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tags/tag2.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6"/>
  </p:notesMasterIdLst>
  <p:sldIdLst>
    <p:sldId id="314" r:id="rId2"/>
    <p:sldId id="312" r:id="rId3"/>
    <p:sldId id="289" r:id="rId4"/>
    <p:sldId id="263" r:id="rId5"/>
    <p:sldId id="266" r:id="rId6"/>
    <p:sldId id="264" r:id="rId7"/>
    <p:sldId id="291" r:id="rId8"/>
    <p:sldId id="300" r:id="rId9"/>
    <p:sldId id="313" r:id="rId10"/>
    <p:sldId id="302" r:id="rId11"/>
    <p:sldId id="273" r:id="rId12"/>
    <p:sldId id="288" r:id="rId13"/>
    <p:sldId id="305" r:id="rId14"/>
    <p:sldId id="277" r:id="rId15"/>
  </p:sldIdLst>
  <p:sldSz cx="9144000" cy="6858000" type="screen4x3"/>
  <p:notesSz cx="6858000" cy="9144000"/>
  <p:custDataLst>
    <p:tags r:id="rId17"/>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90BC8"/>
    <a:srgbClr val="6600FF"/>
    <a:srgbClr val="FFFFCC"/>
    <a:srgbClr val="000099"/>
    <a:srgbClr val="008000"/>
    <a:srgbClr val="FFFF66"/>
    <a:srgbClr val="0000FF"/>
    <a:srgbClr val="8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953" autoAdjust="0"/>
    <p:restoredTop sz="94660"/>
  </p:normalViewPr>
  <p:slideViewPr>
    <p:cSldViewPr>
      <p:cViewPr varScale="1">
        <p:scale>
          <a:sx n="81" d="100"/>
          <a:sy n="81" d="100"/>
        </p:scale>
        <p:origin x="-49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3584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84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584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584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3584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D06AB656-1A6D-4233-B876-548B2F30B282}"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33"/>
          <p:cNvSpPr>
            <a:spLocks/>
          </p:cNvSpPr>
          <p:nvPr/>
        </p:nvSpPr>
        <p:spPr bwMode="auto">
          <a:xfrm>
            <a:off x="-31750" y="4321175"/>
            <a:ext cx="1395413" cy="781050"/>
          </a:xfrm>
          <a:custGeom>
            <a:avLst/>
            <a:gdLst/>
            <a:ahLst/>
            <a:cxnLst>
              <a:cxn ang="0">
                <a:pos x="5799" y="10000"/>
              </a:cxn>
              <a:cxn ang="0">
                <a:pos x="5961" y="9880"/>
              </a:cxn>
              <a:cxn ang="0">
                <a:pos x="5988" y="9820"/>
              </a:cxn>
              <a:cxn ang="0">
                <a:pos x="8042" y="5260"/>
              </a:cxn>
              <a:cxn ang="0">
                <a:pos x="8042" y="4721"/>
              </a:cxn>
              <a:cxn ang="0">
                <a:pos x="5988" y="221"/>
              </a:cxn>
              <a:cxn ang="0">
                <a:pos x="5961" y="160"/>
              </a:cxn>
              <a:cxn ang="0">
                <a:pos x="5799" y="41"/>
              </a:cxn>
              <a:cxn ang="0">
                <a:pos x="18" y="0"/>
              </a:cxn>
              <a:cxn ang="0">
                <a:pos x="0" y="9991"/>
              </a:cxn>
              <a:cxn ang="0">
                <a:pos x="5799" y="10000"/>
              </a:cxn>
            </a:cxnLst>
            <a:rect l="0" t="0"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w="9525">
            <a:noFill/>
            <a:round/>
            <a:headEnd/>
            <a:tailEnd/>
          </a:ln>
        </p:spPr>
        <p:txBody>
          <a:bodyPr/>
          <a:lstStyle/>
          <a:p>
            <a:endParaRPr lang="vi-VN"/>
          </a:p>
        </p:txBody>
      </p:sp>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423863" y="4529138"/>
            <a:ext cx="584200" cy="365125"/>
          </a:xfrm>
        </p:spPr>
        <p:txBody>
          <a:bodyPr/>
          <a:lstStyle>
            <a:lvl1pPr>
              <a:defRPr/>
            </a:lvl1pPr>
          </a:lstStyle>
          <a:p>
            <a:fld id="{FBB0EC2F-8AA8-4681-BFEA-30C9B586089C}"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4" name="Freeform 11"/>
          <p:cNvSpPr>
            <a:spLocks/>
          </p:cNvSpPr>
          <p:nvPr/>
        </p:nvSpPr>
        <p:spPr bwMode="auto">
          <a:xfrm flipV="1">
            <a:off x="0" y="3167063"/>
            <a:ext cx="1358900" cy="508000"/>
          </a:xfrm>
          <a:custGeom>
            <a:avLst/>
            <a:gdLst/>
            <a:ahLst/>
            <a:cxnLst>
              <a:cxn ang="0">
                <a:pos x="7908" y="4694"/>
              </a:cxn>
              <a:cxn ang="0">
                <a:pos x="6575" y="188"/>
              </a:cxn>
              <a:cxn ang="0">
                <a:pos x="6546" y="94"/>
              </a:cxn>
              <a:cxn ang="0">
                <a:pos x="6463" y="0"/>
              </a:cxn>
              <a:cxn ang="0">
                <a:pos x="5935" y="0"/>
              </a:cxn>
              <a:cxn ang="0">
                <a:pos x="0" y="62"/>
              </a:cxn>
              <a:cxn ang="0">
                <a:pos x="0" y="10000"/>
              </a:cxn>
              <a:cxn ang="0">
                <a:pos x="5935" y="9952"/>
              </a:cxn>
              <a:cxn ang="0">
                <a:pos x="6463" y="9952"/>
              </a:cxn>
              <a:cxn ang="0">
                <a:pos x="6546" y="9859"/>
              </a:cxn>
              <a:cxn ang="0">
                <a:pos x="6575" y="9764"/>
              </a:cxn>
              <a:cxn ang="0">
                <a:pos x="7908" y="5258"/>
              </a:cxn>
              <a:cxn ang="0">
                <a:pos x="7908" y="4694"/>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w="9525">
            <a:noFill/>
            <a:round/>
            <a:headEnd/>
            <a:tailEnd/>
          </a:ln>
        </p:spPr>
        <p:txBody>
          <a:bodyPr/>
          <a:lstStyle/>
          <a:p>
            <a:endParaRPr lang="vi-VN"/>
          </a:p>
        </p:txBody>
      </p:sp>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511175" y="3244850"/>
            <a:ext cx="585788" cy="365125"/>
          </a:xfrm>
        </p:spPr>
        <p:txBody>
          <a:bodyPr/>
          <a:lstStyle>
            <a:lvl1pPr>
              <a:defRPr/>
            </a:lvl1pPr>
          </a:lstStyle>
          <a:p>
            <a:fld id="{A55861B0-DFD9-4DE0-9701-9F899EB65FF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Freeform 11"/>
          <p:cNvSpPr>
            <a:spLocks/>
          </p:cNvSpPr>
          <p:nvPr/>
        </p:nvSpPr>
        <p:spPr bwMode="auto">
          <a:xfrm flipV="1">
            <a:off x="0" y="3167063"/>
            <a:ext cx="1358900" cy="508000"/>
          </a:xfrm>
          <a:custGeom>
            <a:avLst/>
            <a:gdLst/>
            <a:ahLst/>
            <a:cxnLst>
              <a:cxn ang="0">
                <a:pos x="7908" y="4694"/>
              </a:cxn>
              <a:cxn ang="0">
                <a:pos x="6575" y="188"/>
              </a:cxn>
              <a:cxn ang="0">
                <a:pos x="6546" y="94"/>
              </a:cxn>
              <a:cxn ang="0">
                <a:pos x="6463" y="0"/>
              </a:cxn>
              <a:cxn ang="0">
                <a:pos x="5935" y="0"/>
              </a:cxn>
              <a:cxn ang="0">
                <a:pos x="0" y="62"/>
              </a:cxn>
              <a:cxn ang="0">
                <a:pos x="0" y="10000"/>
              </a:cxn>
              <a:cxn ang="0">
                <a:pos x="5935" y="9952"/>
              </a:cxn>
              <a:cxn ang="0">
                <a:pos x="6463" y="9952"/>
              </a:cxn>
              <a:cxn ang="0">
                <a:pos x="6546" y="9859"/>
              </a:cxn>
              <a:cxn ang="0">
                <a:pos x="6575" y="9764"/>
              </a:cxn>
              <a:cxn ang="0">
                <a:pos x="7908" y="5258"/>
              </a:cxn>
              <a:cxn ang="0">
                <a:pos x="7908" y="4694"/>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w="9525">
            <a:noFill/>
            <a:round/>
            <a:headEnd/>
            <a:tailEnd/>
          </a:ln>
        </p:spPr>
        <p:txBody>
          <a:bodyPr/>
          <a:lstStyle/>
          <a:p>
            <a:endParaRPr lang="vi-VN"/>
          </a:p>
        </p:txBody>
      </p:sp>
      <p:sp>
        <p:nvSpPr>
          <p:cNvPr id="6" name="TextBox 34"/>
          <p:cNvSpPr txBox="1">
            <a:spLocks noChangeArrowheads="1"/>
          </p:cNvSpPr>
          <p:nvPr/>
        </p:nvSpPr>
        <p:spPr bwMode="auto">
          <a:xfrm>
            <a:off x="1808163" y="647700"/>
            <a:ext cx="457200" cy="585788"/>
          </a:xfrm>
          <a:prstGeom prst="rect">
            <a:avLst/>
          </a:prstGeom>
          <a:noFill/>
          <a:ln w="9525">
            <a:noFill/>
            <a:miter lim="800000"/>
            <a:headEnd/>
            <a:tailEnd/>
          </a:ln>
        </p:spPr>
        <p:txBody>
          <a:bodyPr anchor="ctr"/>
          <a:lstStyle/>
          <a:p>
            <a:pPr eaLnBrk="1" hangingPunct="1"/>
            <a:r>
              <a:rPr lang="en-US" sz="8000">
                <a:solidFill>
                  <a:schemeClr val="accent1"/>
                </a:solidFill>
              </a:rPr>
              <a:t>“</a:t>
            </a:r>
          </a:p>
        </p:txBody>
      </p:sp>
      <p:sp>
        <p:nvSpPr>
          <p:cNvPr id="7" name="TextBox 62"/>
          <p:cNvSpPr txBox="1">
            <a:spLocks noChangeArrowheads="1"/>
          </p:cNvSpPr>
          <p:nvPr/>
        </p:nvSpPr>
        <p:spPr bwMode="auto">
          <a:xfrm>
            <a:off x="8169275" y="2905125"/>
            <a:ext cx="457200" cy="584200"/>
          </a:xfrm>
          <a:prstGeom prst="rect">
            <a:avLst/>
          </a:prstGeom>
          <a:noFill/>
          <a:ln w="9525">
            <a:noFill/>
            <a:miter lim="800000"/>
            <a:headEnd/>
            <a:tailEnd/>
          </a:ln>
        </p:spPr>
        <p:txBody>
          <a:bodyPr anchor="ctr"/>
          <a:lstStyle/>
          <a:p>
            <a:pPr eaLnBrk="1" hangingPunct="1"/>
            <a:r>
              <a:rPr lang="en-US" sz="8000">
                <a:solidFill>
                  <a:schemeClr val="accent1"/>
                </a:solidFill>
              </a:rPr>
              <a:t>”</a:t>
            </a:r>
          </a:p>
        </p:txBody>
      </p:sp>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8" name="Date Placeholder 3"/>
          <p:cNvSpPr>
            <a:spLocks noGrp="1"/>
          </p:cNvSpPr>
          <p:nvPr>
            <p:ph type="dt" sz="half" idx="14"/>
          </p:nvPr>
        </p:nvSpPr>
        <p:spPr/>
        <p:txBody>
          <a:bodyPr/>
          <a:lstStyle>
            <a:lvl1pPr>
              <a:defRPr/>
            </a:lvl1pPr>
          </a:lstStyle>
          <a:p>
            <a:pPr>
              <a:defRPr/>
            </a:pPr>
            <a:endParaRPr lang="en-US"/>
          </a:p>
        </p:txBody>
      </p:sp>
      <p:sp>
        <p:nvSpPr>
          <p:cNvPr id="9" name="Footer Placeholder 4"/>
          <p:cNvSpPr>
            <a:spLocks noGrp="1"/>
          </p:cNvSpPr>
          <p:nvPr>
            <p:ph type="ftr" sz="quarter" idx="15"/>
          </p:nvPr>
        </p:nvSpPr>
        <p:spPr/>
        <p:txBody>
          <a:bodyPr/>
          <a:lstStyle>
            <a:lvl1pPr>
              <a:defRPr/>
            </a:lvl1pPr>
          </a:lstStyle>
          <a:p>
            <a:pPr>
              <a:defRPr/>
            </a:pPr>
            <a:endParaRPr lang="en-US"/>
          </a:p>
        </p:txBody>
      </p:sp>
      <p:sp>
        <p:nvSpPr>
          <p:cNvPr id="10" name="Slide Number Placeholder 5"/>
          <p:cNvSpPr>
            <a:spLocks noGrp="1"/>
          </p:cNvSpPr>
          <p:nvPr>
            <p:ph type="sldNum" sz="quarter" idx="16"/>
          </p:nvPr>
        </p:nvSpPr>
        <p:spPr>
          <a:xfrm>
            <a:off x="511175" y="3244850"/>
            <a:ext cx="585788" cy="365125"/>
          </a:xfrm>
        </p:spPr>
        <p:txBody>
          <a:bodyPr/>
          <a:lstStyle>
            <a:lvl1pPr>
              <a:defRPr/>
            </a:lvl1pPr>
          </a:lstStyle>
          <a:p>
            <a:fld id="{F2B03E12-B9F7-403E-967E-836FFFA5BCB2}"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5" name="Freeform 11"/>
          <p:cNvSpPr>
            <a:spLocks/>
          </p:cNvSpPr>
          <p:nvPr/>
        </p:nvSpPr>
        <p:spPr bwMode="auto">
          <a:xfrm flipV="1">
            <a:off x="0" y="4910138"/>
            <a:ext cx="1358900" cy="508000"/>
          </a:xfrm>
          <a:custGeom>
            <a:avLst/>
            <a:gdLst/>
            <a:ahLst/>
            <a:cxnLst>
              <a:cxn ang="0">
                <a:pos x="7908" y="4694"/>
              </a:cxn>
              <a:cxn ang="0">
                <a:pos x="6575" y="188"/>
              </a:cxn>
              <a:cxn ang="0">
                <a:pos x="6546" y="94"/>
              </a:cxn>
              <a:cxn ang="0">
                <a:pos x="6463" y="0"/>
              </a:cxn>
              <a:cxn ang="0">
                <a:pos x="5935" y="0"/>
              </a:cxn>
              <a:cxn ang="0">
                <a:pos x="0" y="62"/>
              </a:cxn>
              <a:cxn ang="0">
                <a:pos x="0" y="10000"/>
              </a:cxn>
              <a:cxn ang="0">
                <a:pos x="5935" y="9952"/>
              </a:cxn>
              <a:cxn ang="0">
                <a:pos x="6463" y="9952"/>
              </a:cxn>
              <a:cxn ang="0">
                <a:pos x="6546" y="9859"/>
              </a:cxn>
              <a:cxn ang="0">
                <a:pos x="6575" y="9764"/>
              </a:cxn>
              <a:cxn ang="0">
                <a:pos x="7908" y="5258"/>
              </a:cxn>
              <a:cxn ang="0">
                <a:pos x="7908" y="4694"/>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w="9525">
            <a:noFill/>
            <a:round/>
            <a:headEnd/>
            <a:tailEnd/>
          </a:ln>
        </p:spPr>
        <p:txBody>
          <a:bodyPr/>
          <a:lstStyle/>
          <a:p>
            <a:endParaRPr lang="vi-VN"/>
          </a:p>
        </p:txBody>
      </p:sp>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rtlCol="0">
            <a:normAutofit/>
          </a:bodyPr>
          <a:lstStyle>
            <a:lvl1pPr>
              <a:buNone/>
              <a:defRPr lang="en-US">
                <a:solidFill>
                  <a:schemeClr val="tx1">
                    <a:lumMod val="65000"/>
                    <a:lumOff val="35000"/>
                  </a:schemeClr>
                </a:solidFill>
              </a:defRPr>
            </a:lvl1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a:xfrm>
            <a:off x="511175" y="4983163"/>
            <a:ext cx="585788" cy="365125"/>
          </a:xfrm>
        </p:spPr>
        <p:txBody>
          <a:bodyPr/>
          <a:lstStyle>
            <a:lvl1pPr>
              <a:defRPr/>
            </a:lvl1pPr>
          </a:lstStyle>
          <a:p>
            <a:fld id="{B78F831E-8C98-445A-9D1E-719365F629A2}"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Freeform 11"/>
          <p:cNvSpPr>
            <a:spLocks/>
          </p:cNvSpPr>
          <p:nvPr/>
        </p:nvSpPr>
        <p:spPr bwMode="auto">
          <a:xfrm flipV="1">
            <a:off x="0" y="4910138"/>
            <a:ext cx="1358900" cy="508000"/>
          </a:xfrm>
          <a:custGeom>
            <a:avLst/>
            <a:gdLst/>
            <a:ahLst/>
            <a:cxnLst>
              <a:cxn ang="0">
                <a:pos x="7908" y="4694"/>
              </a:cxn>
              <a:cxn ang="0">
                <a:pos x="6575" y="188"/>
              </a:cxn>
              <a:cxn ang="0">
                <a:pos x="6546" y="94"/>
              </a:cxn>
              <a:cxn ang="0">
                <a:pos x="6463" y="0"/>
              </a:cxn>
              <a:cxn ang="0">
                <a:pos x="5935" y="0"/>
              </a:cxn>
              <a:cxn ang="0">
                <a:pos x="0" y="62"/>
              </a:cxn>
              <a:cxn ang="0">
                <a:pos x="0" y="10000"/>
              </a:cxn>
              <a:cxn ang="0">
                <a:pos x="5935" y="9952"/>
              </a:cxn>
              <a:cxn ang="0">
                <a:pos x="6463" y="9952"/>
              </a:cxn>
              <a:cxn ang="0">
                <a:pos x="6546" y="9859"/>
              </a:cxn>
              <a:cxn ang="0">
                <a:pos x="6575" y="9764"/>
              </a:cxn>
              <a:cxn ang="0">
                <a:pos x="7908" y="5258"/>
              </a:cxn>
              <a:cxn ang="0">
                <a:pos x="7908" y="4694"/>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w="9525">
            <a:noFill/>
            <a:round/>
            <a:headEnd/>
            <a:tailEnd/>
          </a:ln>
        </p:spPr>
        <p:txBody>
          <a:bodyPr/>
          <a:lstStyle/>
          <a:p>
            <a:endParaRPr lang="vi-VN"/>
          </a:p>
        </p:txBody>
      </p:sp>
      <p:sp>
        <p:nvSpPr>
          <p:cNvPr id="6" name="TextBox 34"/>
          <p:cNvSpPr txBox="1">
            <a:spLocks noChangeArrowheads="1"/>
          </p:cNvSpPr>
          <p:nvPr/>
        </p:nvSpPr>
        <p:spPr bwMode="auto">
          <a:xfrm>
            <a:off x="1808163" y="647700"/>
            <a:ext cx="457200" cy="585788"/>
          </a:xfrm>
          <a:prstGeom prst="rect">
            <a:avLst/>
          </a:prstGeom>
          <a:noFill/>
          <a:ln w="9525">
            <a:noFill/>
            <a:miter lim="800000"/>
            <a:headEnd/>
            <a:tailEnd/>
          </a:ln>
        </p:spPr>
        <p:txBody>
          <a:bodyPr anchor="ctr"/>
          <a:lstStyle/>
          <a:p>
            <a:pPr eaLnBrk="1" hangingPunct="1"/>
            <a:r>
              <a:rPr lang="en-US" sz="8000">
                <a:solidFill>
                  <a:schemeClr val="accent1"/>
                </a:solidFill>
              </a:rPr>
              <a:t>“</a:t>
            </a:r>
          </a:p>
        </p:txBody>
      </p:sp>
      <p:sp>
        <p:nvSpPr>
          <p:cNvPr id="7" name="TextBox 62"/>
          <p:cNvSpPr txBox="1">
            <a:spLocks noChangeArrowheads="1"/>
          </p:cNvSpPr>
          <p:nvPr/>
        </p:nvSpPr>
        <p:spPr bwMode="auto">
          <a:xfrm>
            <a:off x="8169275" y="2905125"/>
            <a:ext cx="457200" cy="584200"/>
          </a:xfrm>
          <a:prstGeom prst="rect">
            <a:avLst/>
          </a:prstGeom>
          <a:noFill/>
          <a:ln w="9525">
            <a:noFill/>
            <a:miter lim="800000"/>
            <a:headEnd/>
            <a:tailEnd/>
          </a:ln>
        </p:spPr>
        <p:txBody>
          <a:bodyPr anchor="ctr"/>
          <a:lstStyle/>
          <a:p>
            <a:pPr eaLnBrk="1" hangingPunct="1"/>
            <a:r>
              <a:rPr lang="en-US" sz="8000">
                <a:solidFill>
                  <a:schemeClr val="accent1"/>
                </a:solidFill>
              </a:rPr>
              <a:t>”</a:t>
            </a:r>
          </a:p>
        </p:txBody>
      </p:sp>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688292" cy="729622"/>
          </a:xfrm>
        </p:spPr>
        <p:txBody>
          <a:bodyPr rtlCol="0">
            <a:normAutofit/>
          </a:bodyPr>
          <a:lstStyle>
            <a:lvl1pPr>
              <a:buNone/>
              <a:defRPr lang="en-US">
                <a:solidFill>
                  <a:schemeClr val="tx1">
                    <a:lumMod val="65000"/>
                    <a:lumOff val="35000"/>
                  </a:schemeClr>
                </a:solidFill>
              </a:defRPr>
            </a:lvl1pPr>
          </a:lstStyle>
          <a:p>
            <a:pPr lvl="0"/>
            <a:r>
              <a:rPr lang="en-US" smtClean="0"/>
              <a:t>Click to edit Master text styles</a:t>
            </a:r>
          </a:p>
        </p:txBody>
      </p:sp>
      <p:sp>
        <p:nvSpPr>
          <p:cNvPr id="8" name="Date Placeholder 4"/>
          <p:cNvSpPr>
            <a:spLocks noGrp="1"/>
          </p:cNvSpPr>
          <p:nvPr>
            <p:ph type="dt" sz="half" idx="14"/>
          </p:nvPr>
        </p:nvSpPr>
        <p:spPr/>
        <p:txBody>
          <a:bodyPr/>
          <a:lstStyle>
            <a:lvl1pPr>
              <a:defRPr/>
            </a:lvl1pPr>
          </a:lstStyle>
          <a:p>
            <a:pPr>
              <a:defRPr/>
            </a:pPr>
            <a:endParaRPr lang="en-US"/>
          </a:p>
        </p:txBody>
      </p:sp>
      <p:sp>
        <p:nvSpPr>
          <p:cNvPr id="9" name="Footer Placeholder 5"/>
          <p:cNvSpPr>
            <a:spLocks noGrp="1"/>
          </p:cNvSpPr>
          <p:nvPr>
            <p:ph type="ftr" sz="quarter" idx="15"/>
          </p:nvPr>
        </p:nvSpPr>
        <p:spPr/>
        <p:txBody>
          <a:bodyPr/>
          <a:lstStyle>
            <a:lvl1pPr>
              <a:defRPr/>
            </a:lvl1pPr>
          </a:lstStyle>
          <a:p>
            <a:pPr>
              <a:defRPr/>
            </a:pPr>
            <a:endParaRPr lang="en-US"/>
          </a:p>
        </p:txBody>
      </p:sp>
      <p:sp>
        <p:nvSpPr>
          <p:cNvPr id="10" name="Slide Number Placeholder 6"/>
          <p:cNvSpPr>
            <a:spLocks noGrp="1"/>
          </p:cNvSpPr>
          <p:nvPr>
            <p:ph type="sldNum" sz="quarter" idx="16"/>
          </p:nvPr>
        </p:nvSpPr>
        <p:spPr>
          <a:xfrm>
            <a:off x="511175" y="4983163"/>
            <a:ext cx="585788" cy="365125"/>
          </a:xfrm>
        </p:spPr>
        <p:txBody>
          <a:bodyPr/>
          <a:lstStyle>
            <a:lvl1pPr>
              <a:defRPr/>
            </a:lvl1pPr>
          </a:lstStyle>
          <a:p>
            <a:fld id="{7936A499-8A27-4674-A682-4CA5A497512D}"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5" name="Freeform 11"/>
          <p:cNvSpPr>
            <a:spLocks/>
          </p:cNvSpPr>
          <p:nvPr/>
        </p:nvSpPr>
        <p:spPr bwMode="auto">
          <a:xfrm flipV="1">
            <a:off x="0" y="4910138"/>
            <a:ext cx="1358900" cy="508000"/>
          </a:xfrm>
          <a:custGeom>
            <a:avLst/>
            <a:gdLst/>
            <a:ahLst/>
            <a:cxnLst>
              <a:cxn ang="0">
                <a:pos x="7908" y="4694"/>
              </a:cxn>
              <a:cxn ang="0">
                <a:pos x="6575" y="188"/>
              </a:cxn>
              <a:cxn ang="0">
                <a:pos x="6546" y="94"/>
              </a:cxn>
              <a:cxn ang="0">
                <a:pos x="6463" y="0"/>
              </a:cxn>
              <a:cxn ang="0">
                <a:pos x="5935" y="0"/>
              </a:cxn>
              <a:cxn ang="0">
                <a:pos x="0" y="62"/>
              </a:cxn>
              <a:cxn ang="0">
                <a:pos x="0" y="10000"/>
              </a:cxn>
              <a:cxn ang="0">
                <a:pos x="5935" y="9952"/>
              </a:cxn>
              <a:cxn ang="0">
                <a:pos x="6463" y="9952"/>
              </a:cxn>
              <a:cxn ang="0">
                <a:pos x="6546" y="9859"/>
              </a:cxn>
              <a:cxn ang="0">
                <a:pos x="6575" y="9764"/>
              </a:cxn>
              <a:cxn ang="0">
                <a:pos x="7908" y="5258"/>
              </a:cxn>
              <a:cxn ang="0">
                <a:pos x="7908" y="4694"/>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w="9525">
            <a:noFill/>
            <a:round/>
            <a:headEnd/>
            <a:tailEnd/>
          </a:ln>
        </p:spPr>
        <p:txBody>
          <a:bodyPr/>
          <a:lstStyle/>
          <a:p>
            <a:endParaRPr lang="vi-VN"/>
          </a:p>
        </p:txBody>
      </p:sp>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591985" cy="729622"/>
          </a:xfrm>
        </p:spPr>
        <p:txBody>
          <a:bodyPr rtlCol="0">
            <a:normAutofit/>
          </a:bodyPr>
          <a:lstStyle>
            <a:lvl1pPr>
              <a:buNone/>
              <a:defRPr lang="en-US">
                <a:solidFill>
                  <a:schemeClr val="tx1">
                    <a:lumMod val="65000"/>
                    <a:lumOff val="35000"/>
                  </a:schemeClr>
                </a:solidFill>
              </a:defRPr>
            </a:lvl1pPr>
          </a:lstStyle>
          <a:p>
            <a:pPr lvl="0"/>
            <a:r>
              <a:rPr lang="en-US" smtClean="0"/>
              <a:t>Click to edit Master text styles</a:t>
            </a:r>
          </a:p>
        </p:txBody>
      </p:sp>
      <p:sp>
        <p:nvSpPr>
          <p:cNvPr id="6" name="Date Placeholder 4"/>
          <p:cNvSpPr>
            <a:spLocks noGrp="1"/>
          </p:cNvSpPr>
          <p:nvPr>
            <p:ph type="dt" sz="half" idx="14"/>
          </p:nvPr>
        </p:nvSpPr>
        <p:spPr/>
        <p:txBody>
          <a:bodyPr/>
          <a:lstStyle>
            <a:lvl1pPr>
              <a:defRPr/>
            </a:lvl1pPr>
          </a:lstStyle>
          <a:p>
            <a:pPr>
              <a:defRPr/>
            </a:pPr>
            <a:endParaRPr lang="en-US"/>
          </a:p>
        </p:txBody>
      </p:sp>
      <p:sp>
        <p:nvSpPr>
          <p:cNvPr id="7" name="Footer Placeholder 5"/>
          <p:cNvSpPr>
            <a:spLocks noGrp="1"/>
          </p:cNvSpPr>
          <p:nvPr>
            <p:ph type="ftr" sz="quarter" idx="15"/>
          </p:nvPr>
        </p:nvSpPr>
        <p:spPr/>
        <p:txBody>
          <a:bodyPr/>
          <a:lstStyle>
            <a:lvl1pPr>
              <a:defRPr/>
            </a:lvl1pPr>
          </a:lstStyle>
          <a:p>
            <a:pPr>
              <a:defRPr/>
            </a:pPr>
            <a:endParaRPr lang="en-US"/>
          </a:p>
        </p:txBody>
      </p:sp>
      <p:sp>
        <p:nvSpPr>
          <p:cNvPr id="8" name="Slide Number Placeholder 6"/>
          <p:cNvSpPr>
            <a:spLocks noGrp="1"/>
          </p:cNvSpPr>
          <p:nvPr>
            <p:ph type="sldNum" sz="quarter" idx="16"/>
          </p:nvPr>
        </p:nvSpPr>
        <p:spPr>
          <a:xfrm>
            <a:off x="511175" y="4983163"/>
            <a:ext cx="585788" cy="365125"/>
          </a:xfrm>
        </p:spPr>
        <p:txBody>
          <a:bodyPr/>
          <a:lstStyle>
            <a:lvl1pPr>
              <a:defRPr/>
            </a:lvl1pPr>
          </a:lstStyle>
          <a:p>
            <a:fld id="{54237DEC-EAA7-4DA3-93D7-26AB15FAAE2F}"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Freeform 11"/>
          <p:cNvSpPr>
            <a:spLocks/>
          </p:cNvSpPr>
          <p:nvPr/>
        </p:nvSpPr>
        <p:spPr bwMode="auto">
          <a:xfrm flipV="1">
            <a:off x="0" y="711200"/>
            <a:ext cx="1358900" cy="508000"/>
          </a:xfrm>
          <a:custGeom>
            <a:avLst/>
            <a:gdLst/>
            <a:ahLst/>
            <a:cxnLst>
              <a:cxn ang="0">
                <a:pos x="7908" y="4694"/>
              </a:cxn>
              <a:cxn ang="0">
                <a:pos x="6575" y="188"/>
              </a:cxn>
              <a:cxn ang="0">
                <a:pos x="6546" y="94"/>
              </a:cxn>
              <a:cxn ang="0">
                <a:pos x="6463" y="0"/>
              </a:cxn>
              <a:cxn ang="0">
                <a:pos x="5935" y="0"/>
              </a:cxn>
              <a:cxn ang="0">
                <a:pos x="0" y="62"/>
              </a:cxn>
              <a:cxn ang="0">
                <a:pos x="0" y="10000"/>
              </a:cxn>
              <a:cxn ang="0">
                <a:pos x="5935" y="9952"/>
              </a:cxn>
              <a:cxn ang="0">
                <a:pos x="6463" y="9952"/>
              </a:cxn>
              <a:cxn ang="0">
                <a:pos x="6546" y="9859"/>
              </a:cxn>
              <a:cxn ang="0">
                <a:pos x="6575" y="9764"/>
              </a:cxn>
              <a:cxn ang="0">
                <a:pos x="7908" y="5258"/>
              </a:cxn>
              <a:cxn ang="0">
                <a:pos x="7908" y="4694"/>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w="9525">
            <a:noFill/>
            <a:round/>
            <a:headEnd/>
            <a:tailEnd/>
          </a:ln>
        </p:spPr>
        <p:txBody>
          <a:bodyPr/>
          <a:lstStyle/>
          <a:p>
            <a:endParaRPr lang="vi-VN"/>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3307387-B717-44AA-9C41-CF698FE4A729}"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Freeform 11"/>
          <p:cNvSpPr>
            <a:spLocks/>
          </p:cNvSpPr>
          <p:nvPr/>
        </p:nvSpPr>
        <p:spPr bwMode="auto">
          <a:xfrm flipV="1">
            <a:off x="0" y="711200"/>
            <a:ext cx="1358900" cy="508000"/>
          </a:xfrm>
          <a:custGeom>
            <a:avLst/>
            <a:gdLst/>
            <a:ahLst/>
            <a:cxnLst>
              <a:cxn ang="0">
                <a:pos x="7908" y="4694"/>
              </a:cxn>
              <a:cxn ang="0">
                <a:pos x="6575" y="188"/>
              </a:cxn>
              <a:cxn ang="0">
                <a:pos x="6546" y="94"/>
              </a:cxn>
              <a:cxn ang="0">
                <a:pos x="6463" y="0"/>
              </a:cxn>
              <a:cxn ang="0">
                <a:pos x="5935" y="0"/>
              </a:cxn>
              <a:cxn ang="0">
                <a:pos x="0" y="62"/>
              </a:cxn>
              <a:cxn ang="0">
                <a:pos x="0" y="10000"/>
              </a:cxn>
              <a:cxn ang="0">
                <a:pos x="5935" y="9952"/>
              </a:cxn>
              <a:cxn ang="0">
                <a:pos x="6463" y="9952"/>
              </a:cxn>
              <a:cxn ang="0">
                <a:pos x="6546" y="9859"/>
              </a:cxn>
              <a:cxn ang="0">
                <a:pos x="6575" y="9764"/>
              </a:cxn>
              <a:cxn ang="0">
                <a:pos x="7908" y="5258"/>
              </a:cxn>
              <a:cxn ang="0">
                <a:pos x="7908" y="4694"/>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w="9525">
            <a:noFill/>
            <a:round/>
            <a:headEnd/>
            <a:tailEnd/>
          </a:ln>
        </p:spPr>
        <p:txBody>
          <a:bodyPr/>
          <a:lstStyle/>
          <a:p>
            <a:endParaRPr lang="vi-VN"/>
          </a:p>
        </p:txBody>
      </p:sp>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BD28C882-7CE0-406E-82DE-BA27011E8FD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Freeform 11"/>
          <p:cNvSpPr>
            <a:spLocks/>
          </p:cNvSpPr>
          <p:nvPr/>
        </p:nvSpPr>
        <p:spPr bwMode="auto">
          <a:xfrm flipV="1">
            <a:off x="0" y="711200"/>
            <a:ext cx="1358900" cy="508000"/>
          </a:xfrm>
          <a:custGeom>
            <a:avLst/>
            <a:gdLst/>
            <a:ahLst/>
            <a:cxnLst>
              <a:cxn ang="0">
                <a:pos x="7908" y="4694"/>
              </a:cxn>
              <a:cxn ang="0">
                <a:pos x="6575" y="188"/>
              </a:cxn>
              <a:cxn ang="0">
                <a:pos x="6546" y="94"/>
              </a:cxn>
              <a:cxn ang="0">
                <a:pos x="6463" y="0"/>
              </a:cxn>
              <a:cxn ang="0">
                <a:pos x="5935" y="0"/>
              </a:cxn>
              <a:cxn ang="0">
                <a:pos x="0" y="62"/>
              </a:cxn>
              <a:cxn ang="0">
                <a:pos x="0" y="10000"/>
              </a:cxn>
              <a:cxn ang="0">
                <a:pos x="5935" y="9952"/>
              </a:cxn>
              <a:cxn ang="0">
                <a:pos x="6463" y="9952"/>
              </a:cxn>
              <a:cxn ang="0">
                <a:pos x="6546" y="9859"/>
              </a:cxn>
              <a:cxn ang="0">
                <a:pos x="6575" y="9764"/>
              </a:cxn>
              <a:cxn ang="0">
                <a:pos x="7908" y="5258"/>
              </a:cxn>
              <a:cxn ang="0">
                <a:pos x="7908" y="4694"/>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w="9525">
            <a:noFill/>
            <a:round/>
            <a:headEnd/>
            <a:tailEnd/>
          </a:ln>
        </p:spPr>
        <p:txBody>
          <a:bodyPr/>
          <a:lstStyle/>
          <a:p>
            <a:endParaRPr lang="vi-VN"/>
          </a:p>
        </p:txBody>
      </p:sp>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CBC84C3F-32F0-45C2-8432-18357AA846A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Freeform 11"/>
          <p:cNvSpPr>
            <a:spLocks/>
          </p:cNvSpPr>
          <p:nvPr/>
        </p:nvSpPr>
        <p:spPr bwMode="auto">
          <a:xfrm flipV="1">
            <a:off x="0" y="3167063"/>
            <a:ext cx="1358900" cy="508000"/>
          </a:xfrm>
          <a:custGeom>
            <a:avLst/>
            <a:gdLst/>
            <a:ahLst/>
            <a:cxnLst>
              <a:cxn ang="0">
                <a:pos x="7908" y="4694"/>
              </a:cxn>
              <a:cxn ang="0">
                <a:pos x="6575" y="188"/>
              </a:cxn>
              <a:cxn ang="0">
                <a:pos x="6546" y="94"/>
              </a:cxn>
              <a:cxn ang="0">
                <a:pos x="6463" y="0"/>
              </a:cxn>
              <a:cxn ang="0">
                <a:pos x="5935" y="0"/>
              </a:cxn>
              <a:cxn ang="0">
                <a:pos x="0" y="62"/>
              </a:cxn>
              <a:cxn ang="0">
                <a:pos x="0" y="10000"/>
              </a:cxn>
              <a:cxn ang="0">
                <a:pos x="5935" y="9952"/>
              </a:cxn>
              <a:cxn ang="0">
                <a:pos x="6463" y="9952"/>
              </a:cxn>
              <a:cxn ang="0">
                <a:pos x="6546" y="9859"/>
              </a:cxn>
              <a:cxn ang="0">
                <a:pos x="6575" y="9764"/>
              </a:cxn>
              <a:cxn ang="0">
                <a:pos x="7908" y="5258"/>
              </a:cxn>
              <a:cxn ang="0">
                <a:pos x="7908" y="4694"/>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w="9525">
            <a:noFill/>
            <a:round/>
            <a:headEnd/>
            <a:tailEnd/>
          </a:ln>
        </p:spPr>
        <p:txBody>
          <a:bodyPr/>
          <a:lstStyle/>
          <a:p>
            <a:endParaRPr lang="vi-VN"/>
          </a:p>
        </p:txBody>
      </p:sp>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511175" y="3244850"/>
            <a:ext cx="585788" cy="365125"/>
          </a:xfrm>
        </p:spPr>
        <p:txBody>
          <a:bodyPr/>
          <a:lstStyle>
            <a:lvl1pPr>
              <a:defRPr/>
            </a:lvl1pPr>
          </a:lstStyle>
          <a:p>
            <a:fld id="{2ED90174-FFC2-410C-8431-3089E399925C}"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Freeform 11"/>
          <p:cNvSpPr>
            <a:spLocks/>
          </p:cNvSpPr>
          <p:nvPr/>
        </p:nvSpPr>
        <p:spPr bwMode="auto">
          <a:xfrm flipV="1">
            <a:off x="0" y="711200"/>
            <a:ext cx="1358900" cy="508000"/>
          </a:xfrm>
          <a:custGeom>
            <a:avLst/>
            <a:gdLst/>
            <a:ahLst/>
            <a:cxnLst>
              <a:cxn ang="0">
                <a:pos x="7908" y="4694"/>
              </a:cxn>
              <a:cxn ang="0">
                <a:pos x="6575" y="188"/>
              </a:cxn>
              <a:cxn ang="0">
                <a:pos x="6546" y="94"/>
              </a:cxn>
              <a:cxn ang="0">
                <a:pos x="6463" y="0"/>
              </a:cxn>
              <a:cxn ang="0">
                <a:pos x="5935" y="0"/>
              </a:cxn>
              <a:cxn ang="0">
                <a:pos x="0" y="62"/>
              </a:cxn>
              <a:cxn ang="0">
                <a:pos x="0" y="10000"/>
              </a:cxn>
              <a:cxn ang="0">
                <a:pos x="5935" y="9952"/>
              </a:cxn>
              <a:cxn ang="0">
                <a:pos x="6463" y="9952"/>
              </a:cxn>
              <a:cxn ang="0">
                <a:pos x="6546" y="9859"/>
              </a:cxn>
              <a:cxn ang="0">
                <a:pos x="6575" y="9764"/>
              </a:cxn>
              <a:cxn ang="0">
                <a:pos x="7908" y="5258"/>
              </a:cxn>
              <a:cxn ang="0">
                <a:pos x="7908" y="4694"/>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w="9525">
            <a:noFill/>
            <a:round/>
            <a:headEnd/>
            <a:tailEnd/>
          </a:ln>
        </p:spPr>
        <p:txBody>
          <a:bodyPr/>
          <a:lstStyle/>
          <a:p>
            <a:endParaRPr lang="vi-VN"/>
          </a:p>
        </p:txBody>
      </p:sp>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4"/>
          <p:cNvSpPr>
            <a:spLocks noGrp="1"/>
          </p:cNvSpPr>
          <p:nvPr>
            <p:ph type="dt" sz="half" idx="10"/>
          </p:nvPr>
        </p:nvSpPr>
        <p:spPr/>
        <p:txBody>
          <a:bodyPr/>
          <a:lstStyle>
            <a:lvl1pPr>
              <a:defRPr/>
            </a:lvl1pPr>
          </a:lstStyle>
          <a:p>
            <a:pPr>
              <a:defRPr/>
            </a:pPr>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E42FB94D-E9B4-4493-8971-0380A1421BB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Freeform 11"/>
          <p:cNvSpPr>
            <a:spLocks/>
          </p:cNvSpPr>
          <p:nvPr/>
        </p:nvSpPr>
        <p:spPr bwMode="auto">
          <a:xfrm flipV="1">
            <a:off x="0" y="711200"/>
            <a:ext cx="1358900" cy="508000"/>
          </a:xfrm>
          <a:custGeom>
            <a:avLst/>
            <a:gdLst/>
            <a:ahLst/>
            <a:cxnLst>
              <a:cxn ang="0">
                <a:pos x="7908" y="4694"/>
              </a:cxn>
              <a:cxn ang="0">
                <a:pos x="6575" y="188"/>
              </a:cxn>
              <a:cxn ang="0">
                <a:pos x="6546" y="94"/>
              </a:cxn>
              <a:cxn ang="0">
                <a:pos x="6463" y="0"/>
              </a:cxn>
              <a:cxn ang="0">
                <a:pos x="5935" y="0"/>
              </a:cxn>
              <a:cxn ang="0">
                <a:pos x="0" y="62"/>
              </a:cxn>
              <a:cxn ang="0">
                <a:pos x="0" y="10000"/>
              </a:cxn>
              <a:cxn ang="0">
                <a:pos x="5935" y="9952"/>
              </a:cxn>
              <a:cxn ang="0">
                <a:pos x="6463" y="9952"/>
              </a:cxn>
              <a:cxn ang="0">
                <a:pos x="6546" y="9859"/>
              </a:cxn>
              <a:cxn ang="0">
                <a:pos x="6575" y="9764"/>
              </a:cxn>
              <a:cxn ang="0">
                <a:pos x="7908" y="5258"/>
              </a:cxn>
              <a:cxn ang="0">
                <a:pos x="7908" y="4694"/>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w="9525">
            <a:noFill/>
            <a:round/>
            <a:headEnd/>
            <a:tailEnd/>
          </a:ln>
        </p:spPr>
        <p:txBody>
          <a:bodyPr/>
          <a:lstStyle/>
          <a:p>
            <a:endParaRPr lang="vi-VN"/>
          </a:p>
        </p:txBody>
      </p:sp>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6"/>
          <p:cNvSpPr>
            <a:spLocks noGrp="1"/>
          </p:cNvSpPr>
          <p:nvPr>
            <p:ph type="dt" sz="half" idx="10"/>
          </p:nvPr>
        </p:nvSpPr>
        <p:spPr/>
        <p:txBody>
          <a:bodyPr/>
          <a:lstStyle>
            <a:lvl1pPr>
              <a:defRPr/>
            </a:lvl1pPr>
          </a:lstStyle>
          <a:p>
            <a:pPr>
              <a:defRPr/>
            </a:pPr>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p:txBody>
          <a:bodyPr/>
          <a:lstStyle>
            <a:lvl1pPr>
              <a:defRPr/>
            </a:lvl1pPr>
          </a:lstStyle>
          <a:p>
            <a:fld id="{D8A70AF6-48BD-47B1-96DD-EDC75880669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Freeform 11"/>
          <p:cNvSpPr>
            <a:spLocks/>
          </p:cNvSpPr>
          <p:nvPr/>
        </p:nvSpPr>
        <p:spPr bwMode="auto">
          <a:xfrm flipV="1">
            <a:off x="0" y="711200"/>
            <a:ext cx="1358900" cy="508000"/>
          </a:xfrm>
          <a:custGeom>
            <a:avLst/>
            <a:gdLst/>
            <a:ahLst/>
            <a:cxnLst>
              <a:cxn ang="0">
                <a:pos x="7908" y="4694"/>
              </a:cxn>
              <a:cxn ang="0">
                <a:pos x="6575" y="188"/>
              </a:cxn>
              <a:cxn ang="0">
                <a:pos x="6546" y="94"/>
              </a:cxn>
              <a:cxn ang="0">
                <a:pos x="6463" y="0"/>
              </a:cxn>
              <a:cxn ang="0">
                <a:pos x="5935" y="0"/>
              </a:cxn>
              <a:cxn ang="0">
                <a:pos x="0" y="62"/>
              </a:cxn>
              <a:cxn ang="0">
                <a:pos x="0" y="10000"/>
              </a:cxn>
              <a:cxn ang="0">
                <a:pos x="5935" y="9952"/>
              </a:cxn>
              <a:cxn ang="0">
                <a:pos x="6463" y="9952"/>
              </a:cxn>
              <a:cxn ang="0">
                <a:pos x="6546" y="9859"/>
              </a:cxn>
              <a:cxn ang="0">
                <a:pos x="6575" y="9764"/>
              </a:cxn>
              <a:cxn ang="0">
                <a:pos x="7908" y="5258"/>
              </a:cxn>
              <a:cxn ang="0">
                <a:pos x="7908" y="4694"/>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w="9525">
            <a:noFill/>
            <a:round/>
            <a:headEnd/>
            <a:tailEnd/>
          </a:ln>
        </p:spPr>
        <p:txBody>
          <a:bodyPr/>
          <a:lstStyle/>
          <a:p>
            <a:endParaRPr lang="vi-VN"/>
          </a:p>
        </p:txBody>
      </p:sp>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4" name="Date Placeholder 2"/>
          <p:cNvSpPr>
            <a:spLocks noGrp="1"/>
          </p:cNvSpPr>
          <p:nvPr>
            <p:ph type="dt" sz="half" idx="10"/>
          </p:nvPr>
        </p:nvSpPr>
        <p:spPr/>
        <p:txBody>
          <a:bodyPr/>
          <a:lstStyle>
            <a:lvl1pPr>
              <a:defRPr/>
            </a:lvl1pPr>
          </a:lstStyle>
          <a:p>
            <a:pPr>
              <a:defRPr/>
            </a:pPr>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fld id="{F42084CB-A51B-4D9C-BA4C-1B068202935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reeform 11"/>
          <p:cNvSpPr>
            <a:spLocks/>
          </p:cNvSpPr>
          <p:nvPr/>
        </p:nvSpPr>
        <p:spPr bwMode="auto">
          <a:xfrm flipV="1">
            <a:off x="0" y="711200"/>
            <a:ext cx="1358900" cy="508000"/>
          </a:xfrm>
          <a:custGeom>
            <a:avLst/>
            <a:gdLst/>
            <a:ahLst/>
            <a:cxnLst>
              <a:cxn ang="0">
                <a:pos x="7908" y="4694"/>
              </a:cxn>
              <a:cxn ang="0">
                <a:pos x="6575" y="188"/>
              </a:cxn>
              <a:cxn ang="0">
                <a:pos x="6546" y="94"/>
              </a:cxn>
              <a:cxn ang="0">
                <a:pos x="6463" y="0"/>
              </a:cxn>
              <a:cxn ang="0">
                <a:pos x="5935" y="0"/>
              </a:cxn>
              <a:cxn ang="0">
                <a:pos x="0" y="62"/>
              </a:cxn>
              <a:cxn ang="0">
                <a:pos x="0" y="10000"/>
              </a:cxn>
              <a:cxn ang="0">
                <a:pos x="5935" y="9952"/>
              </a:cxn>
              <a:cxn ang="0">
                <a:pos x="6463" y="9952"/>
              </a:cxn>
              <a:cxn ang="0">
                <a:pos x="6546" y="9859"/>
              </a:cxn>
              <a:cxn ang="0">
                <a:pos x="6575" y="9764"/>
              </a:cxn>
              <a:cxn ang="0">
                <a:pos x="7908" y="5258"/>
              </a:cxn>
              <a:cxn ang="0">
                <a:pos x="7908" y="4694"/>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w="9525">
            <a:noFill/>
            <a:round/>
            <a:headEnd/>
            <a:tailEnd/>
          </a:ln>
        </p:spPr>
        <p:txBody>
          <a:bodyPr/>
          <a:lstStyle/>
          <a:p>
            <a:endParaRPr lang="vi-VN"/>
          </a:p>
        </p:txBody>
      </p:sp>
      <p:sp>
        <p:nvSpPr>
          <p:cNvPr id="3" name="Date Placeholder 1"/>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3"/>
          <p:cNvSpPr>
            <a:spLocks noGrp="1"/>
          </p:cNvSpPr>
          <p:nvPr>
            <p:ph type="sldNum" sz="quarter" idx="12"/>
          </p:nvPr>
        </p:nvSpPr>
        <p:spPr/>
        <p:txBody>
          <a:bodyPr/>
          <a:lstStyle>
            <a:lvl1pPr>
              <a:defRPr/>
            </a:lvl1pPr>
          </a:lstStyle>
          <a:p>
            <a:fld id="{483A55FC-FF6F-493C-8D3F-59B6570AA0E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Freeform 11"/>
          <p:cNvSpPr>
            <a:spLocks/>
          </p:cNvSpPr>
          <p:nvPr/>
        </p:nvSpPr>
        <p:spPr bwMode="auto">
          <a:xfrm flipV="1">
            <a:off x="0" y="711200"/>
            <a:ext cx="1358900" cy="508000"/>
          </a:xfrm>
          <a:custGeom>
            <a:avLst/>
            <a:gdLst/>
            <a:ahLst/>
            <a:cxnLst>
              <a:cxn ang="0">
                <a:pos x="7908" y="4694"/>
              </a:cxn>
              <a:cxn ang="0">
                <a:pos x="6575" y="188"/>
              </a:cxn>
              <a:cxn ang="0">
                <a:pos x="6546" y="94"/>
              </a:cxn>
              <a:cxn ang="0">
                <a:pos x="6463" y="0"/>
              </a:cxn>
              <a:cxn ang="0">
                <a:pos x="5935" y="0"/>
              </a:cxn>
              <a:cxn ang="0">
                <a:pos x="0" y="62"/>
              </a:cxn>
              <a:cxn ang="0">
                <a:pos x="0" y="10000"/>
              </a:cxn>
              <a:cxn ang="0">
                <a:pos x="5935" y="9952"/>
              </a:cxn>
              <a:cxn ang="0">
                <a:pos x="6463" y="9952"/>
              </a:cxn>
              <a:cxn ang="0">
                <a:pos x="6546" y="9859"/>
              </a:cxn>
              <a:cxn ang="0">
                <a:pos x="6575" y="9764"/>
              </a:cxn>
              <a:cxn ang="0">
                <a:pos x="7908" y="5258"/>
              </a:cxn>
              <a:cxn ang="0">
                <a:pos x="7908" y="4694"/>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w="9525">
            <a:noFill/>
            <a:round/>
            <a:headEnd/>
            <a:tailEnd/>
          </a:ln>
        </p:spPr>
        <p:txBody>
          <a:bodyPr/>
          <a:lstStyle/>
          <a:p>
            <a:endParaRPr lang="vi-VN"/>
          </a:p>
        </p:txBody>
      </p:sp>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fld id="{97595377-9433-4B7B-A5E2-D2B379E5E3C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Freeform 11"/>
          <p:cNvSpPr>
            <a:spLocks/>
          </p:cNvSpPr>
          <p:nvPr/>
        </p:nvSpPr>
        <p:spPr bwMode="auto">
          <a:xfrm flipV="1">
            <a:off x="0" y="4910138"/>
            <a:ext cx="1358900" cy="508000"/>
          </a:xfrm>
          <a:custGeom>
            <a:avLst/>
            <a:gdLst/>
            <a:ahLst/>
            <a:cxnLst>
              <a:cxn ang="0">
                <a:pos x="7908" y="4694"/>
              </a:cxn>
              <a:cxn ang="0">
                <a:pos x="6575" y="188"/>
              </a:cxn>
              <a:cxn ang="0">
                <a:pos x="6546" y="94"/>
              </a:cxn>
              <a:cxn ang="0">
                <a:pos x="6463" y="0"/>
              </a:cxn>
              <a:cxn ang="0">
                <a:pos x="5935" y="0"/>
              </a:cxn>
              <a:cxn ang="0">
                <a:pos x="0" y="62"/>
              </a:cxn>
              <a:cxn ang="0">
                <a:pos x="0" y="10000"/>
              </a:cxn>
              <a:cxn ang="0">
                <a:pos x="5935" y="9952"/>
              </a:cxn>
              <a:cxn ang="0">
                <a:pos x="6463" y="9952"/>
              </a:cxn>
              <a:cxn ang="0">
                <a:pos x="6546" y="9859"/>
              </a:cxn>
              <a:cxn ang="0">
                <a:pos x="6575" y="9764"/>
              </a:cxn>
              <a:cxn ang="0">
                <a:pos x="7908" y="5258"/>
              </a:cxn>
              <a:cxn ang="0">
                <a:pos x="7908" y="4694"/>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w="9525">
            <a:noFill/>
            <a:round/>
            <a:headEnd/>
            <a:tailEnd/>
          </a:ln>
        </p:spPr>
        <p:txBody>
          <a:bodyPr/>
          <a:lstStyle/>
          <a:p>
            <a:endParaRPr lang="vi-VN"/>
          </a:p>
        </p:txBody>
      </p:sp>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a:xfrm>
            <a:off x="511175" y="4983163"/>
            <a:ext cx="585788" cy="365125"/>
          </a:xfrm>
        </p:spPr>
        <p:txBody>
          <a:bodyPr/>
          <a:lstStyle>
            <a:lvl1pPr>
              <a:defRPr/>
            </a:lvl1pPr>
          </a:lstStyle>
          <a:p>
            <a:fld id="{1009D5E0-12BA-4CE4-A4A4-6EDCDB08DE8B}"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026" name="Group 35"/>
          <p:cNvGrpSpPr>
            <a:grpSpLocks/>
          </p:cNvGrpSpPr>
          <p:nvPr/>
        </p:nvGrpSpPr>
        <p:grpSpPr bwMode="auto">
          <a:xfrm>
            <a:off x="0" y="228600"/>
            <a:ext cx="1981200" cy="6638925"/>
            <a:chOff x="2487613" y="285750"/>
            <a:chExt cx="2428875" cy="5654676"/>
          </a:xfrm>
        </p:grpSpPr>
        <p:sp>
          <p:nvSpPr>
            <p:cNvPr id="1046" name="Freeform 11"/>
            <p:cNvSpPr>
              <a:spLocks/>
            </p:cNvSpPr>
            <p:nvPr/>
          </p:nvSpPr>
          <p:spPr bwMode="auto">
            <a:xfrm>
              <a:off x="2487613" y="2284413"/>
              <a:ext cx="85725" cy="533400"/>
            </a:xfrm>
            <a:custGeom>
              <a:avLst/>
              <a:gdLst/>
              <a:ahLst/>
              <a:cxnLst>
                <a:cxn ang="0">
                  <a:pos x="22" y="136"/>
                </a:cxn>
                <a:cxn ang="0">
                  <a:pos x="17" y="80"/>
                </a:cxn>
                <a:cxn ang="0">
                  <a:pos x="0" y="0"/>
                </a:cxn>
                <a:cxn ang="0">
                  <a:pos x="0" y="35"/>
                </a:cxn>
                <a:cxn ang="0">
                  <a:pos x="20" y="124"/>
                </a:cxn>
                <a:cxn ang="0">
                  <a:pos x="22" y="136"/>
                </a:cxn>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w="9525">
              <a:noFill/>
              <a:round/>
              <a:headEnd/>
              <a:tailEnd/>
            </a:ln>
          </p:spPr>
          <p:txBody>
            <a:bodyPr/>
            <a:lstStyle/>
            <a:p>
              <a:endParaRPr lang="vi-VN"/>
            </a:p>
          </p:txBody>
        </p:sp>
        <p:sp>
          <p:nvSpPr>
            <p:cNvPr id="1047" name="Freeform 12"/>
            <p:cNvSpPr>
              <a:spLocks/>
            </p:cNvSpPr>
            <p:nvPr/>
          </p:nvSpPr>
          <p:spPr bwMode="auto">
            <a:xfrm>
              <a:off x="2597151" y="2779713"/>
              <a:ext cx="550863" cy="1978025"/>
            </a:xfrm>
            <a:custGeom>
              <a:avLst/>
              <a:gdLst/>
              <a:ahLst/>
              <a:cxnLst>
                <a:cxn ang="0">
                  <a:pos x="86" y="350"/>
                </a:cxn>
                <a:cxn ang="0">
                  <a:pos x="139" y="504"/>
                </a:cxn>
                <a:cxn ang="0">
                  <a:pos x="140" y="478"/>
                </a:cxn>
                <a:cxn ang="0">
                  <a:pos x="95" y="347"/>
                </a:cxn>
                <a:cxn ang="0">
                  <a:pos x="0" y="0"/>
                </a:cxn>
                <a:cxn ang="0">
                  <a:pos x="6" y="61"/>
                </a:cxn>
                <a:cxn ang="0">
                  <a:pos x="86" y="350"/>
                </a:cxn>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w="9525">
              <a:noFill/>
              <a:round/>
              <a:headEnd/>
              <a:tailEnd/>
            </a:ln>
          </p:spPr>
          <p:txBody>
            <a:bodyPr/>
            <a:lstStyle/>
            <a:p>
              <a:endParaRPr lang="vi-VN"/>
            </a:p>
          </p:txBody>
        </p:sp>
        <p:sp>
          <p:nvSpPr>
            <p:cNvPr id="1048" name="Freeform 13"/>
            <p:cNvSpPr>
              <a:spLocks/>
            </p:cNvSpPr>
            <p:nvPr/>
          </p:nvSpPr>
          <p:spPr bwMode="auto">
            <a:xfrm>
              <a:off x="3175001" y="4730750"/>
              <a:ext cx="519113" cy="1209675"/>
            </a:xfrm>
            <a:custGeom>
              <a:avLst/>
              <a:gdLst/>
              <a:ahLst/>
              <a:cxnLst>
                <a:cxn ang="0">
                  <a:pos x="8" y="22"/>
                </a:cxn>
                <a:cxn ang="0">
                  <a:pos x="0" y="0"/>
                </a:cxn>
                <a:cxn ang="0">
                  <a:pos x="0" y="29"/>
                </a:cxn>
                <a:cxn ang="0">
                  <a:pos x="68" y="194"/>
                </a:cxn>
                <a:cxn ang="0">
                  <a:pos x="123" y="308"/>
                </a:cxn>
                <a:cxn ang="0">
                  <a:pos x="132" y="308"/>
                </a:cxn>
                <a:cxn ang="0">
                  <a:pos x="77" y="190"/>
                </a:cxn>
                <a:cxn ang="0">
                  <a:pos x="8" y="22"/>
                </a:cxn>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w="9525">
              <a:noFill/>
              <a:round/>
              <a:headEnd/>
              <a:tailEnd/>
            </a:ln>
          </p:spPr>
          <p:txBody>
            <a:bodyPr/>
            <a:lstStyle/>
            <a:p>
              <a:endParaRPr lang="vi-VN"/>
            </a:p>
          </p:txBody>
        </p:sp>
        <p:sp>
          <p:nvSpPr>
            <p:cNvPr id="1049" name="Freeform 14"/>
            <p:cNvSpPr>
              <a:spLocks/>
            </p:cNvSpPr>
            <p:nvPr/>
          </p:nvSpPr>
          <p:spPr bwMode="auto">
            <a:xfrm>
              <a:off x="3305176" y="5630863"/>
              <a:ext cx="146050" cy="309563"/>
            </a:xfrm>
            <a:custGeom>
              <a:avLst/>
              <a:gdLst/>
              <a:ahLst/>
              <a:cxnLst>
                <a:cxn ang="0">
                  <a:pos x="28" y="79"/>
                </a:cxn>
                <a:cxn ang="0">
                  <a:pos x="37" y="79"/>
                </a:cxn>
                <a:cxn ang="0">
                  <a:pos x="0" y="0"/>
                </a:cxn>
                <a:cxn ang="0">
                  <a:pos x="28" y="79"/>
                </a:cxn>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w="9525">
              <a:noFill/>
              <a:round/>
              <a:headEnd/>
              <a:tailEnd/>
            </a:ln>
          </p:spPr>
          <p:txBody>
            <a:bodyPr/>
            <a:lstStyle/>
            <a:p>
              <a:endParaRPr lang="vi-VN"/>
            </a:p>
          </p:txBody>
        </p:sp>
        <p:sp>
          <p:nvSpPr>
            <p:cNvPr id="1050" name="Freeform 15"/>
            <p:cNvSpPr>
              <a:spLocks/>
            </p:cNvSpPr>
            <p:nvPr/>
          </p:nvSpPr>
          <p:spPr bwMode="auto">
            <a:xfrm>
              <a:off x="2573338" y="2817813"/>
              <a:ext cx="700088" cy="2835275"/>
            </a:xfrm>
            <a:custGeom>
              <a:avLst/>
              <a:gdLst/>
              <a:ahLst/>
              <a:cxnLst>
                <a:cxn ang="0">
                  <a:pos x="162" y="660"/>
                </a:cxn>
                <a:cxn ang="0">
                  <a:pos x="116" y="534"/>
                </a:cxn>
                <a:cxn ang="0">
                  <a:pos x="40" y="236"/>
                </a:cxn>
                <a:cxn ang="0">
                  <a:pos x="12" y="51"/>
                </a:cxn>
                <a:cxn ang="0">
                  <a:pos x="0" y="0"/>
                </a:cxn>
                <a:cxn ang="0">
                  <a:pos x="33" y="237"/>
                </a:cxn>
                <a:cxn ang="0">
                  <a:pos x="107" y="537"/>
                </a:cxn>
                <a:cxn ang="0">
                  <a:pos x="160" y="681"/>
                </a:cxn>
                <a:cxn ang="0">
                  <a:pos x="178" y="722"/>
                </a:cxn>
                <a:cxn ang="0">
                  <a:pos x="174" y="708"/>
                </a:cxn>
                <a:cxn ang="0">
                  <a:pos x="162" y="660"/>
                </a:cxn>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w="9525">
              <a:noFill/>
              <a:round/>
              <a:headEnd/>
              <a:tailEnd/>
            </a:ln>
          </p:spPr>
          <p:txBody>
            <a:bodyPr/>
            <a:lstStyle/>
            <a:p>
              <a:endParaRPr lang="vi-VN"/>
            </a:p>
          </p:txBody>
        </p:sp>
        <p:sp>
          <p:nvSpPr>
            <p:cNvPr id="1051" name="Freeform 16"/>
            <p:cNvSpPr>
              <a:spLocks/>
            </p:cNvSpPr>
            <p:nvPr/>
          </p:nvSpPr>
          <p:spPr bwMode="auto">
            <a:xfrm>
              <a:off x="2506663" y="285750"/>
              <a:ext cx="90488" cy="2493963"/>
            </a:xfrm>
            <a:custGeom>
              <a:avLst/>
              <a:gdLst/>
              <a:ahLst/>
              <a:cxnLst>
                <a:cxn ang="0">
                  <a:pos x="11" y="577"/>
                </a:cxn>
                <a:cxn ang="0">
                  <a:pos x="12" y="589"/>
                </a:cxn>
                <a:cxn ang="0">
                  <a:pos x="22" y="632"/>
                </a:cxn>
                <a:cxn ang="0">
                  <a:pos x="23" y="635"/>
                </a:cxn>
                <a:cxn ang="0">
                  <a:pos x="17" y="576"/>
                </a:cxn>
                <a:cxn ang="0">
                  <a:pos x="5" y="269"/>
                </a:cxn>
                <a:cxn ang="0">
                  <a:pos x="15" y="0"/>
                </a:cxn>
                <a:cxn ang="0">
                  <a:pos x="12" y="0"/>
                </a:cxn>
                <a:cxn ang="0">
                  <a:pos x="1" y="269"/>
                </a:cxn>
                <a:cxn ang="0">
                  <a:pos x="11" y="577"/>
                </a:cxn>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w="9525">
              <a:noFill/>
              <a:round/>
              <a:headEnd/>
              <a:tailEnd/>
            </a:ln>
          </p:spPr>
          <p:txBody>
            <a:bodyPr/>
            <a:lstStyle/>
            <a:p>
              <a:endParaRPr lang="vi-VN"/>
            </a:p>
          </p:txBody>
        </p:sp>
        <p:sp>
          <p:nvSpPr>
            <p:cNvPr id="1052" name="Freeform 17"/>
            <p:cNvSpPr>
              <a:spLocks/>
            </p:cNvSpPr>
            <p:nvPr/>
          </p:nvSpPr>
          <p:spPr bwMode="auto">
            <a:xfrm>
              <a:off x="2554288" y="2598738"/>
              <a:ext cx="66675" cy="420688"/>
            </a:xfrm>
            <a:custGeom>
              <a:avLst/>
              <a:gdLst/>
              <a:ahLst/>
              <a:cxnLst>
                <a:cxn ang="0">
                  <a:pos x="0" y="0"/>
                </a:cxn>
                <a:cxn ang="0">
                  <a:pos x="5" y="56"/>
                </a:cxn>
                <a:cxn ang="0">
                  <a:pos x="17" y="107"/>
                </a:cxn>
                <a:cxn ang="0">
                  <a:pos x="11" y="46"/>
                </a:cxn>
                <a:cxn ang="0">
                  <a:pos x="10" y="43"/>
                </a:cxn>
                <a:cxn ang="0">
                  <a:pos x="0" y="0"/>
                </a:cxn>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w="9525">
              <a:noFill/>
              <a:round/>
              <a:headEnd/>
              <a:tailEnd/>
            </a:ln>
          </p:spPr>
          <p:txBody>
            <a:bodyPr/>
            <a:lstStyle/>
            <a:p>
              <a:endParaRPr lang="vi-VN"/>
            </a:p>
          </p:txBody>
        </p:sp>
        <p:sp>
          <p:nvSpPr>
            <p:cNvPr id="1053" name="Freeform 18"/>
            <p:cNvSpPr>
              <a:spLocks/>
            </p:cNvSpPr>
            <p:nvPr/>
          </p:nvSpPr>
          <p:spPr bwMode="auto">
            <a:xfrm>
              <a:off x="3143251" y="4757738"/>
              <a:ext cx="161925" cy="873125"/>
            </a:xfrm>
            <a:custGeom>
              <a:avLst/>
              <a:gdLst/>
              <a:ahLst/>
              <a:cxnLst>
                <a:cxn ang="0">
                  <a:pos x="0" y="0"/>
                </a:cxn>
                <a:cxn ang="0">
                  <a:pos x="5" y="93"/>
                </a:cxn>
                <a:cxn ang="0">
                  <a:pos x="17" y="166"/>
                </a:cxn>
                <a:cxn ang="0">
                  <a:pos x="24" y="184"/>
                </a:cxn>
                <a:cxn ang="0">
                  <a:pos x="41" y="222"/>
                </a:cxn>
                <a:cxn ang="0">
                  <a:pos x="38" y="212"/>
                </a:cxn>
                <a:cxn ang="0">
                  <a:pos x="13" y="92"/>
                </a:cxn>
                <a:cxn ang="0">
                  <a:pos x="8" y="22"/>
                </a:cxn>
                <a:cxn ang="0">
                  <a:pos x="7" y="18"/>
                </a:cxn>
                <a:cxn ang="0">
                  <a:pos x="0" y="0"/>
                </a:cxn>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w="9525">
              <a:noFill/>
              <a:round/>
              <a:headEnd/>
              <a:tailEnd/>
            </a:ln>
          </p:spPr>
          <p:txBody>
            <a:bodyPr/>
            <a:lstStyle/>
            <a:p>
              <a:endParaRPr lang="vi-VN"/>
            </a:p>
          </p:txBody>
        </p:sp>
        <p:sp>
          <p:nvSpPr>
            <p:cNvPr id="1054" name="Freeform 19"/>
            <p:cNvSpPr>
              <a:spLocks/>
            </p:cNvSpPr>
            <p:nvPr/>
          </p:nvSpPr>
          <p:spPr bwMode="auto">
            <a:xfrm>
              <a:off x="3148013" y="1282700"/>
              <a:ext cx="1768475" cy="3448050"/>
            </a:xfrm>
            <a:custGeom>
              <a:avLst/>
              <a:gdLst/>
              <a:ahLst/>
              <a:cxnLst>
                <a:cxn ang="0">
                  <a:pos x="7" y="854"/>
                </a:cxn>
                <a:cxn ang="0">
                  <a:pos x="50" y="613"/>
                </a:cxn>
                <a:cxn ang="0">
                  <a:pos x="149" y="388"/>
                </a:cxn>
                <a:cxn ang="0">
                  <a:pos x="285" y="183"/>
                </a:cxn>
                <a:cxn ang="0">
                  <a:pos x="364" y="89"/>
                </a:cxn>
                <a:cxn ang="0">
                  <a:pos x="406" y="44"/>
                </a:cxn>
                <a:cxn ang="0">
                  <a:pos x="450" y="1"/>
                </a:cxn>
                <a:cxn ang="0">
                  <a:pos x="450" y="0"/>
                </a:cxn>
                <a:cxn ang="0">
                  <a:pos x="405" y="43"/>
                </a:cxn>
                <a:cxn ang="0">
                  <a:pos x="363" y="88"/>
                </a:cxn>
                <a:cxn ang="0">
                  <a:pos x="283" y="181"/>
                </a:cxn>
                <a:cxn ang="0">
                  <a:pos x="145" y="386"/>
                </a:cxn>
                <a:cxn ang="0">
                  <a:pos x="45" y="611"/>
                </a:cxn>
                <a:cxn ang="0">
                  <a:pos x="0" y="854"/>
                </a:cxn>
                <a:cxn ang="0">
                  <a:pos x="0" y="859"/>
                </a:cxn>
                <a:cxn ang="0">
                  <a:pos x="7" y="878"/>
                </a:cxn>
                <a:cxn ang="0">
                  <a:pos x="7" y="854"/>
                </a:cxn>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w="9525">
              <a:noFill/>
              <a:round/>
              <a:headEnd/>
              <a:tailEnd/>
            </a:ln>
          </p:spPr>
          <p:txBody>
            <a:bodyPr/>
            <a:lstStyle/>
            <a:p>
              <a:endParaRPr lang="vi-VN"/>
            </a:p>
          </p:txBody>
        </p:sp>
        <p:sp>
          <p:nvSpPr>
            <p:cNvPr id="1055" name="Freeform 20"/>
            <p:cNvSpPr>
              <a:spLocks/>
            </p:cNvSpPr>
            <p:nvPr/>
          </p:nvSpPr>
          <p:spPr bwMode="auto">
            <a:xfrm>
              <a:off x="3273426" y="5653088"/>
              <a:ext cx="138113" cy="287338"/>
            </a:xfrm>
            <a:custGeom>
              <a:avLst/>
              <a:gdLst/>
              <a:ahLst/>
              <a:cxnLst>
                <a:cxn ang="0">
                  <a:pos x="0" y="0"/>
                </a:cxn>
                <a:cxn ang="0">
                  <a:pos x="26" y="73"/>
                </a:cxn>
                <a:cxn ang="0">
                  <a:pos x="35" y="73"/>
                </a:cxn>
                <a:cxn ang="0">
                  <a:pos x="0" y="0"/>
                </a:cxn>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w="9525">
              <a:noFill/>
              <a:round/>
              <a:headEnd/>
              <a:tailEnd/>
            </a:ln>
          </p:spPr>
          <p:txBody>
            <a:bodyPr/>
            <a:lstStyle/>
            <a:p>
              <a:endParaRPr lang="vi-VN"/>
            </a:p>
          </p:txBody>
        </p:sp>
        <p:sp>
          <p:nvSpPr>
            <p:cNvPr id="1056" name="Freeform 21"/>
            <p:cNvSpPr>
              <a:spLocks/>
            </p:cNvSpPr>
            <p:nvPr/>
          </p:nvSpPr>
          <p:spPr bwMode="auto">
            <a:xfrm>
              <a:off x="3143251" y="4656138"/>
              <a:ext cx="31750" cy="188913"/>
            </a:xfrm>
            <a:custGeom>
              <a:avLst/>
              <a:gdLst/>
              <a:ahLst/>
              <a:cxnLst>
                <a:cxn ang="0">
                  <a:pos x="7" y="44"/>
                </a:cxn>
                <a:cxn ang="0">
                  <a:pos x="8" y="48"/>
                </a:cxn>
                <a:cxn ang="0">
                  <a:pos x="8" y="19"/>
                </a:cxn>
                <a:cxn ang="0">
                  <a:pos x="1" y="0"/>
                </a:cxn>
                <a:cxn ang="0">
                  <a:pos x="0" y="26"/>
                </a:cxn>
                <a:cxn ang="0">
                  <a:pos x="7" y="44"/>
                </a:cxn>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w="9525">
              <a:noFill/>
              <a:round/>
              <a:headEnd/>
              <a:tailEnd/>
            </a:ln>
          </p:spPr>
          <p:txBody>
            <a:bodyPr/>
            <a:lstStyle/>
            <a:p>
              <a:endParaRPr lang="vi-VN"/>
            </a:p>
          </p:txBody>
        </p:sp>
        <p:sp>
          <p:nvSpPr>
            <p:cNvPr id="1057" name="Freeform 22"/>
            <p:cNvSpPr>
              <a:spLocks/>
            </p:cNvSpPr>
            <p:nvPr/>
          </p:nvSpPr>
          <p:spPr bwMode="auto">
            <a:xfrm>
              <a:off x="3211513" y="5410200"/>
              <a:ext cx="203200" cy="530225"/>
            </a:xfrm>
            <a:custGeom>
              <a:avLst/>
              <a:gdLst/>
              <a:ahLst/>
              <a:cxnLst>
                <a:cxn ang="0">
                  <a:pos x="7" y="18"/>
                </a:cxn>
                <a:cxn ang="0">
                  <a:pos x="0" y="0"/>
                </a:cxn>
                <a:cxn ang="0">
                  <a:pos x="12" y="48"/>
                </a:cxn>
                <a:cxn ang="0">
                  <a:pos x="16" y="62"/>
                </a:cxn>
                <a:cxn ang="0">
                  <a:pos x="51" y="135"/>
                </a:cxn>
                <a:cxn ang="0">
                  <a:pos x="52" y="135"/>
                </a:cxn>
                <a:cxn ang="0">
                  <a:pos x="24" y="56"/>
                </a:cxn>
                <a:cxn ang="0">
                  <a:pos x="7" y="18"/>
                </a:cxn>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w="9525">
              <a:noFill/>
              <a:round/>
              <a:headEnd/>
              <a:tailEnd/>
            </a:ln>
          </p:spPr>
          <p:txBody>
            <a:bodyPr/>
            <a:lstStyle/>
            <a:p>
              <a:endParaRPr lang="vi-VN"/>
            </a:p>
          </p:txBody>
        </p:sp>
      </p:grpSp>
      <p:grpSp>
        <p:nvGrpSpPr>
          <p:cNvPr id="1027" name="Group 48"/>
          <p:cNvGrpSpPr>
            <a:grpSpLocks/>
          </p:cNvGrpSpPr>
          <p:nvPr/>
        </p:nvGrpSpPr>
        <p:grpSpPr bwMode="auto">
          <a:xfrm>
            <a:off x="20638" y="0"/>
            <a:ext cx="1952625" cy="6853238"/>
            <a:chOff x="6627813" y="195717"/>
            <a:chExt cx="1952625" cy="5678034"/>
          </a:xfrm>
        </p:grpSpPr>
        <p:sp>
          <p:nvSpPr>
            <p:cNvPr id="1034" name="Freeform 27"/>
            <p:cNvSpPr>
              <a:spLocks/>
            </p:cNvSpPr>
            <p:nvPr/>
          </p:nvSpPr>
          <p:spPr bwMode="auto">
            <a:xfrm>
              <a:off x="6627813" y="195717"/>
              <a:ext cx="409575" cy="3646488"/>
            </a:xfrm>
            <a:custGeom>
              <a:avLst/>
              <a:gdLst/>
              <a:ahLst/>
              <a:cxnLst>
                <a:cxn ang="0">
                  <a:pos x="7" y="210"/>
                </a:cxn>
                <a:cxn ang="0">
                  <a:pos x="26" y="445"/>
                </a:cxn>
                <a:cxn ang="0">
                  <a:pos x="57" y="679"/>
                </a:cxn>
                <a:cxn ang="0">
                  <a:pos x="101" y="911"/>
                </a:cxn>
                <a:cxn ang="0">
                  <a:pos x="103" y="920"/>
                </a:cxn>
                <a:cxn ang="0">
                  <a:pos x="99" y="874"/>
                </a:cxn>
                <a:cxn ang="0">
                  <a:pos x="99" y="866"/>
                </a:cxn>
                <a:cxn ang="0">
                  <a:pos x="63" y="678"/>
                </a:cxn>
                <a:cxn ang="0">
                  <a:pos x="30" y="444"/>
                </a:cxn>
                <a:cxn ang="0">
                  <a:pos x="9" y="209"/>
                </a:cxn>
                <a:cxn ang="0">
                  <a:pos x="3" y="92"/>
                </a:cxn>
                <a:cxn ang="0">
                  <a:pos x="1" y="0"/>
                </a:cxn>
                <a:cxn ang="0">
                  <a:pos x="0" y="0"/>
                </a:cxn>
                <a:cxn ang="0">
                  <a:pos x="1" y="92"/>
                </a:cxn>
                <a:cxn ang="0">
                  <a:pos x="7" y="210"/>
                </a:cxn>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w="9525">
              <a:noFill/>
              <a:round/>
              <a:headEnd/>
              <a:tailEnd/>
            </a:ln>
          </p:spPr>
          <p:txBody>
            <a:bodyPr/>
            <a:lstStyle/>
            <a:p>
              <a:endParaRPr lang="vi-VN"/>
            </a:p>
          </p:txBody>
        </p:sp>
        <p:sp>
          <p:nvSpPr>
            <p:cNvPr id="1035" name="Freeform 28"/>
            <p:cNvSpPr>
              <a:spLocks/>
            </p:cNvSpPr>
            <p:nvPr/>
          </p:nvSpPr>
          <p:spPr bwMode="auto">
            <a:xfrm>
              <a:off x="7061201" y="3771900"/>
              <a:ext cx="350838" cy="1309688"/>
            </a:xfrm>
            <a:custGeom>
              <a:avLst/>
              <a:gdLst/>
              <a:ahLst/>
              <a:cxnLst>
                <a:cxn ang="0">
                  <a:pos x="53" y="229"/>
                </a:cxn>
                <a:cxn ang="0">
                  <a:pos x="88" y="330"/>
                </a:cxn>
                <a:cxn ang="0">
                  <a:pos x="88" y="308"/>
                </a:cxn>
                <a:cxn ang="0">
                  <a:pos x="88" y="304"/>
                </a:cxn>
                <a:cxn ang="0">
                  <a:pos x="62" y="226"/>
                </a:cxn>
                <a:cxn ang="0">
                  <a:pos x="0" y="0"/>
                </a:cxn>
                <a:cxn ang="0">
                  <a:pos x="7" y="63"/>
                </a:cxn>
                <a:cxn ang="0">
                  <a:pos x="53" y="229"/>
                </a:cxn>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w="9525">
              <a:noFill/>
              <a:round/>
              <a:headEnd/>
              <a:tailEnd/>
            </a:ln>
          </p:spPr>
          <p:txBody>
            <a:bodyPr/>
            <a:lstStyle/>
            <a:p>
              <a:endParaRPr lang="vi-VN"/>
            </a:p>
          </p:txBody>
        </p:sp>
        <p:sp>
          <p:nvSpPr>
            <p:cNvPr id="1036" name="Freeform 29"/>
            <p:cNvSpPr>
              <a:spLocks/>
            </p:cNvSpPr>
            <p:nvPr/>
          </p:nvSpPr>
          <p:spPr bwMode="auto">
            <a:xfrm>
              <a:off x="7439026" y="5053013"/>
              <a:ext cx="357188" cy="820738"/>
            </a:xfrm>
            <a:custGeom>
              <a:avLst/>
              <a:gdLst/>
              <a:ahLst/>
              <a:cxnLst>
                <a:cxn ang="0">
                  <a:pos x="6" y="15"/>
                </a:cxn>
                <a:cxn ang="0">
                  <a:pos x="0" y="0"/>
                </a:cxn>
                <a:cxn ang="0">
                  <a:pos x="1" y="29"/>
                </a:cxn>
                <a:cxn ang="0">
                  <a:pos x="42" y="127"/>
                </a:cxn>
                <a:cxn ang="0">
                  <a:pos x="80" y="207"/>
                </a:cxn>
                <a:cxn ang="0">
                  <a:pos x="90" y="207"/>
                </a:cxn>
                <a:cxn ang="0">
                  <a:pos x="50" y="123"/>
                </a:cxn>
                <a:cxn ang="0">
                  <a:pos x="6" y="15"/>
                </a:cxn>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w="9525">
              <a:noFill/>
              <a:round/>
              <a:headEnd/>
              <a:tailEnd/>
            </a:ln>
          </p:spPr>
          <p:txBody>
            <a:bodyPr/>
            <a:lstStyle/>
            <a:p>
              <a:endParaRPr lang="vi-VN"/>
            </a:p>
          </p:txBody>
        </p:sp>
        <p:sp>
          <p:nvSpPr>
            <p:cNvPr id="1037" name="Freeform 30"/>
            <p:cNvSpPr>
              <a:spLocks/>
            </p:cNvSpPr>
            <p:nvPr/>
          </p:nvSpPr>
          <p:spPr bwMode="auto">
            <a:xfrm>
              <a:off x="7037388" y="3811588"/>
              <a:ext cx="457200" cy="1852613"/>
            </a:xfrm>
            <a:custGeom>
              <a:avLst/>
              <a:gdLst/>
              <a:ahLst/>
              <a:cxnLst>
                <a:cxn ang="0">
                  <a:pos x="101" y="409"/>
                </a:cxn>
                <a:cxn ang="0">
                  <a:pos x="78" y="344"/>
                </a:cxn>
                <a:cxn ang="0">
                  <a:pos x="29" y="151"/>
                </a:cxn>
                <a:cxn ang="0">
                  <a:pos x="13" y="53"/>
                </a:cxn>
                <a:cxn ang="0">
                  <a:pos x="0" y="0"/>
                </a:cxn>
                <a:cxn ang="0">
                  <a:pos x="21" y="152"/>
                </a:cxn>
                <a:cxn ang="0">
                  <a:pos x="69" y="347"/>
                </a:cxn>
                <a:cxn ang="0">
                  <a:pos x="103" y="441"/>
                </a:cxn>
                <a:cxn ang="0">
                  <a:pos x="115" y="467"/>
                </a:cxn>
                <a:cxn ang="0">
                  <a:pos x="112" y="458"/>
                </a:cxn>
                <a:cxn ang="0">
                  <a:pos x="101" y="409"/>
                </a:cxn>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w="9525">
              <a:noFill/>
              <a:round/>
              <a:headEnd/>
              <a:tailEnd/>
            </a:ln>
          </p:spPr>
          <p:txBody>
            <a:bodyPr/>
            <a:lstStyle/>
            <a:p>
              <a:endParaRPr lang="vi-VN"/>
            </a:p>
          </p:txBody>
        </p:sp>
        <p:sp>
          <p:nvSpPr>
            <p:cNvPr id="1038" name="Freeform 31"/>
            <p:cNvSpPr>
              <a:spLocks/>
            </p:cNvSpPr>
            <p:nvPr/>
          </p:nvSpPr>
          <p:spPr bwMode="auto">
            <a:xfrm>
              <a:off x="6992938" y="1263650"/>
              <a:ext cx="144463" cy="2508250"/>
            </a:xfrm>
            <a:custGeom>
              <a:avLst/>
              <a:gdLst/>
              <a:ahLst/>
              <a:cxnLst>
                <a:cxn ang="0">
                  <a:pos x="17" y="633"/>
                </a:cxn>
                <a:cxn ang="0">
                  <a:pos x="13" y="597"/>
                </a:cxn>
                <a:cxn ang="0">
                  <a:pos x="5" y="398"/>
                </a:cxn>
                <a:cxn ang="0">
                  <a:pos x="13" y="198"/>
                </a:cxn>
                <a:cxn ang="0">
                  <a:pos x="22" y="99"/>
                </a:cxn>
                <a:cxn ang="0">
                  <a:pos x="36" y="0"/>
                </a:cxn>
                <a:cxn ang="0">
                  <a:pos x="35" y="0"/>
                </a:cxn>
                <a:cxn ang="0">
                  <a:pos x="20" y="99"/>
                </a:cxn>
                <a:cxn ang="0">
                  <a:pos x="10" y="198"/>
                </a:cxn>
                <a:cxn ang="0">
                  <a:pos x="1" y="398"/>
                </a:cxn>
                <a:cxn ang="0">
                  <a:pos x="7" y="589"/>
                </a:cxn>
                <a:cxn ang="0">
                  <a:pos x="16" y="632"/>
                </a:cxn>
                <a:cxn ang="0">
                  <a:pos x="17" y="633"/>
                </a:cxn>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w="9525">
              <a:noFill/>
              <a:round/>
              <a:headEnd/>
              <a:tailEnd/>
            </a:ln>
          </p:spPr>
          <p:txBody>
            <a:bodyPr/>
            <a:lstStyle/>
            <a:p>
              <a:endParaRPr lang="vi-VN"/>
            </a:p>
          </p:txBody>
        </p:sp>
        <p:sp>
          <p:nvSpPr>
            <p:cNvPr id="1039" name="Freeform 32"/>
            <p:cNvSpPr>
              <a:spLocks/>
            </p:cNvSpPr>
            <p:nvPr/>
          </p:nvSpPr>
          <p:spPr bwMode="auto">
            <a:xfrm>
              <a:off x="7526338" y="5640388"/>
              <a:ext cx="111125" cy="233363"/>
            </a:xfrm>
            <a:custGeom>
              <a:avLst/>
              <a:gdLst/>
              <a:ahLst/>
              <a:cxnLst>
                <a:cxn ang="0">
                  <a:pos x="22" y="59"/>
                </a:cxn>
                <a:cxn ang="0">
                  <a:pos x="28" y="59"/>
                </a:cxn>
                <a:cxn ang="0">
                  <a:pos x="0" y="0"/>
                </a:cxn>
                <a:cxn ang="0">
                  <a:pos x="22" y="59"/>
                </a:cxn>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w="9525">
              <a:noFill/>
              <a:round/>
              <a:headEnd/>
              <a:tailEnd/>
            </a:ln>
          </p:spPr>
          <p:txBody>
            <a:bodyPr/>
            <a:lstStyle/>
            <a:p>
              <a:endParaRPr lang="vi-VN"/>
            </a:p>
          </p:txBody>
        </p:sp>
        <p:sp>
          <p:nvSpPr>
            <p:cNvPr id="1040" name="Freeform 33"/>
            <p:cNvSpPr>
              <a:spLocks/>
            </p:cNvSpPr>
            <p:nvPr/>
          </p:nvSpPr>
          <p:spPr bwMode="auto">
            <a:xfrm>
              <a:off x="7021513" y="3598863"/>
              <a:ext cx="68263" cy="423863"/>
            </a:xfrm>
            <a:custGeom>
              <a:avLst/>
              <a:gdLst/>
              <a:ahLst/>
              <a:cxnLst>
                <a:cxn ang="0">
                  <a:pos x="4" y="54"/>
                </a:cxn>
                <a:cxn ang="0">
                  <a:pos x="17" y="107"/>
                </a:cxn>
                <a:cxn ang="0">
                  <a:pos x="10" y="44"/>
                </a:cxn>
                <a:cxn ang="0">
                  <a:pos x="9" y="43"/>
                </a:cxn>
                <a:cxn ang="0">
                  <a:pos x="0" y="0"/>
                </a:cxn>
                <a:cxn ang="0">
                  <a:pos x="0" y="8"/>
                </a:cxn>
                <a:cxn ang="0">
                  <a:pos x="4" y="54"/>
                </a:cxn>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w="9525">
              <a:noFill/>
              <a:round/>
              <a:headEnd/>
              <a:tailEnd/>
            </a:ln>
          </p:spPr>
          <p:txBody>
            <a:bodyPr/>
            <a:lstStyle/>
            <a:p>
              <a:endParaRPr lang="vi-VN"/>
            </a:p>
          </p:txBody>
        </p:sp>
        <p:sp>
          <p:nvSpPr>
            <p:cNvPr id="1041" name="Freeform 34"/>
            <p:cNvSpPr>
              <a:spLocks/>
            </p:cNvSpPr>
            <p:nvPr/>
          </p:nvSpPr>
          <p:spPr bwMode="auto">
            <a:xfrm>
              <a:off x="7412038" y="2801938"/>
              <a:ext cx="1168400" cy="2251075"/>
            </a:xfrm>
            <a:custGeom>
              <a:avLst/>
              <a:gdLst/>
              <a:ahLst/>
              <a:cxnLst>
                <a:cxn ang="0">
                  <a:pos x="8" y="553"/>
                </a:cxn>
                <a:cxn ang="0">
                  <a:pos x="35" y="397"/>
                </a:cxn>
                <a:cxn ang="0">
                  <a:pos x="99" y="252"/>
                </a:cxn>
                <a:cxn ang="0">
                  <a:pos x="187" y="119"/>
                </a:cxn>
                <a:cxn ang="0">
                  <a:pos x="238" y="58"/>
                </a:cxn>
                <a:cxn ang="0">
                  <a:pos x="265" y="28"/>
                </a:cxn>
                <a:cxn ang="0">
                  <a:pos x="294" y="0"/>
                </a:cxn>
                <a:cxn ang="0">
                  <a:pos x="293" y="0"/>
                </a:cxn>
                <a:cxn ang="0">
                  <a:pos x="264" y="27"/>
                </a:cxn>
                <a:cxn ang="0">
                  <a:pos x="237" y="56"/>
                </a:cxn>
                <a:cxn ang="0">
                  <a:pos x="185" y="117"/>
                </a:cxn>
                <a:cxn ang="0">
                  <a:pos x="95" y="249"/>
                </a:cxn>
                <a:cxn ang="0">
                  <a:pos x="30" y="396"/>
                </a:cxn>
                <a:cxn ang="0">
                  <a:pos x="0" y="549"/>
                </a:cxn>
                <a:cxn ang="0">
                  <a:pos x="7" y="568"/>
                </a:cxn>
                <a:cxn ang="0">
                  <a:pos x="8" y="553"/>
                </a:cxn>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w="9525">
              <a:noFill/>
              <a:round/>
              <a:headEnd/>
              <a:tailEnd/>
            </a:ln>
          </p:spPr>
          <p:txBody>
            <a:bodyPr/>
            <a:lstStyle/>
            <a:p>
              <a:endParaRPr lang="vi-VN"/>
            </a:p>
          </p:txBody>
        </p:sp>
        <p:sp>
          <p:nvSpPr>
            <p:cNvPr id="1042" name="Freeform 35"/>
            <p:cNvSpPr>
              <a:spLocks/>
            </p:cNvSpPr>
            <p:nvPr/>
          </p:nvSpPr>
          <p:spPr bwMode="auto">
            <a:xfrm>
              <a:off x="7494588" y="5664200"/>
              <a:ext cx="100013" cy="209550"/>
            </a:xfrm>
            <a:custGeom>
              <a:avLst/>
              <a:gdLst/>
              <a:ahLst/>
              <a:cxnLst>
                <a:cxn ang="0">
                  <a:pos x="0" y="0"/>
                </a:cxn>
                <a:cxn ang="0">
                  <a:pos x="19" y="53"/>
                </a:cxn>
                <a:cxn ang="0">
                  <a:pos x="25" y="53"/>
                </a:cxn>
                <a:cxn ang="0">
                  <a:pos x="0" y="0"/>
                </a:cxn>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w="9525">
              <a:noFill/>
              <a:round/>
              <a:headEnd/>
              <a:tailEnd/>
            </a:ln>
          </p:spPr>
          <p:txBody>
            <a:bodyPr/>
            <a:lstStyle/>
            <a:p>
              <a:endParaRPr lang="vi-VN"/>
            </a:p>
          </p:txBody>
        </p:sp>
        <p:sp>
          <p:nvSpPr>
            <p:cNvPr id="1043" name="Freeform 36"/>
            <p:cNvSpPr>
              <a:spLocks/>
            </p:cNvSpPr>
            <p:nvPr/>
          </p:nvSpPr>
          <p:spPr bwMode="auto">
            <a:xfrm>
              <a:off x="7412038" y="5081588"/>
              <a:ext cx="114300" cy="558800"/>
            </a:xfrm>
            <a:custGeom>
              <a:avLst/>
              <a:gdLst/>
              <a:ahLst/>
              <a:cxnLst>
                <a:cxn ang="0">
                  <a:pos x="0" y="0"/>
                </a:cxn>
                <a:cxn ang="0">
                  <a:pos x="7" y="89"/>
                </a:cxn>
                <a:cxn ang="0">
                  <a:pos x="18" y="117"/>
                </a:cxn>
                <a:cxn ang="0">
                  <a:pos x="29" y="141"/>
                </a:cxn>
                <a:cxn ang="0">
                  <a:pos x="27" y="135"/>
                </a:cxn>
                <a:cxn ang="0">
                  <a:pos x="8" y="22"/>
                </a:cxn>
                <a:cxn ang="0">
                  <a:pos x="4" y="11"/>
                </a:cxn>
                <a:cxn ang="0">
                  <a:pos x="0" y="0"/>
                </a:cxn>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w="9525">
              <a:noFill/>
              <a:round/>
              <a:headEnd/>
              <a:tailEnd/>
            </a:ln>
          </p:spPr>
          <p:txBody>
            <a:bodyPr/>
            <a:lstStyle/>
            <a:p>
              <a:endParaRPr lang="vi-VN"/>
            </a:p>
          </p:txBody>
        </p:sp>
        <p:sp>
          <p:nvSpPr>
            <p:cNvPr id="1044" name="Freeform 37"/>
            <p:cNvSpPr>
              <a:spLocks/>
            </p:cNvSpPr>
            <p:nvPr/>
          </p:nvSpPr>
          <p:spPr bwMode="auto">
            <a:xfrm>
              <a:off x="7412038" y="4978400"/>
              <a:ext cx="31750" cy="188913"/>
            </a:xfrm>
            <a:custGeom>
              <a:avLst/>
              <a:gdLst/>
              <a:ahLst/>
              <a:cxnLst>
                <a:cxn ang="0">
                  <a:pos x="0" y="26"/>
                </a:cxn>
                <a:cxn ang="0">
                  <a:pos x="4" y="37"/>
                </a:cxn>
                <a:cxn ang="0">
                  <a:pos x="8" y="48"/>
                </a:cxn>
                <a:cxn ang="0">
                  <a:pos x="7" y="19"/>
                </a:cxn>
                <a:cxn ang="0">
                  <a:pos x="0" y="0"/>
                </a:cxn>
                <a:cxn ang="0">
                  <a:pos x="0" y="4"/>
                </a:cxn>
                <a:cxn ang="0">
                  <a:pos x="0" y="26"/>
                </a:cxn>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w="9525">
              <a:noFill/>
              <a:round/>
              <a:headEnd/>
              <a:tailEnd/>
            </a:ln>
          </p:spPr>
          <p:txBody>
            <a:bodyPr/>
            <a:lstStyle/>
            <a:p>
              <a:endParaRPr lang="vi-VN"/>
            </a:p>
          </p:txBody>
        </p:sp>
        <p:sp>
          <p:nvSpPr>
            <p:cNvPr id="1045" name="Freeform 38"/>
            <p:cNvSpPr>
              <a:spLocks/>
            </p:cNvSpPr>
            <p:nvPr/>
          </p:nvSpPr>
          <p:spPr bwMode="auto">
            <a:xfrm>
              <a:off x="7439026" y="5434013"/>
              <a:ext cx="174625" cy="439738"/>
            </a:xfrm>
            <a:custGeom>
              <a:avLst/>
              <a:gdLst/>
              <a:ahLst/>
              <a:cxnLst>
                <a:cxn ang="0">
                  <a:pos x="11" y="28"/>
                </a:cxn>
                <a:cxn ang="0">
                  <a:pos x="0" y="0"/>
                </a:cxn>
                <a:cxn ang="0">
                  <a:pos x="11" y="49"/>
                </a:cxn>
                <a:cxn ang="0">
                  <a:pos x="14" y="58"/>
                </a:cxn>
                <a:cxn ang="0">
                  <a:pos x="39" y="111"/>
                </a:cxn>
                <a:cxn ang="0">
                  <a:pos x="44" y="111"/>
                </a:cxn>
                <a:cxn ang="0">
                  <a:pos x="22" y="52"/>
                </a:cxn>
                <a:cxn ang="0">
                  <a:pos x="11" y="28"/>
                </a:cxn>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w="9525">
              <a:noFill/>
              <a:round/>
              <a:headEnd/>
              <a:tailEnd/>
            </a:ln>
          </p:spPr>
          <p:txBody>
            <a:bodyPr/>
            <a:lstStyle/>
            <a:p>
              <a:endParaRPr lang="vi-VN"/>
            </a:p>
          </p:txBody>
        </p:sp>
      </p:grpSp>
      <p:sp>
        <p:nvSpPr>
          <p:cNvPr id="62" name="Rectangle 61"/>
          <p:cNvSpPr/>
          <p:nvPr/>
        </p:nvSpPr>
        <p:spPr>
          <a:xfrm>
            <a:off x="0" y="0"/>
            <a:ext cx="182563"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29" name="Title Placeholder 1"/>
          <p:cNvSpPr>
            <a:spLocks noGrp="1"/>
          </p:cNvSpPr>
          <p:nvPr>
            <p:ph type="title"/>
          </p:nvPr>
        </p:nvSpPr>
        <p:spPr bwMode="auto">
          <a:xfrm>
            <a:off x="1944688" y="623888"/>
            <a:ext cx="6589712" cy="12811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30" name="Text Placeholder 2"/>
          <p:cNvSpPr>
            <a:spLocks noGrp="1"/>
          </p:cNvSpPr>
          <p:nvPr>
            <p:ph type="body" idx="1"/>
          </p:nvPr>
        </p:nvSpPr>
        <p:spPr bwMode="auto">
          <a:xfrm>
            <a:off x="1943100" y="2133600"/>
            <a:ext cx="65913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7772400" y="6135688"/>
            <a:ext cx="766763" cy="369887"/>
          </a:xfrm>
          <a:prstGeom prst="rect">
            <a:avLst/>
          </a:prstGeom>
        </p:spPr>
        <p:txBody>
          <a:bodyPr vert="horz" lIns="91440" tIns="45720" rIns="91440" bIns="45720" rtlCol="0" anchor="ctr"/>
          <a:lstStyle>
            <a:lvl1pPr algn="r" eaLnBrk="1" hangingPunct="1">
              <a:defRPr sz="900">
                <a:solidFill>
                  <a:schemeClr val="tx1">
                    <a:tint val="75000"/>
                  </a:schemeClr>
                </a:solidFill>
                <a:latin typeface="Arial" panose="020B0604020202020204" pitchFamily="34" charset="0"/>
              </a:defRPr>
            </a:lvl1pPr>
          </a:lstStyle>
          <a:p>
            <a:pPr>
              <a:defRPr/>
            </a:pPr>
            <a:endParaRPr lang="en-US"/>
          </a:p>
        </p:txBody>
      </p:sp>
      <p:sp>
        <p:nvSpPr>
          <p:cNvPr id="5" name="Footer Placeholder 4"/>
          <p:cNvSpPr>
            <a:spLocks noGrp="1"/>
          </p:cNvSpPr>
          <p:nvPr>
            <p:ph type="ftr" sz="quarter" idx="3"/>
          </p:nvPr>
        </p:nvSpPr>
        <p:spPr>
          <a:xfrm>
            <a:off x="1943100" y="6135688"/>
            <a:ext cx="5716588" cy="365125"/>
          </a:xfrm>
          <a:prstGeom prst="rect">
            <a:avLst/>
          </a:prstGeom>
        </p:spPr>
        <p:txBody>
          <a:bodyPr vert="horz" lIns="91440" tIns="45720" rIns="91440" bIns="45720" rtlCol="0" anchor="ctr"/>
          <a:lstStyle>
            <a:lvl1pPr algn="l" eaLnBrk="1" hangingPunct="1">
              <a:defRPr sz="900">
                <a:solidFill>
                  <a:schemeClr val="tx1">
                    <a:tint val="75000"/>
                  </a:schemeClr>
                </a:solidFill>
                <a:latin typeface="Arial" panose="020B0604020202020204" pitchFamily="34" charset="0"/>
              </a:defRPr>
            </a:lvl1pPr>
          </a:lstStyle>
          <a:p>
            <a:pPr>
              <a:defRPr/>
            </a:pPr>
            <a:endParaRPr lang="en-US"/>
          </a:p>
        </p:txBody>
      </p:sp>
      <p:sp>
        <p:nvSpPr>
          <p:cNvPr id="6" name="Slide Number Placeholder 5"/>
          <p:cNvSpPr>
            <a:spLocks noGrp="1"/>
          </p:cNvSpPr>
          <p:nvPr>
            <p:ph type="sldNum" sz="quarter" idx="4"/>
          </p:nvPr>
        </p:nvSpPr>
        <p:spPr bwMode="gray">
          <a:xfrm>
            <a:off x="511175" y="787400"/>
            <a:ext cx="585788"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2000">
                <a:solidFill>
                  <a:srgbClr val="FEFFFF"/>
                </a:solidFill>
              </a:defRPr>
            </a:lvl1pPr>
          </a:lstStyle>
          <a:p>
            <a:fld id="{58252486-C921-4AE5-BE22-79777A005596}"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706" r:id="rId13"/>
    <p:sldLayoutId id="2147483707" r:id="rId14"/>
    <p:sldLayoutId id="2147483708" r:id="rId15"/>
    <p:sldLayoutId id="2147483709" r:id="rId16"/>
  </p:sldLayoutIdLst>
  <p:txStyles>
    <p:titleStyle>
      <a:lvl1pPr algn="l" defTabSz="457200" rtl="0" fontAlgn="base">
        <a:spcBef>
          <a:spcPct val="0"/>
        </a:spcBef>
        <a:spcAft>
          <a:spcPct val="0"/>
        </a:spcAft>
        <a:defRPr sz="3600" kern="1200">
          <a:solidFill>
            <a:srgbClr val="262626"/>
          </a:solidFill>
          <a:latin typeface="+mj-lt"/>
          <a:ea typeface="+mj-ea"/>
          <a:cs typeface="+mj-cs"/>
        </a:defRPr>
      </a:lvl1pPr>
      <a:lvl2pPr algn="l" defTabSz="457200" rtl="0" fontAlgn="base">
        <a:spcBef>
          <a:spcPct val="0"/>
        </a:spcBef>
        <a:spcAft>
          <a:spcPct val="0"/>
        </a:spcAft>
        <a:defRPr sz="3600">
          <a:solidFill>
            <a:srgbClr val="262626"/>
          </a:solidFill>
          <a:latin typeface="Century Gothic" pitchFamily="34" charset="0"/>
        </a:defRPr>
      </a:lvl2pPr>
      <a:lvl3pPr algn="l" defTabSz="457200" rtl="0" fontAlgn="base">
        <a:spcBef>
          <a:spcPct val="0"/>
        </a:spcBef>
        <a:spcAft>
          <a:spcPct val="0"/>
        </a:spcAft>
        <a:defRPr sz="3600">
          <a:solidFill>
            <a:srgbClr val="262626"/>
          </a:solidFill>
          <a:latin typeface="Century Gothic" pitchFamily="34" charset="0"/>
        </a:defRPr>
      </a:lvl3pPr>
      <a:lvl4pPr algn="l" defTabSz="457200" rtl="0" fontAlgn="base">
        <a:spcBef>
          <a:spcPct val="0"/>
        </a:spcBef>
        <a:spcAft>
          <a:spcPct val="0"/>
        </a:spcAft>
        <a:defRPr sz="3600">
          <a:solidFill>
            <a:srgbClr val="262626"/>
          </a:solidFill>
          <a:latin typeface="Century Gothic" pitchFamily="34" charset="0"/>
        </a:defRPr>
      </a:lvl4pPr>
      <a:lvl5pPr algn="l" defTabSz="457200" rtl="0" fontAlgn="base">
        <a:spcBef>
          <a:spcPct val="0"/>
        </a:spcBef>
        <a:spcAft>
          <a:spcPct val="0"/>
        </a:spcAft>
        <a:defRPr sz="3600">
          <a:solidFill>
            <a:srgbClr val="262626"/>
          </a:solidFill>
          <a:latin typeface="Century Gothic"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ts val="1000"/>
        </a:spcBef>
        <a:spcAft>
          <a:spcPct val="0"/>
        </a:spcAft>
        <a:buClr>
          <a:schemeClr val="accent1"/>
        </a:buClr>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Font typeface="Wingdings 3"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6" Type="http://schemas.openxmlformats.org/officeDocument/2006/relationships/image" Target="../media/image2.gif"/><Relationship Id="rId5" Type="http://schemas.openxmlformats.org/officeDocument/2006/relationships/image" Target="../media/image15.jpeg"/><Relationship Id="rId4" Type="http://schemas.openxmlformats.org/officeDocument/2006/relationships/image" Target="../media/image14.jpeg"/></Relationships>
</file>

<file path=ppt/slides/_rels/slide1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8" Type="http://schemas.openxmlformats.org/officeDocument/2006/relationships/image" Target="../media/image2.gif"/><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1.xml"/><Relationship Id="rId5" Type="http://schemas.openxmlformats.org/officeDocument/2006/relationships/image" Target="../media/image2.gif"/><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9.jpeg"/><Relationship Id="rId1" Type="http://schemas.openxmlformats.org/officeDocument/2006/relationships/slideLayout" Target="../slideLayouts/slideLayout7.xml"/><Relationship Id="rId5" Type="http://schemas.openxmlformats.org/officeDocument/2006/relationships/image" Target="../media/image2.gif"/><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 truong.jpg"/>
          <p:cNvPicPr>
            <a:picLocks noChangeAspect="1"/>
          </p:cNvPicPr>
          <p:nvPr/>
        </p:nvPicPr>
        <p:blipFill>
          <a:blip r:embed="rId2" cstate="print"/>
          <a:stretch>
            <a:fillRect/>
          </a:stretch>
        </p:blipFill>
        <p:spPr>
          <a:xfrm>
            <a:off x="304800" y="228600"/>
            <a:ext cx="1330390" cy="131695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TextBox 5"/>
          <p:cNvSpPr txBox="1"/>
          <p:nvPr/>
        </p:nvSpPr>
        <p:spPr>
          <a:xfrm>
            <a:off x="1676400" y="381000"/>
            <a:ext cx="7239000" cy="1077218"/>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fontAlgn="auto">
              <a:spcBef>
                <a:spcPts val="0"/>
              </a:spcBef>
              <a:spcAft>
                <a:spcPts val="0"/>
              </a:spcAft>
              <a:defRPr/>
            </a:pPr>
            <a:r>
              <a:rPr lang="en-US" sz="3200" b="1" cap="all" dirty="0">
                <a:ln w="0"/>
                <a:solidFill>
                  <a:srgbClr val="FF0000"/>
                </a:solidFill>
                <a:effectLst>
                  <a:reflection blurRad="12700" stA="50000" endPos="50000" dist="5000" dir="5400000" sy="-100000" rotWithShape="0"/>
                </a:effectLst>
                <a:latin typeface="+mn-lt"/>
                <a:cs typeface="+mn-cs"/>
              </a:rPr>
              <a:t>PHÒNG GD&amp;ĐT  QUẬN LONG BIÊN</a:t>
            </a:r>
          </a:p>
          <a:p>
            <a:pPr algn="ctr" fontAlgn="auto">
              <a:spcBef>
                <a:spcPts val="0"/>
              </a:spcBef>
              <a:spcAft>
                <a:spcPts val="0"/>
              </a:spcAft>
              <a:defRPr/>
            </a:pPr>
            <a:r>
              <a:rPr lang="en-US" sz="3200" b="1" cap="all" dirty="0">
                <a:ln w="0"/>
                <a:solidFill>
                  <a:srgbClr val="FF0000"/>
                </a:solidFill>
                <a:effectLst>
                  <a:reflection blurRad="12700" stA="50000" endPos="50000" dist="5000" dir="5400000" sy="-100000" rotWithShape="0"/>
                </a:effectLst>
                <a:latin typeface="+mn-lt"/>
                <a:cs typeface="+mn-cs"/>
              </a:rPr>
              <a:t>TRƯỜNG TIỂU HỌC ÁI MỘ A</a:t>
            </a:r>
          </a:p>
        </p:txBody>
      </p:sp>
      <p:sp>
        <p:nvSpPr>
          <p:cNvPr id="8" name="TextBox 7"/>
          <p:cNvSpPr txBox="1"/>
          <p:nvPr/>
        </p:nvSpPr>
        <p:spPr>
          <a:xfrm>
            <a:off x="304800" y="1981200"/>
            <a:ext cx="8534400" cy="3046988"/>
          </a:xfrm>
          <a:prstGeom prst="rect">
            <a:avLst/>
          </a:prstGeom>
          <a:noFill/>
        </p:spPr>
        <p:txBody>
          <a:bodyPr>
            <a:spAutoFit/>
            <a:scene3d>
              <a:camera prst="orthographicFront"/>
              <a:lightRig rig="threePt" dir="t"/>
            </a:scene3d>
            <a:sp3d extrusionH="57150">
              <a:bevelT w="82550" h="38100" prst="coolSlant"/>
            </a:sp3d>
          </a:bodyPr>
          <a:lstStyle/>
          <a:p>
            <a:pPr algn="ctr" fontAlgn="auto">
              <a:lnSpc>
                <a:spcPct val="150000"/>
              </a:lnSpc>
              <a:spcBef>
                <a:spcPts val="0"/>
              </a:spcBef>
              <a:spcAft>
                <a:spcPts val="0"/>
              </a:spcAft>
              <a:defRPr/>
            </a:pPr>
            <a:r>
              <a:rPr lang="en-US" sz="3200" b="1" dirty="0">
                <a:ln w="10541" cmpd="sng">
                  <a:solidFill>
                    <a:schemeClr val="accent1">
                      <a:shade val="88000"/>
                      <a:satMod val="110000"/>
                    </a:schemeClr>
                  </a:solidFill>
                  <a:prstDash val="solid"/>
                </a:ln>
                <a:solidFill>
                  <a:srgbClr val="0000FF"/>
                </a:solidFill>
                <a:effectLst>
                  <a:outerShdw blurRad="60007" dist="310007" dir="7680000" sy="30000" kx="1300200" algn="ctr" rotWithShape="0">
                    <a:prstClr val="black">
                      <a:alpha val="32000"/>
                    </a:prstClr>
                  </a:outerShdw>
                </a:effectLst>
                <a:latin typeface="+mn-lt"/>
                <a:cs typeface="+mn-cs"/>
              </a:rPr>
              <a:t>MÔN: </a:t>
            </a:r>
            <a:r>
              <a:rPr lang="en-US" sz="3200" b="1" dirty="0" err="1" smtClean="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cs typeface="+mn-cs"/>
              </a:rPr>
              <a:t>Khoa</a:t>
            </a:r>
            <a:r>
              <a:rPr lang="en-US" sz="3200" b="1" dirty="0" smtClean="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cs typeface="+mn-cs"/>
              </a:rPr>
              <a:t> </a:t>
            </a:r>
            <a:r>
              <a:rPr lang="en-US" sz="3200" b="1" dirty="0" err="1" smtClean="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cs typeface="+mn-cs"/>
              </a:rPr>
              <a:t>học</a:t>
            </a:r>
            <a:endParaRPr lang="en-US" sz="3200" b="1" dirty="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cs typeface="+mn-cs"/>
            </a:endParaRPr>
          </a:p>
          <a:p>
            <a:pPr algn="ctr" fontAlgn="auto">
              <a:lnSpc>
                <a:spcPct val="150000"/>
              </a:lnSpc>
              <a:spcBef>
                <a:spcPts val="0"/>
              </a:spcBef>
              <a:spcAft>
                <a:spcPts val="0"/>
              </a:spcAft>
              <a:defRPr/>
            </a:pPr>
            <a:r>
              <a:rPr lang="en-US" sz="3200" b="1" dirty="0" err="1">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cs typeface="+mn-cs"/>
              </a:rPr>
              <a:t>Tiết</a:t>
            </a:r>
            <a:r>
              <a:rPr lang="en-US" sz="3200" b="1" dirty="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cs typeface="+mn-cs"/>
              </a:rPr>
              <a:t> : </a:t>
            </a:r>
            <a:r>
              <a:rPr lang="en-US" sz="3200" b="1" dirty="0" smtClean="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cs typeface="+mn-cs"/>
              </a:rPr>
              <a:t>6  </a:t>
            </a:r>
            <a:r>
              <a:rPr lang="en-US" sz="3200" b="1" dirty="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cs typeface="+mn-cs"/>
              </a:rPr>
              <a:t>– </a:t>
            </a:r>
            <a:r>
              <a:rPr lang="en-US" sz="3200" b="1" dirty="0" err="1">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cs typeface="+mn-cs"/>
              </a:rPr>
              <a:t>Tuần</a:t>
            </a:r>
            <a:r>
              <a:rPr lang="en-US" sz="3200" b="1" dirty="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cs typeface="+mn-cs"/>
              </a:rPr>
              <a:t> </a:t>
            </a:r>
            <a:r>
              <a:rPr lang="en-US" sz="3200" b="1" dirty="0" smtClean="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cs typeface="+mn-cs"/>
              </a:rPr>
              <a:t>: </a:t>
            </a:r>
            <a:r>
              <a:rPr lang="en-US" sz="3200" b="1" dirty="0" smtClean="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cs typeface="+mn-cs"/>
              </a:rPr>
              <a:t>3</a:t>
            </a:r>
            <a:endParaRPr lang="en-US" sz="3200" b="1" dirty="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cs typeface="+mn-cs"/>
            </a:endParaRPr>
          </a:p>
          <a:p>
            <a:pPr lvl="2" algn="ctr" fontAlgn="auto">
              <a:lnSpc>
                <a:spcPct val="150000"/>
              </a:lnSpc>
              <a:spcBef>
                <a:spcPts val="0"/>
              </a:spcBef>
              <a:spcAft>
                <a:spcPts val="0"/>
              </a:spcAft>
              <a:defRPr/>
            </a:pPr>
            <a:r>
              <a:rPr lang="en-US" sz="3200" b="1" dirty="0">
                <a:ln w="10541" cmpd="sng">
                  <a:solidFill>
                    <a:schemeClr val="accent1">
                      <a:shade val="88000"/>
                      <a:satMod val="110000"/>
                    </a:schemeClr>
                  </a:solidFill>
                  <a:prstDash val="solid"/>
                </a:ln>
                <a:solidFill>
                  <a:srgbClr val="0000FF"/>
                </a:solidFill>
                <a:effectLst>
                  <a:outerShdw blurRad="60007" dist="310007" dir="7680000" sy="30000" kx="1300200" algn="ctr" rotWithShape="0">
                    <a:prstClr val="black">
                      <a:alpha val="32000"/>
                    </a:prstClr>
                  </a:outerShdw>
                </a:effectLst>
                <a:latin typeface="+mn-lt"/>
                <a:cs typeface="+mn-cs"/>
              </a:rPr>
              <a:t>BÀI: </a:t>
            </a:r>
            <a:r>
              <a:rPr lang="en-US" sz="3200" b="1" dirty="0" err="1" smtClean="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rPr>
              <a:t>Từ</a:t>
            </a:r>
            <a:r>
              <a:rPr lang="en-US" sz="3200" b="1" dirty="0" smtClean="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rPr>
              <a:t> </a:t>
            </a:r>
            <a:r>
              <a:rPr lang="en-US" sz="3200" b="1" dirty="0" err="1" smtClean="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rPr>
              <a:t>lúc</a:t>
            </a:r>
            <a:r>
              <a:rPr lang="en-US" sz="3200" b="1" dirty="0" smtClean="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rPr>
              <a:t> </a:t>
            </a:r>
            <a:r>
              <a:rPr lang="en-US" sz="3200" b="1" dirty="0" err="1" smtClean="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rPr>
              <a:t>mới</a:t>
            </a:r>
            <a:r>
              <a:rPr lang="en-US" sz="3200" b="1" dirty="0" smtClean="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rPr>
              <a:t> </a:t>
            </a:r>
            <a:r>
              <a:rPr lang="en-US" sz="3200" b="1" dirty="0" err="1" smtClean="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rPr>
              <a:t>sinh</a:t>
            </a:r>
            <a:r>
              <a:rPr lang="en-US" sz="3200" b="1" dirty="0" smtClean="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rPr>
              <a:t> </a:t>
            </a:r>
            <a:r>
              <a:rPr lang="en-US" sz="3200" b="1" dirty="0" err="1" smtClean="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rPr>
              <a:t>ra</a:t>
            </a:r>
            <a:r>
              <a:rPr lang="en-US" sz="3200" b="1" dirty="0" smtClean="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rPr>
              <a:t> </a:t>
            </a:r>
            <a:r>
              <a:rPr lang="en-US" sz="3200" b="1" dirty="0" err="1" smtClean="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rPr>
              <a:t>đến</a:t>
            </a:r>
            <a:r>
              <a:rPr lang="en-US" sz="3200" b="1" dirty="0" smtClean="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rPr>
              <a:t> </a:t>
            </a:r>
            <a:r>
              <a:rPr lang="en-US" sz="3200" b="1" dirty="0" err="1" smtClean="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rPr>
              <a:t>tuổi</a:t>
            </a:r>
            <a:r>
              <a:rPr lang="en-US" sz="3200" b="1" dirty="0" smtClean="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rPr>
              <a:t> </a:t>
            </a:r>
            <a:r>
              <a:rPr lang="en-US" sz="3200" b="1" smtClean="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rPr>
              <a:t>dậy</a:t>
            </a:r>
            <a:r>
              <a:rPr lang="en-US" sz="3200" b="1" dirty="0" smtClean="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rPr>
              <a:t> </a:t>
            </a:r>
            <a:r>
              <a:rPr lang="en-US" sz="3200" b="1" dirty="0" err="1" smtClean="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rPr>
              <a:t>thì</a:t>
            </a:r>
            <a:endParaRPr lang="en-US"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effectLst>
              <a:latin typeface="+mn-lt"/>
              <a:cs typeface="+mn-cs"/>
            </a:endParaRPr>
          </a:p>
          <a:p>
            <a:pPr lvl="2" fontAlgn="auto">
              <a:lnSpc>
                <a:spcPct val="150000"/>
              </a:lnSpc>
              <a:spcBef>
                <a:spcPts val="0"/>
              </a:spcBef>
              <a:spcAft>
                <a:spcPts val="0"/>
              </a:spcAft>
              <a:defRPr/>
            </a:pPr>
            <a:r>
              <a:rPr lang="en-US" sz="3200" b="1" i="1" dirty="0">
                <a:ln w="10541" cmpd="sng">
                  <a:solidFill>
                    <a:schemeClr val="accent1">
                      <a:shade val="88000"/>
                      <a:satMod val="110000"/>
                    </a:schemeClr>
                  </a:solidFill>
                  <a:prstDash val="solid"/>
                </a:ln>
                <a:solidFill>
                  <a:srgbClr val="0000FF"/>
                </a:solidFill>
                <a:effectLst>
                  <a:outerShdw blurRad="60007" dist="310007" dir="7680000" sy="30000" kx="1300200" algn="ctr" rotWithShape="0">
                    <a:prstClr val="black">
                      <a:alpha val="32000"/>
                    </a:prstClr>
                  </a:outerShdw>
                </a:effectLst>
                <a:latin typeface="+mn-lt"/>
                <a:cs typeface="+mn-cs"/>
              </a:rPr>
              <a:t>GV </a:t>
            </a:r>
            <a:r>
              <a:rPr lang="en-US" sz="3200" b="1" i="1" dirty="0" err="1">
                <a:ln w="10541" cmpd="sng">
                  <a:solidFill>
                    <a:schemeClr val="accent1">
                      <a:shade val="88000"/>
                      <a:satMod val="110000"/>
                    </a:schemeClr>
                  </a:solidFill>
                  <a:prstDash val="solid"/>
                </a:ln>
                <a:solidFill>
                  <a:srgbClr val="0000FF"/>
                </a:solidFill>
                <a:effectLst>
                  <a:outerShdw blurRad="60007" dist="310007" dir="7680000" sy="30000" kx="1300200" algn="ctr" rotWithShape="0">
                    <a:prstClr val="black">
                      <a:alpha val="32000"/>
                    </a:prstClr>
                  </a:outerShdw>
                </a:effectLst>
                <a:latin typeface="+mn-lt"/>
                <a:cs typeface="+mn-cs"/>
              </a:rPr>
              <a:t>Thực</a:t>
            </a:r>
            <a:r>
              <a:rPr lang="en-US" sz="3200" b="1" i="1" dirty="0">
                <a:ln w="10541" cmpd="sng">
                  <a:solidFill>
                    <a:schemeClr val="accent1">
                      <a:shade val="88000"/>
                      <a:satMod val="110000"/>
                    </a:schemeClr>
                  </a:solidFill>
                  <a:prstDash val="solid"/>
                </a:ln>
                <a:solidFill>
                  <a:srgbClr val="0000FF"/>
                </a:solidFill>
                <a:effectLst>
                  <a:outerShdw blurRad="60007" dist="310007" dir="7680000" sy="30000" kx="1300200" algn="ctr" rotWithShape="0">
                    <a:prstClr val="black">
                      <a:alpha val="32000"/>
                    </a:prstClr>
                  </a:outerShdw>
                </a:effectLst>
                <a:latin typeface="+mn-lt"/>
                <a:cs typeface="+mn-cs"/>
              </a:rPr>
              <a:t> </a:t>
            </a:r>
            <a:r>
              <a:rPr lang="en-US" sz="3200" b="1" i="1" dirty="0" err="1">
                <a:ln w="10541" cmpd="sng">
                  <a:solidFill>
                    <a:schemeClr val="accent1">
                      <a:shade val="88000"/>
                      <a:satMod val="110000"/>
                    </a:schemeClr>
                  </a:solidFill>
                  <a:prstDash val="solid"/>
                </a:ln>
                <a:solidFill>
                  <a:srgbClr val="0000FF"/>
                </a:solidFill>
                <a:effectLst>
                  <a:outerShdw blurRad="60007" dist="310007" dir="7680000" sy="30000" kx="1300200" algn="ctr" rotWithShape="0">
                    <a:prstClr val="black">
                      <a:alpha val="32000"/>
                    </a:prstClr>
                  </a:outerShdw>
                </a:effectLst>
                <a:latin typeface="+mn-lt"/>
                <a:cs typeface="+mn-cs"/>
              </a:rPr>
              <a:t>hiện</a:t>
            </a:r>
            <a:r>
              <a:rPr lang="en-US" sz="3200" b="1" i="1" dirty="0">
                <a:ln w="10541" cmpd="sng">
                  <a:solidFill>
                    <a:schemeClr val="accent1">
                      <a:shade val="88000"/>
                      <a:satMod val="110000"/>
                    </a:schemeClr>
                  </a:solidFill>
                  <a:prstDash val="solid"/>
                </a:ln>
                <a:solidFill>
                  <a:srgbClr val="0000FF"/>
                </a:solidFill>
                <a:effectLst>
                  <a:outerShdw blurRad="60007" dist="310007" dir="7680000" sy="30000" kx="1300200" algn="ctr" rotWithShape="0">
                    <a:prstClr val="black">
                      <a:alpha val="32000"/>
                    </a:prstClr>
                  </a:outerShdw>
                </a:effectLst>
                <a:latin typeface="+mn-lt"/>
                <a:cs typeface="+mn-cs"/>
              </a:rPr>
              <a:t>: </a:t>
            </a:r>
            <a:r>
              <a:rPr lang="en-US" sz="3200" b="1" i="1" dirty="0" err="1">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cs typeface="+mn-cs"/>
              </a:rPr>
              <a:t>Phạm</a:t>
            </a:r>
            <a:r>
              <a:rPr lang="en-US" sz="3200" b="1" i="1" dirty="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cs typeface="+mn-cs"/>
              </a:rPr>
              <a:t> </a:t>
            </a:r>
            <a:r>
              <a:rPr lang="en-US" sz="3200" b="1" i="1" dirty="0" err="1">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cs typeface="+mn-cs"/>
              </a:rPr>
              <a:t>Thúy</a:t>
            </a:r>
            <a:r>
              <a:rPr lang="en-US" sz="3200" b="1" i="1" dirty="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cs typeface="+mn-cs"/>
              </a:rPr>
              <a:t> </a:t>
            </a:r>
            <a:r>
              <a:rPr lang="en-US" sz="3200" b="1" i="1" dirty="0" err="1">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cs typeface="+mn-cs"/>
              </a:rPr>
              <a:t>Hồng</a:t>
            </a:r>
            <a:endParaRPr lang="en-US" sz="3200" b="1" i="1" dirty="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Text Box 5"/>
          <p:cNvSpPr txBox="1">
            <a:spLocks noChangeArrowheads="1"/>
          </p:cNvSpPr>
          <p:nvPr/>
        </p:nvSpPr>
        <p:spPr bwMode="auto">
          <a:xfrm>
            <a:off x="0" y="1143000"/>
            <a:ext cx="9144000" cy="954088"/>
          </a:xfrm>
          <a:prstGeom prst="rect">
            <a:avLst/>
          </a:prstGeom>
          <a:noFill/>
          <a:ln w="9525">
            <a:noFill/>
            <a:miter lim="800000"/>
            <a:headEnd/>
            <a:tailEnd/>
          </a:ln>
          <a:effectLst/>
        </p:spPr>
        <p:txBody>
          <a:bodyPr>
            <a:spAutoFit/>
          </a:bodyPr>
          <a:lstStyle/>
          <a:p>
            <a:pPr eaLnBrk="1" hangingPunct="1"/>
            <a:r>
              <a:rPr lang="en-US" sz="2800" b="1" dirty="0">
                <a:solidFill>
                  <a:srgbClr val="0000FF"/>
                </a:solidFill>
                <a:latin typeface="Times New Roman" pitchFamily="18" charset="0"/>
                <a:cs typeface="Times New Roman" pitchFamily="18" charset="0"/>
              </a:rPr>
              <a:t>3. </a:t>
            </a:r>
            <a:r>
              <a:rPr lang="en-US" sz="2800" b="1" dirty="0" err="1">
                <a:solidFill>
                  <a:srgbClr val="0000FF"/>
                </a:solidFill>
                <a:latin typeface="Times New Roman" pitchFamily="18" charset="0"/>
                <a:cs typeface="Times New Roman" pitchFamily="18" charset="0"/>
              </a:rPr>
              <a:t>Đặc</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điểm</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và</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tầm</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quan</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trọng</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của</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tuổi</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dậy</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thì</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đối</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với</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cuộc</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đời</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mỗi</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người</a:t>
            </a:r>
            <a:r>
              <a:rPr lang="en-US" sz="2800" b="1" dirty="0">
                <a:solidFill>
                  <a:srgbClr val="0000FF"/>
                </a:solidFill>
                <a:latin typeface="Times New Roman" pitchFamily="18" charset="0"/>
                <a:cs typeface="Times New Roman" pitchFamily="18" charset="0"/>
              </a:rPr>
              <a:t>.</a:t>
            </a:r>
            <a:endParaRPr lang="en-US" sz="2800" dirty="0">
              <a:solidFill>
                <a:srgbClr val="0000FF"/>
              </a:solidFill>
              <a:latin typeface="Times New Roman" pitchFamily="18" charset="0"/>
              <a:cs typeface="Times New Roman" pitchFamily="18" charset="0"/>
            </a:endParaRPr>
          </a:p>
        </p:txBody>
      </p:sp>
      <p:sp>
        <p:nvSpPr>
          <p:cNvPr id="14345" name="Text Box 9"/>
          <p:cNvSpPr txBox="1">
            <a:spLocks noChangeArrowheads="1"/>
          </p:cNvSpPr>
          <p:nvPr/>
        </p:nvSpPr>
        <p:spPr bwMode="auto">
          <a:xfrm>
            <a:off x="0" y="2438400"/>
            <a:ext cx="9144000" cy="954088"/>
          </a:xfrm>
          <a:prstGeom prst="rect">
            <a:avLst/>
          </a:prstGeom>
          <a:noFill/>
          <a:ln w="9525">
            <a:noFill/>
            <a:miter lim="800000"/>
            <a:headEnd/>
            <a:tailEnd/>
          </a:ln>
          <a:effectLst/>
        </p:spPr>
        <p:txBody>
          <a:bodyPr>
            <a:spAutoFit/>
          </a:bodyPr>
          <a:lstStyle/>
          <a:p>
            <a:pPr eaLnBrk="1" hangingPunct="1"/>
            <a:r>
              <a:rPr lang="en-US" sz="2800" b="1">
                <a:solidFill>
                  <a:srgbClr val="FF0000"/>
                </a:solidFill>
                <a:latin typeface="Times New Roman" pitchFamily="18" charset="0"/>
                <a:cs typeface="Times New Roman" pitchFamily="18" charset="0"/>
              </a:rPr>
              <a:t>- Đọc thông tin ở SGK trang 15, quan sát tranh và làm việc nhóm (theo kĩ thuật “các mảnh ghép”) các câu hỏi sau:</a:t>
            </a:r>
            <a:endParaRPr lang="en-US" sz="2800">
              <a:solidFill>
                <a:srgbClr val="FF0000"/>
              </a:solidFill>
              <a:latin typeface="Times New Roman" pitchFamily="18" charset="0"/>
              <a:cs typeface="Times New Roman" pitchFamily="18" charset="0"/>
            </a:endParaRPr>
          </a:p>
        </p:txBody>
      </p:sp>
      <p:sp>
        <p:nvSpPr>
          <p:cNvPr id="14346" name="Text Box 10"/>
          <p:cNvSpPr txBox="1">
            <a:spLocks noChangeArrowheads="1"/>
          </p:cNvSpPr>
          <p:nvPr/>
        </p:nvSpPr>
        <p:spPr bwMode="auto">
          <a:xfrm>
            <a:off x="0" y="3352800"/>
            <a:ext cx="9144000" cy="523875"/>
          </a:xfrm>
          <a:prstGeom prst="rect">
            <a:avLst/>
          </a:prstGeom>
          <a:noFill/>
          <a:ln w="9525">
            <a:noFill/>
            <a:miter lim="800000"/>
            <a:headEnd/>
            <a:tailEnd/>
          </a:ln>
          <a:effectLst/>
        </p:spPr>
        <p:txBody>
          <a:bodyPr>
            <a:spAutoFit/>
          </a:bodyPr>
          <a:lstStyle/>
          <a:p>
            <a:pPr eaLnBrk="1" hangingPunct="1">
              <a:spcBef>
                <a:spcPct val="50000"/>
              </a:spcBef>
            </a:pPr>
            <a:r>
              <a:rPr lang="en-US" sz="2800" b="1">
                <a:solidFill>
                  <a:srgbClr val="0000FF"/>
                </a:solidFill>
                <a:latin typeface="Times New Roman" pitchFamily="18" charset="0"/>
                <a:cs typeface="Times New Roman" pitchFamily="18" charset="0"/>
              </a:rPr>
              <a:t>+ Tuổi dậy thì xuất hiện khi nào (ở cả nam và nữ)?</a:t>
            </a:r>
          </a:p>
        </p:txBody>
      </p:sp>
      <p:sp>
        <p:nvSpPr>
          <p:cNvPr id="14347" name="Text Box 11"/>
          <p:cNvSpPr txBox="1">
            <a:spLocks noChangeArrowheads="1"/>
          </p:cNvSpPr>
          <p:nvPr/>
        </p:nvSpPr>
        <p:spPr bwMode="auto">
          <a:xfrm>
            <a:off x="0" y="3810000"/>
            <a:ext cx="9144000" cy="523875"/>
          </a:xfrm>
          <a:prstGeom prst="rect">
            <a:avLst/>
          </a:prstGeom>
          <a:noFill/>
          <a:ln w="9525">
            <a:noFill/>
            <a:miter lim="800000"/>
            <a:headEnd/>
            <a:tailEnd/>
          </a:ln>
          <a:effectLst/>
        </p:spPr>
        <p:txBody>
          <a:bodyPr>
            <a:spAutoFit/>
          </a:bodyPr>
          <a:lstStyle/>
          <a:p>
            <a:pPr eaLnBrk="1" hangingPunct="1">
              <a:spcBef>
                <a:spcPct val="50000"/>
              </a:spcBef>
            </a:pPr>
            <a:r>
              <a:rPr lang="en-US" sz="2800" b="1">
                <a:solidFill>
                  <a:srgbClr val="0000FF"/>
                </a:solidFill>
                <a:latin typeface="Times New Roman" pitchFamily="18" charset="0"/>
                <a:cs typeface="Times New Roman" pitchFamily="18" charset="0"/>
              </a:rPr>
              <a:t>+ Nêu đặc điểm của tuổi dậy thì?</a:t>
            </a:r>
          </a:p>
        </p:txBody>
      </p:sp>
      <p:sp>
        <p:nvSpPr>
          <p:cNvPr id="14348" name="Text Box 12"/>
          <p:cNvSpPr txBox="1">
            <a:spLocks noChangeArrowheads="1"/>
          </p:cNvSpPr>
          <p:nvPr/>
        </p:nvSpPr>
        <p:spPr bwMode="auto">
          <a:xfrm>
            <a:off x="0" y="4275138"/>
            <a:ext cx="9144000" cy="954087"/>
          </a:xfrm>
          <a:prstGeom prst="rect">
            <a:avLst/>
          </a:prstGeom>
          <a:noFill/>
          <a:ln w="9525">
            <a:noFill/>
            <a:miter lim="800000"/>
            <a:headEnd/>
            <a:tailEnd/>
          </a:ln>
          <a:effectLst/>
        </p:spPr>
        <p:txBody>
          <a:bodyPr>
            <a:spAutoFit/>
          </a:bodyPr>
          <a:lstStyle/>
          <a:p>
            <a:pPr eaLnBrk="1" hangingPunct="1">
              <a:spcBef>
                <a:spcPct val="50000"/>
              </a:spcBef>
            </a:pPr>
            <a:r>
              <a:rPr lang="en-US" sz="2800" b="1">
                <a:solidFill>
                  <a:srgbClr val="0000FF"/>
                </a:solidFill>
                <a:latin typeface="Times New Roman" pitchFamily="18" charset="0"/>
                <a:cs typeface="Times New Roman" pitchFamily="18" charset="0"/>
              </a:rPr>
              <a:t>+ Tại sao nói tuổi dậy thì có tầm quan trọng đặc biệt đối với cuộc đời của mỗi con người?</a:t>
            </a:r>
          </a:p>
        </p:txBody>
      </p:sp>
      <p:sp>
        <p:nvSpPr>
          <p:cNvPr id="28681" name="Rectangle 24"/>
          <p:cNvSpPr>
            <a:spLocks noChangeArrowheads="1"/>
          </p:cNvSpPr>
          <p:nvPr/>
        </p:nvSpPr>
        <p:spPr bwMode="auto">
          <a:xfrm>
            <a:off x="0" y="0"/>
            <a:ext cx="9144000" cy="6858000"/>
          </a:xfrm>
          <a:prstGeom prst="rect">
            <a:avLst/>
          </a:prstGeom>
          <a:noFill/>
          <a:ln w="57150">
            <a:pattFill prst="sphere">
              <a:fgClr>
                <a:srgbClr val="0000FF"/>
              </a:fgClr>
              <a:bgClr>
                <a:srgbClr val="FF0000"/>
              </a:bgClr>
            </a:pattFill>
            <a:miter lim="800000"/>
            <a:headEnd/>
            <a:tailEnd/>
          </a:ln>
        </p:spPr>
        <p:txBody>
          <a:bodyPr wrap="none" anchor="ctr"/>
          <a:lstStyle/>
          <a:p>
            <a:endParaRPr lang="vi-VN">
              <a:latin typeface="Times New Roman" pitchFamily="18" charset="0"/>
            </a:endParaRPr>
          </a:p>
        </p:txBody>
      </p:sp>
      <p:pic>
        <p:nvPicPr>
          <p:cNvPr id="28683" name="Picture 7" descr="sun14[1]"/>
          <p:cNvPicPr>
            <a:picLocks noChangeAspect="1" noChangeArrowheads="1" noCrop="1"/>
          </p:cNvPicPr>
          <p:nvPr/>
        </p:nvPicPr>
        <p:blipFill>
          <a:blip r:embed="rId2"/>
          <a:srcRect/>
          <a:stretch>
            <a:fillRect/>
          </a:stretch>
        </p:blipFill>
        <p:spPr bwMode="auto">
          <a:xfrm>
            <a:off x="7786688" y="69850"/>
            <a:ext cx="1295400" cy="1295400"/>
          </a:xfrm>
          <a:prstGeom prst="rect">
            <a:avLst/>
          </a:prstGeom>
          <a:noFill/>
          <a:ln w="9525">
            <a:noFill/>
            <a:miter lim="800000"/>
            <a:headEnd/>
            <a:tailEnd/>
          </a:ln>
        </p:spPr>
      </p:pic>
      <p:pic>
        <p:nvPicPr>
          <p:cNvPr id="28684" name="Picture 7" descr="sun14[1]"/>
          <p:cNvPicPr>
            <a:picLocks noChangeAspect="1" noChangeArrowheads="1" noCrop="1"/>
          </p:cNvPicPr>
          <p:nvPr/>
        </p:nvPicPr>
        <p:blipFill>
          <a:blip r:embed="rId2"/>
          <a:srcRect/>
          <a:stretch>
            <a:fillRect/>
          </a:stretch>
        </p:blipFill>
        <p:spPr bwMode="auto">
          <a:xfrm>
            <a:off x="49213" y="55563"/>
            <a:ext cx="1295400" cy="12954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4341"/>
                                        </p:tgtEl>
                                        <p:attrNameLst>
                                          <p:attrName>style.visibility</p:attrName>
                                        </p:attrNameLst>
                                      </p:cBhvr>
                                      <p:to>
                                        <p:strVal val="visible"/>
                                      </p:to>
                                    </p:set>
                                    <p:anim calcmode="discrete" valueType="clr">
                                      <p:cBhvr override="childStyle">
                                        <p:cTn id="7" dur="80"/>
                                        <p:tgtEl>
                                          <p:spTgt spid="14341"/>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4341"/>
                                        </p:tgtEl>
                                        <p:attrNameLst>
                                          <p:attrName>fillcolor</p:attrName>
                                        </p:attrNameLst>
                                      </p:cBhvr>
                                      <p:tavLst>
                                        <p:tav tm="0">
                                          <p:val>
                                            <p:clrVal>
                                              <a:schemeClr val="accent2"/>
                                            </p:clrVal>
                                          </p:val>
                                        </p:tav>
                                        <p:tav tm="50000">
                                          <p:val>
                                            <p:clrVal>
                                              <a:schemeClr val="hlink"/>
                                            </p:clrVal>
                                          </p:val>
                                        </p:tav>
                                      </p:tavLst>
                                    </p:anim>
                                    <p:set>
                                      <p:cBhvr>
                                        <p:cTn id="9" dur="80"/>
                                        <p:tgtEl>
                                          <p:spTgt spid="14341"/>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14345"/>
                                        </p:tgtEl>
                                        <p:attrNameLst>
                                          <p:attrName>style.visibility</p:attrName>
                                        </p:attrNameLst>
                                      </p:cBhvr>
                                      <p:to>
                                        <p:strVal val="visible"/>
                                      </p:to>
                                    </p:set>
                                    <p:anim calcmode="discrete" valueType="clr">
                                      <p:cBhvr override="childStyle">
                                        <p:cTn id="14" dur="80"/>
                                        <p:tgtEl>
                                          <p:spTgt spid="14345"/>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14345"/>
                                        </p:tgtEl>
                                        <p:attrNameLst>
                                          <p:attrName>fillcolor</p:attrName>
                                        </p:attrNameLst>
                                      </p:cBhvr>
                                      <p:tavLst>
                                        <p:tav tm="0">
                                          <p:val>
                                            <p:clrVal>
                                              <a:schemeClr val="accent2"/>
                                            </p:clrVal>
                                          </p:val>
                                        </p:tav>
                                        <p:tav tm="50000">
                                          <p:val>
                                            <p:clrVal>
                                              <a:schemeClr val="hlink"/>
                                            </p:clrVal>
                                          </p:val>
                                        </p:tav>
                                      </p:tavLst>
                                    </p:anim>
                                    <p:set>
                                      <p:cBhvr>
                                        <p:cTn id="16" dur="80"/>
                                        <p:tgtEl>
                                          <p:spTgt spid="14345"/>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14346"/>
                                        </p:tgtEl>
                                        <p:attrNameLst>
                                          <p:attrName>style.visibility</p:attrName>
                                        </p:attrNameLst>
                                      </p:cBhvr>
                                      <p:to>
                                        <p:strVal val="visible"/>
                                      </p:to>
                                    </p:set>
                                    <p:anim calcmode="discrete" valueType="clr">
                                      <p:cBhvr override="childStyle">
                                        <p:cTn id="21" dur="80"/>
                                        <p:tgtEl>
                                          <p:spTgt spid="14346"/>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14346"/>
                                        </p:tgtEl>
                                        <p:attrNameLst>
                                          <p:attrName>fillcolor</p:attrName>
                                        </p:attrNameLst>
                                      </p:cBhvr>
                                      <p:tavLst>
                                        <p:tav tm="0">
                                          <p:val>
                                            <p:clrVal>
                                              <a:schemeClr val="accent2"/>
                                            </p:clrVal>
                                          </p:val>
                                        </p:tav>
                                        <p:tav tm="50000">
                                          <p:val>
                                            <p:clrVal>
                                              <a:schemeClr val="hlink"/>
                                            </p:clrVal>
                                          </p:val>
                                        </p:tav>
                                      </p:tavLst>
                                    </p:anim>
                                    <p:set>
                                      <p:cBhvr>
                                        <p:cTn id="23" dur="80"/>
                                        <p:tgtEl>
                                          <p:spTgt spid="14346"/>
                                        </p:tgtEl>
                                        <p:attrNameLst>
                                          <p:attrName>fill.type</p:attrName>
                                        </p:attrNameLst>
                                      </p:cBhvr>
                                      <p:to>
                                        <p:strVal val="solid"/>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27" presetClass="entr" presetSubtype="0" fill="hold" grpId="0" nodeType="clickEffect">
                                  <p:stCondLst>
                                    <p:cond delay="0"/>
                                  </p:stCondLst>
                                  <p:iterate type="lt">
                                    <p:tmPct val="50000"/>
                                  </p:iterate>
                                  <p:childTnLst>
                                    <p:set>
                                      <p:cBhvr>
                                        <p:cTn id="27" dur="1" fill="hold">
                                          <p:stCondLst>
                                            <p:cond delay="0"/>
                                          </p:stCondLst>
                                        </p:cTn>
                                        <p:tgtEl>
                                          <p:spTgt spid="14347"/>
                                        </p:tgtEl>
                                        <p:attrNameLst>
                                          <p:attrName>style.visibility</p:attrName>
                                        </p:attrNameLst>
                                      </p:cBhvr>
                                      <p:to>
                                        <p:strVal val="visible"/>
                                      </p:to>
                                    </p:set>
                                    <p:anim calcmode="discrete" valueType="clr">
                                      <p:cBhvr override="childStyle">
                                        <p:cTn id="28" dur="80"/>
                                        <p:tgtEl>
                                          <p:spTgt spid="14347"/>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14347"/>
                                        </p:tgtEl>
                                        <p:attrNameLst>
                                          <p:attrName>fillcolor</p:attrName>
                                        </p:attrNameLst>
                                      </p:cBhvr>
                                      <p:tavLst>
                                        <p:tav tm="0">
                                          <p:val>
                                            <p:clrVal>
                                              <a:schemeClr val="accent2"/>
                                            </p:clrVal>
                                          </p:val>
                                        </p:tav>
                                        <p:tav tm="50000">
                                          <p:val>
                                            <p:clrVal>
                                              <a:schemeClr val="hlink"/>
                                            </p:clrVal>
                                          </p:val>
                                        </p:tav>
                                      </p:tavLst>
                                    </p:anim>
                                    <p:set>
                                      <p:cBhvr>
                                        <p:cTn id="30" dur="80"/>
                                        <p:tgtEl>
                                          <p:spTgt spid="14347"/>
                                        </p:tgtEl>
                                        <p:attrNameLst>
                                          <p:attrName>fill.type</p:attrName>
                                        </p:attrNameLst>
                                      </p:cBhvr>
                                      <p:to>
                                        <p:strVal val="solid"/>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7" presetClass="entr" presetSubtype="0" fill="hold" grpId="0" nodeType="clickEffect">
                                  <p:stCondLst>
                                    <p:cond delay="0"/>
                                  </p:stCondLst>
                                  <p:iterate type="lt">
                                    <p:tmPct val="50000"/>
                                  </p:iterate>
                                  <p:childTnLst>
                                    <p:set>
                                      <p:cBhvr>
                                        <p:cTn id="34" dur="1" fill="hold">
                                          <p:stCondLst>
                                            <p:cond delay="0"/>
                                          </p:stCondLst>
                                        </p:cTn>
                                        <p:tgtEl>
                                          <p:spTgt spid="14348"/>
                                        </p:tgtEl>
                                        <p:attrNameLst>
                                          <p:attrName>style.visibility</p:attrName>
                                        </p:attrNameLst>
                                      </p:cBhvr>
                                      <p:to>
                                        <p:strVal val="visible"/>
                                      </p:to>
                                    </p:set>
                                    <p:anim calcmode="discrete" valueType="clr">
                                      <p:cBhvr override="childStyle">
                                        <p:cTn id="35" dur="80"/>
                                        <p:tgtEl>
                                          <p:spTgt spid="14348"/>
                                        </p:tgtEl>
                                        <p:attrNameLst>
                                          <p:attrName>style.color</p:attrName>
                                        </p:attrNameLst>
                                      </p:cBhvr>
                                      <p:tavLst>
                                        <p:tav tm="0">
                                          <p:val>
                                            <p:clrVal>
                                              <a:schemeClr val="accent2"/>
                                            </p:clrVal>
                                          </p:val>
                                        </p:tav>
                                        <p:tav tm="50000">
                                          <p:val>
                                            <p:clrVal>
                                              <a:schemeClr val="hlink"/>
                                            </p:clrVal>
                                          </p:val>
                                        </p:tav>
                                      </p:tavLst>
                                    </p:anim>
                                    <p:anim calcmode="discrete" valueType="clr">
                                      <p:cBhvr>
                                        <p:cTn id="36" dur="80"/>
                                        <p:tgtEl>
                                          <p:spTgt spid="14348"/>
                                        </p:tgtEl>
                                        <p:attrNameLst>
                                          <p:attrName>fillcolor</p:attrName>
                                        </p:attrNameLst>
                                      </p:cBhvr>
                                      <p:tavLst>
                                        <p:tav tm="0">
                                          <p:val>
                                            <p:clrVal>
                                              <a:schemeClr val="accent2"/>
                                            </p:clrVal>
                                          </p:val>
                                        </p:tav>
                                        <p:tav tm="50000">
                                          <p:val>
                                            <p:clrVal>
                                              <a:schemeClr val="hlink"/>
                                            </p:clrVal>
                                          </p:val>
                                        </p:tav>
                                      </p:tavLst>
                                    </p:anim>
                                    <p:set>
                                      <p:cBhvr>
                                        <p:cTn id="37" dur="80"/>
                                        <p:tgtEl>
                                          <p:spTgt spid="1434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1" grpId="0"/>
      <p:bldP spid="14345" grpId="0"/>
      <p:bldP spid="14346" grpId="0"/>
      <p:bldP spid="14347" grpId="0"/>
      <p:bldP spid="1434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17" descr="ANd9GcQDfDGi5nXcAH1Uri8U1lYC_L9vxQuVod2odwTjAyu-ol65ZSlo"/>
          <p:cNvPicPr>
            <a:picLocks noChangeAspect="1" noChangeArrowheads="1"/>
          </p:cNvPicPr>
          <p:nvPr/>
        </p:nvPicPr>
        <p:blipFill>
          <a:blip r:embed="rId2"/>
          <a:srcRect/>
          <a:stretch>
            <a:fillRect/>
          </a:stretch>
        </p:blipFill>
        <p:spPr bwMode="auto">
          <a:xfrm>
            <a:off x="228600" y="1752600"/>
            <a:ext cx="2209800" cy="3429000"/>
          </a:xfrm>
          <a:prstGeom prst="rect">
            <a:avLst/>
          </a:prstGeom>
          <a:noFill/>
          <a:ln w="9525">
            <a:noFill/>
            <a:miter lim="800000"/>
            <a:headEnd/>
            <a:tailEnd/>
          </a:ln>
        </p:spPr>
      </p:pic>
      <p:pic>
        <p:nvPicPr>
          <p:cNvPr id="29699" name="Picture 21" descr="ANd9GcSa3_q8OWPPNkTcfkHO5H-mXKdyRUbUd0sK9iXvprq6kNoGSJeJ"/>
          <p:cNvPicPr>
            <a:picLocks noChangeAspect="1" noChangeArrowheads="1"/>
          </p:cNvPicPr>
          <p:nvPr/>
        </p:nvPicPr>
        <p:blipFill>
          <a:blip r:embed="rId3"/>
          <a:srcRect/>
          <a:stretch>
            <a:fillRect/>
          </a:stretch>
        </p:blipFill>
        <p:spPr bwMode="auto">
          <a:xfrm>
            <a:off x="2438400" y="1981200"/>
            <a:ext cx="1905000" cy="3200400"/>
          </a:xfrm>
          <a:prstGeom prst="rect">
            <a:avLst/>
          </a:prstGeom>
          <a:noFill/>
          <a:ln w="9525">
            <a:noFill/>
            <a:miter lim="800000"/>
            <a:headEnd/>
            <a:tailEnd/>
          </a:ln>
        </p:spPr>
      </p:pic>
      <p:pic>
        <p:nvPicPr>
          <p:cNvPr id="29700" name="Picture 25" descr="ANd9GcSwBdUZodk8nAGcmhLXmliv5Z2zBgTrhBLMdp-NcW5OCZqDB7St"/>
          <p:cNvPicPr>
            <a:picLocks noChangeAspect="1" noChangeArrowheads="1"/>
          </p:cNvPicPr>
          <p:nvPr/>
        </p:nvPicPr>
        <p:blipFill>
          <a:blip r:embed="rId4"/>
          <a:srcRect/>
          <a:stretch>
            <a:fillRect/>
          </a:stretch>
        </p:blipFill>
        <p:spPr bwMode="auto">
          <a:xfrm>
            <a:off x="6858000" y="1981200"/>
            <a:ext cx="2000250" cy="3151187"/>
          </a:xfrm>
          <a:prstGeom prst="rect">
            <a:avLst/>
          </a:prstGeom>
          <a:noFill/>
          <a:ln w="9525">
            <a:noFill/>
            <a:miter lim="800000"/>
            <a:headEnd/>
            <a:tailEnd/>
          </a:ln>
        </p:spPr>
      </p:pic>
      <p:pic>
        <p:nvPicPr>
          <p:cNvPr id="29702" name="Picture 29" descr="ANd9GcQUwuPRwjGxCIM6oRI-1xZvJJNoSIGf3f7Gu_dXXKmiF8qSPYl1Hw"/>
          <p:cNvPicPr>
            <a:picLocks noChangeAspect="1" noChangeArrowheads="1"/>
          </p:cNvPicPr>
          <p:nvPr/>
        </p:nvPicPr>
        <p:blipFill>
          <a:blip r:embed="rId5"/>
          <a:srcRect/>
          <a:stretch>
            <a:fillRect/>
          </a:stretch>
        </p:blipFill>
        <p:spPr bwMode="auto">
          <a:xfrm>
            <a:off x="4419600" y="1981200"/>
            <a:ext cx="2362200" cy="2895600"/>
          </a:xfrm>
          <a:prstGeom prst="rect">
            <a:avLst/>
          </a:prstGeom>
          <a:noFill/>
          <a:ln w="9525">
            <a:noFill/>
            <a:miter lim="800000"/>
            <a:headEnd/>
            <a:tailEnd/>
          </a:ln>
        </p:spPr>
      </p:pic>
      <p:sp>
        <p:nvSpPr>
          <p:cNvPr id="29703" name="Text Box 12"/>
          <p:cNvSpPr txBox="1">
            <a:spLocks noChangeArrowheads="1"/>
          </p:cNvSpPr>
          <p:nvPr/>
        </p:nvSpPr>
        <p:spPr bwMode="auto">
          <a:xfrm>
            <a:off x="1447800" y="228600"/>
            <a:ext cx="5715000" cy="457200"/>
          </a:xfrm>
          <a:prstGeom prst="rect">
            <a:avLst/>
          </a:prstGeom>
          <a:noFill/>
          <a:ln w="9525">
            <a:noFill/>
            <a:miter lim="800000"/>
            <a:headEnd/>
            <a:tailEnd/>
          </a:ln>
          <a:effectLst/>
        </p:spPr>
        <p:txBody>
          <a:bodyPr>
            <a:spAutoFit/>
          </a:bodyPr>
          <a:lstStyle/>
          <a:p>
            <a:pPr eaLnBrk="1" hangingPunct="1"/>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Tuổi</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dậy</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thì</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xuất</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hiện</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khi</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nào</a:t>
            </a:r>
            <a:r>
              <a:rPr lang="en-US" sz="2400" b="1" dirty="0">
                <a:solidFill>
                  <a:srgbClr val="FF0000"/>
                </a:solidFill>
                <a:latin typeface="Times New Roman" pitchFamily="18" charset="0"/>
                <a:cs typeface="Times New Roman" pitchFamily="18" charset="0"/>
              </a:rPr>
              <a:t>?</a:t>
            </a:r>
            <a:endParaRPr lang="en-US" sz="2400" dirty="0">
              <a:solidFill>
                <a:srgbClr val="FF0000"/>
              </a:solidFill>
              <a:latin typeface="Times New Roman" pitchFamily="18" charset="0"/>
              <a:cs typeface="Times New Roman" pitchFamily="18" charset="0"/>
            </a:endParaRPr>
          </a:p>
        </p:txBody>
      </p:sp>
      <p:sp>
        <p:nvSpPr>
          <p:cNvPr id="18445" name="Text Box 13"/>
          <p:cNvSpPr txBox="1">
            <a:spLocks noChangeArrowheads="1"/>
          </p:cNvSpPr>
          <p:nvPr/>
        </p:nvSpPr>
        <p:spPr bwMode="auto">
          <a:xfrm>
            <a:off x="1295400" y="762000"/>
            <a:ext cx="9144000" cy="457200"/>
          </a:xfrm>
          <a:prstGeom prst="rect">
            <a:avLst/>
          </a:prstGeom>
          <a:noFill/>
          <a:ln w="9525">
            <a:noFill/>
            <a:miter lim="800000"/>
            <a:headEnd/>
            <a:tailEnd/>
          </a:ln>
          <a:effectLst/>
        </p:spPr>
        <p:txBody>
          <a:bodyPr>
            <a:spAutoFit/>
          </a:bodyPr>
          <a:lstStyle/>
          <a:p>
            <a:pPr eaLnBrk="1" hangingPunct="1"/>
            <a:r>
              <a:rPr lang="en-US" sz="2400" b="1" dirty="0">
                <a:solidFill>
                  <a:srgbClr val="0000FF"/>
                </a:solidFill>
                <a:latin typeface="Times New Roman" pitchFamily="18" charset="0"/>
                <a:cs typeface="Times New Roman" pitchFamily="18" charset="0"/>
              </a:rPr>
              <a:t>- Con </a:t>
            </a:r>
            <a:r>
              <a:rPr lang="en-US" sz="2400" b="1" dirty="0" err="1">
                <a:solidFill>
                  <a:srgbClr val="0000FF"/>
                </a:solidFill>
                <a:latin typeface="Times New Roman" pitchFamily="18" charset="0"/>
                <a:cs typeface="Times New Roman" pitchFamily="18" charset="0"/>
              </a:rPr>
              <a:t>gái</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thường</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bắt</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đầu</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khoảng</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từ</a:t>
            </a:r>
            <a:r>
              <a:rPr lang="en-US" sz="2400" b="1" dirty="0">
                <a:solidFill>
                  <a:srgbClr val="0000FF"/>
                </a:solidFill>
                <a:latin typeface="Times New Roman" pitchFamily="18" charset="0"/>
                <a:cs typeface="Times New Roman" pitchFamily="18" charset="0"/>
              </a:rPr>
              <a:t> 10 </a:t>
            </a:r>
            <a:r>
              <a:rPr lang="en-US" sz="2400" b="1" dirty="0" err="1">
                <a:solidFill>
                  <a:srgbClr val="0000FF"/>
                </a:solidFill>
                <a:latin typeface="Times New Roman" pitchFamily="18" charset="0"/>
                <a:cs typeface="Times New Roman" pitchFamily="18" charset="0"/>
              </a:rPr>
              <a:t>đến</a:t>
            </a:r>
            <a:r>
              <a:rPr lang="en-US" sz="2400" b="1" dirty="0">
                <a:solidFill>
                  <a:srgbClr val="0000FF"/>
                </a:solidFill>
                <a:latin typeface="Times New Roman" pitchFamily="18" charset="0"/>
                <a:cs typeface="Times New Roman" pitchFamily="18" charset="0"/>
              </a:rPr>
              <a:t> 15 </a:t>
            </a:r>
            <a:r>
              <a:rPr lang="en-US" sz="2400" b="1" dirty="0" err="1">
                <a:solidFill>
                  <a:srgbClr val="0000FF"/>
                </a:solidFill>
                <a:latin typeface="Times New Roman" pitchFamily="18" charset="0"/>
                <a:cs typeface="Times New Roman" pitchFamily="18" charset="0"/>
              </a:rPr>
              <a:t>tuổi</a:t>
            </a:r>
            <a:r>
              <a:rPr lang="en-US" sz="2400" b="1" dirty="0">
                <a:solidFill>
                  <a:srgbClr val="0000FF"/>
                </a:solidFill>
                <a:latin typeface="Times New Roman" pitchFamily="18" charset="0"/>
                <a:cs typeface="Times New Roman" pitchFamily="18" charset="0"/>
              </a:rPr>
              <a:t>.</a:t>
            </a:r>
          </a:p>
        </p:txBody>
      </p:sp>
      <p:sp>
        <p:nvSpPr>
          <p:cNvPr id="18446" name="Text Box 14"/>
          <p:cNvSpPr txBox="1">
            <a:spLocks noChangeArrowheads="1"/>
          </p:cNvSpPr>
          <p:nvPr/>
        </p:nvSpPr>
        <p:spPr bwMode="auto">
          <a:xfrm>
            <a:off x="990600" y="1295400"/>
            <a:ext cx="9144000" cy="457200"/>
          </a:xfrm>
          <a:prstGeom prst="rect">
            <a:avLst/>
          </a:prstGeom>
          <a:noFill/>
          <a:ln w="9525">
            <a:noFill/>
            <a:miter lim="800000"/>
            <a:headEnd/>
            <a:tailEnd/>
          </a:ln>
          <a:effectLst/>
        </p:spPr>
        <p:txBody>
          <a:bodyPr>
            <a:spAutoFit/>
          </a:bodyPr>
          <a:lstStyle/>
          <a:p>
            <a:pPr eaLnBrk="1" hangingPunct="1"/>
            <a:r>
              <a:rPr lang="en-US" sz="2400" b="1" dirty="0">
                <a:solidFill>
                  <a:srgbClr val="0000FF"/>
                </a:solidFill>
                <a:latin typeface="Times New Roman" pitchFamily="18" charset="0"/>
                <a:cs typeface="Times New Roman" pitchFamily="18" charset="0"/>
              </a:rPr>
              <a:t>- Con </a:t>
            </a:r>
            <a:r>
              <a:rPr lang="en-US" sz="2400" b="1" dirty="0" err="1">
                <a:solidFill>
                  <a:srgbClr val="0000FF"/>
                </a:solidFill>
                <a:latin typeface="Times New Roman" pitchFamily="18" charset="0"/>
                <a:cs typeface="Times New Roman" pitchFamily="18" charset="0"/>
              </a:rPr>
              <a:t>trai</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thường</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bắt</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đầu</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khoảng</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từ</a:t>
            </a:r>
            <a:r>
              <a:rPr lang="en-US" sz="2400" b="1" dirty="0">
                <a:solidFill>
                  <a:srgbClr val="0000FF"/>
                </a:solidFill>
                <a:latin typeface="Times New Roman" pitchFamily="18" charset="0"/>
                <a:cs typeface="Times New Roman" pitchFamily="18" charset="0"/>
              </a:rPr>
              <a:t> 13 </a:t>
            </a:r>
            <a:r>
              <a:rPr lang="en-US" sz="2400" b="1" dirty="0" err="1">
                <a:solidFill>
                  <a:srgbClr val="0000FF"/>
                </a:solidFill>
                <a:latin typeface="Times New Roman" pitchFamily="18" charset="0"/>
                <a:cs typeface="Times New Roman" pitchFamily="18" charset="0"/>
              </a:rPr>
              <a:t>đến</a:t>
            </a:r>
            <a:r>
              <a:rPr lang="en-US" sz="2400" b="1" dirty="0">
                <a:solidFill>
                  <a:srgbClr val="0000FF"/>
                </a:solidFill>
                <a:latin typeface="Times New Roman" pitchFamily="18" charset="0"/>
                <a:cs typeface="Times New Roman" pitchFamily="18" charset="0"/>
              </a:rPr>
              <a:t> 17 </a:t>
            </a:r>
            <a:r>
              <a:rPr lang="en-US" sz="2400" b="1" dirty="0" err="1">
                <a:solidFill>
                  <a:srgbClr val="0000FF"/>
                </a:solidFill>
                <a:latin typeface="Times New Roman" pitchFamily="18" charset="0"/>
                <a:cs typeface="Times New Roman" pitchFamily="18" charset="0"/>
              </a:rPr>
              <a:t>tuổi</a:t>
            </a:r>
            <a:endParaRPr lang="en-US" sz="2400" dirty="0">
              <a:solidFill>
                <a:srgbClr val="0000FF"/>
              </a:solidFill>
              <a:latin typeface="Times New Roman" pitchFamily="18" charset="0"/>
              <a:cs typeface="Times New Roman" pitchFamily="18" charset="0"/>
            </a:endParaRPr>
          </a:p>
        </p:txBody>
      </p:sp>
      <p:sp>
        <p:nvSpPr>
          <p:cNvPr id="29709" name="Rectangle 24"/>
          <p:cNvSpPr>
            <a:spLocks noChangeArrowheads="1"/>
          </p:cNvSpPr>
          <p:nvPr/>
        </p:nvSpPr>
        <p:spPr bwMode="auto">
          <a:xfrm>
            <a:off x="0" y="0"/>
            <a:ext cx="9144000" cy="6858000"/>
          </a:xfrm>
          <a:prstGeom prst="rect">
            <a:avLst/>
          </a:prstGeom>
          <a:noFill/>
          <a:ln w="57150">
            <a:pattFill prst="sphere">
              <a:fgClr>
                <a:srgbClr val="0000FF"/>
              </a:fgClr>
              <a:bgClr>
                <a:srgbClr val="FF0000"/>
              </a:bgClr>
            </a:pattFill>
            <a:miter lim="800000"/>
            <a:headEnd/>
            <a:tailEnd/>
          </a:ln>
        </p:spPr>
        <p:txBody>
          <a:bodyPr wrap="none" anchor="ctr"/>
          <a:lstStyle/>
          <a:p>
            <a:endParaRPr lang="vi-VN">
              <a:latin typeface="Times New Roman" pitchFamily="18" charset="0"/>
            </a:endParaRPr>
          </a:p>
        </p:txBody>
      </p:sp>
      <p:pic>
        <p:nvPicPr>
          <p:cNvPr id="29711" name="Picture 7" descr="sun14[1]"/>
          <p:cNvPicPr>
            <a:picLocks noChangeAspect="1" noChangeArrowheads="1" noCrop="1"/>
          </p:cNvPicPr>
          <p:nvPr/>
        </p:nvPicPr>
        <p:blipFill>
          <a:blip r:embed="rId6"/>
          <a:srcRect/>
          <a:stretch>
            <a:fillRect/>
          </a:stretch>
        </p:blipFill>
        <p:spPr bwMode="auto">
          <a:xfrm>
            <a:off x="7786688" y="69850"/>
            <a:ext cx="1295400" cy="1295400"/>
          </a:xfrm>
          <a:prstGeom prst="rect">
            <a:avLst/>
          </a:prstGeom>
          <a:noFill/>
          <a:ln w="9525">
            <a:noFill/>
            <a:miter lim="800000"/>
            <a:headEnd/>
            <a:tailEnd/>
          </a:ln>
        </p:spPr>
      </p:pic>
      <p:pic>
        <p:nvPicPr>
          <p:cNvPr id="29712" name="Picture 7" descr="sun14[1]"/>
          <p:cNvPicPr>
            <a:picLocks noChangeAspect="1" noChangeArrowheads="1" noCrop="1"/>
          </p:cNvPicPr>
          <p:nvPr/>
        </p:nvPicPr>
        <p:blipFill>
          <a:blip r:embed="rId6"/>
          <a:srcRect/>
          <a:stretch>
            <a:fillRect/>
          </a:stretch>
        </p:blipFill>
        <p:spPr bwMode="auto">
          <a:xfrm>
            <a:off x="49213" y="55563"/>
            <a:ext cx="1295400" cy="12954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8445"/>
                                        </p:tgtEl>
                                        <p:attrNameLst>
                                          <p:attrName>style.visibility</p:attrName>
                                        </p:attrNameLst>
                                      </p:cBhvr>
                                      <p:to>
                                        <p:strVal val="visible"/>
                                      </p:to>
                                    </p:set>
                                    <p:anim calcmode="discrete" valueType="clr">
                                      <p:cBhvr override="childStyle">
                                        <p:cTn id="7" dur="80"/>
                                        <p:tgtEl>
                                          <p:spTgt spid="18445"/>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8445"/>
                                        </p:tgtEl>
                                        <p:attrNameLst>
                                          <p:attrName>fillcolor</p:attrName>
                                        </p:attrNameLst>
                                      </p:cBhvr>
                                      <p:tavLst>
                                        <p:tav tm="0">
                                          <p:val>
                                            <p:clrVal>
                                              <a:schemeClr val="accent2"/>
                                            </p:clrVal>
                                          </p:val>
                                        </p:tav>
                                        <p:tav tm="50000">
                                          <p:val>
                                            <p:clrVal>
                                              <a:schemeClr val="hlink"/>
                                            </p:clrVal>
                                          </p:val>
                                        </p:tav>
                                      </p:tavLst>
                                    </p:anim>
                                    <p:set>
                                      <p:cBhvr>
                                        <p:cTn id="9" dur="80"/>
                                        <p:tgtEl>
                                          <p:spTgt spid="18445"/>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18446"/>
                                        </p:tgtEl>
                                        <p:attrNameLst>
                                          <p:attrName>style.visibility</p:attrName>
                                        </p:attrNameLst>
                                      </p:cBhvr>
                                      <p:to>
                                        <p:strVal val="visible"/>
                                      </p:to>
                                    </p:set>
                                    <p:anim calcmode="discrete" valueType="clr">
                                      <p:cBhvr override="childStyle">
                                        <p:cTn id="14" dur="80"/>
                                        <p:tgtEl>
                                          <p:spTgt spid="18446"/>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18446"/>
                                        </p:tgtEl>
                                        <p:attrNameLst>
                                          <p:attrName>fillcolor</p:attrName>
                                        </p:attrNameLst>
                                      </p:cBhvr>
                                      <p:tavLst>
                                        <p:tav tm="0">
                                          <p:val>
                                            <p:clrVal>
                                              <a:schemeClr val="accent2"/>
                                            </p:clrVal>
                                          </p:val>
                                        </p:tav>
                                        <p:tav tm="50000">
                                          <p:val>
                                            <p:clrVal>
                                              <a:schemeClr val="hlink"/>
                                            </p:clrVal>
                                          </p:val>
                                        </p:tav>
                                      </p:tavLst>
                                    </p:anim>
                                    <p:set>
                                      <p:cBhvr>
                                        <p:cTn id="16" dur="80"/>
                                        <p:tgtEl>
                                          <p:spTgt spid="1844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45" grpId="0"/>
      <p:bldP spid="1844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Box 5"/>
          <p:cNvSpPr txBox="1">
            <a:spLocks noChangeArrowheads="1"/>
          </p:cNvSpPr>
          <p:nvPr/>
        </p:nvSpPr>
        <p:spPr bwMode="auto">
          <a:xfrm>
            <a:off x="1371600" y="2743200"/>
            <a:ext cx="184150" cy="369888"/>
          </a:xfrm>
          <a:prstGeom prst="rect">
            <a:avLst/>
          </a:prstGeom>
          <a:noFill/>
          <a:ln w="9525">
            <a:noFill/>
            <a:miter lim="800000"/>
            <a:headEnd/>
            <a:tailEnd/>
          </a:ln>
        </p:spPr>
        <p:txBody>
          <a:bodyPr wrap="none">
            <a:spAutoFit/>
          </a:bodyPr>
          <a:lstStyle/>
          <a:p>
            <a:pPr eaLnBrk="1" hangingPunct="1"/>
            <a:endParaRPr lang="vi-VN">
              <a:latin typeface="Times New Roman" pitchFamily="18" charset="0"/>
            </a:endParaRPr>
          </a:p>
        </p:txBody>
      </p:sp>
      <p:sp>
        <p:nvSpPr>
          <p:cNvPr id="19462" name="Text Box 6"/>
          <p:cNvSpPr txBox="1">
            <a:spLocks noChangeArrowheads="1"/>
          </p:cNvSpPr>
          <p:nvPr/>
        </p:nvSpPr>
        <p:spPr bwMode="auto">
          <a:xfrm>
            <a:off x="0" y="1676400"/>
            <a:ext cx="9144000" cy="457200"/>
          </a:xfrm>
          <a:prstGeom prst="rect">
            <a:avLst/>
          </a:prstGeom>
          <a:noFill/>
          <a:ln w="9525">
            <a:noFill/>
            <a:miter lim="800000"/>
            <a:headEnd/>
            <a:tailEnd/>
          </a:ln>
          <a:effectLst/>
        </p:spPr>
        <p:txBody>
          <a:bodyPr>
            <a:spAutoFit/>
          </a:bodyPr>
          <a:lstStyle/>
          <a:p>
            <a:pPr eaLnBrk="1" hangingPunct="1"/>
            <a:r>
              <a:rPr lang="en-US" sz="2400" b="1">
                <a:solidFill>
                  <a:srgbClr val="FF0000"/>
                </a:solidFill>
                <a:latin typeface="Times New Roman" pitchFamily="18" charset="0"/>
                <a:cs typeface="Times New Roman" pitchFamily="18" charset="0"/>
              </a:rPr>
              <a:t>+ Nêu đặc điểm  của tuổi dậy thì?</a:t>
            </a:r>
          </a:p>
        </p:txBody>
      </p:sp>
      <p:sp>
        <p:nvSpPr>
          <p:cNvPr id="19463" name="Text Box 7"/>
          <p:cNvSpPr txBox="1">
            <a:spLocks noChangeArrowheads="1"/>
          </p:cNvSpPr>
          <p:nvPr/>
        </p:nvSpPr>
        <p:spPr bwMode="auto">
          <a:xfrm>
            <a:off x="0" y="2057400"/>
            <a:ext cx="9144000" cy="1200150"/>
          </a:xfrm>
          <a:prstGeom prst="rect">
            <a:avLst/>
          </a:prstGeom>
          <a:noFill/>
          <a:ln w="9525">
            <a:noFill/>
            <a:miter lim="800000"/>
            <a:headEnd/>
            <a:tailEnd/>
          </a:ln>
          <a:effectLst/>
        </p:spPr>
        <p:txBody>
          <a:bodyPr>
            <a:spAutoFit/>
          </a:bodyPr>
          <a:lstStyle/>
          <a:p>
            <a:pPr eaLnBrk="1" hangingPunct="1"/>
            <a:r>
              <a:rPr lang="en-US" sz="2400" b="1">
                <a:solidFill>
                  <a:srgbClr val="0000FF"/>
                </a:solidFill>
                <a:latin typeface="Times New Roman" pitchFamily="18" charset="0"/>
                <a:cs typeface="Times New Roman" pitchFamily="18" charset="0"/>
              </a:rPr>
              <a:t>- Ở tuổi này, cơ thể phát triển nhanh cả về chiều cao và cân nặng. Cơ quan sinh dục bắt đầu phát triển, con gái xuất hiện kinh nguyệt, con trai có hiện tượng xuất tinh.</a:t>
            </a:r>
          </a:p>
        </p:txBody>
      </p:sp>
      <p:sp>
        <p:nvSpPr>
          <p:cNvPr id="19464" name="Text Box 8"/>
          <p:cNvSpPr txBox="1">
            <a:spLocks noChangeArrowheads="1"/>
          </p:cNvSpPr>
          <p:nvPr/>
        </p:nvSpPr>
        <p:spPr bwMode="auto">
          <a:xfrm>
            <a:off x="0" y="3124200"/>
            <a:ext cx="9144000" cy="830263"/>
          </a:xfrm>
          <a:prstGeom prst="rect">
            <a:avLst/>
          </a:prstGeom>
          <a:noFill/>
          <a:ln w="9525">
            <a:noFill/>
            <a:miter lim="800000"/>
            <a:headEnd/>
            <a:tailEnd/>
          </a:ln>
          <a:effectLst/>
        </p:spPr>
        <p:txBody>
          <a:bodyPr>
            <a:spAutoFit/>
          </a:bodyPr>
          <a:lstStyle/>
          <a:p>
            <a:pPr eaLnBrk="1" hangingPunct="1"/>
            <a:r>
              <a:rPr lang="en-US" sz="2400" b="1">
                <a:solidFill>
                  <a:srgbClr val="0000FF"/>
                </a:solidFill>
                <a:latin typeface="Times New Roman" pitchFamily="18" charset="0"/>
                <a:cs typeface="Times New Roman" pitchFamily="18" charset="0"/>
              </a:rPr>
              <a:t>- Đồng thời ở giai đoạn này cũng diễn ra những biến đổi về tình cảm, suy nghĩ và mối quan hệ xã hội.</a:t>
            </a:r>
          </a:p>
        </p:txBody>
      </p:sp>
      <p:sp>
        <p:nvSpPr>
          <p:cNvPr id="19465" name="Text Box 9"/>
          <p:cNvSpPr txBox="1">
            <a:spLocks noChangeArrowheads="1"/>
          </p:cNvSpPr>
          <p:nvPr/>
        </p:nvSpPr>
        <p:spPr bwMode="auto">
          <a:xfrm>
            <a:off x="0" y="3886200"/>
            <a:ext cx="9144000" cy="830263"/>
          </a:xfrm>
          <a:prstGeom prst="rect">
            <a:avLst/>
          </a:prstGeom>
          <a:noFill/>
          <a:ln w="9525">
            <a:noFill/>
            <a:miter lim="800000"/>
            <a:headEnd/>
            <a:tailEnd/>
          </a:ln>
          <a:effectLst/>
        </p:spPr>
        <p:txBody>
          <a:bodyPr>
            <a:spAutoFit/>
          </a:bodyPr>
          <a:lstStyle/>
          <a:p>
            <a:pPr eaLnBrk="1" hangingPunct="1">
              <a:spcBef>
                <a:spcPct val="50000"/>
              </a:spcBef>
            </a:pPr>
            <a:r>
              <a:rPr lang="en-US" sz="2400" b="1">
                <a:solidFill>
                  <a:srgbClr val="FF0000"/>
                </a:solidFill>
                <a:latin typeface="Times New Roman" pitchFamily="18" charset="0"/>
                <a:cs typeface="Times New Roman" pitchFamily="18" charset="0"/>
              </a:rPr>
              <a:t>+ Tại sao nói tuổi dậy thì có tầm đặc biệt quan trọng đối với cuộc đời mỗi con người?</a:t>
            </a:r>
          </a:p>
        </p:txBody>
      </p:sp>
      <p:sp>
        <p:nvSpPr>
          <p:cNvPr id="19466" name="Text Box 10"/>
          <p:cNvSpPr txBox="1">
            <a:spLocks noChangeArrowheads="1"/>
          </p:cNvSpPr>
          <p:nvPr/>
        </p:nvSpPr>
        <p:spPr bwMode="auto">
          <a:xfrm>
            <a:off x="0" y="4572000"/>
            <a:ext cx="9144000" cy="830263"/>
          </a:xfrm>
          <a:prstGeom prst="rect">
            <a:avLst/>
          </a:prstGeom>
          <a:noFill/>
          <a:ln w="9525">
            <a:noFill/>
            <a:miter lim="800000"/>
            <a:headEnd/>
            <a:tailEnd/>
          </a:ln>
          <a:effectLst/>
        </p:spPr>
        <p:txBody>
          <a:bodyPr>
            <a:spAutoFit/>
          </a:bodyPr>
          <a:lstStyle/>
          <a:p>
            <a:pPr eaLnBrk="1" hangingPunct="1">
              <a:spcBef>
                <a:spcPct val="50000"/>
              </a:spcBef>
            </a:pPr>
            <a:r>
              <a:rPr lang="en-US" sz="2400" b="1">
                <a:solidFill>
                  <a:srgbClr val="0000FF"/>
                </a:solidFill>
                <a:latin typeface="Times New Roman" pitchFamily="18" charset="0"/>
                <a:cs typeface="Times New Roman" pitchFamily="18" charset="0"/>
              </a:rPr>
              <a:t>    Tuổi dậy thì có tầm quan trọng đối với cuộc đời mỗi con người vì đây là thời kì cơ thể có nhiều thay đổi nhất. Cụ thể:</a:t>
            </a:r>
          </a:p>
        </p:txBody>
      </p:sp>
      <p:sp>
        <p:nvSpPr>
          <p:cNvPr id="19467" name="Text Box 11"/>
          <p:cNvSpPr txBox="1">
            <a:spLocks noChangeArrowheads="1"/>
          </p:cNvSpPr>
          <p:nvPr/>
        </p:nvSpPr>
        <p:spPr bwMode="auto">
          <a:xfrm>
            <a:off x="0" y="5305425"/>
            <a:ext cx="9144000" cy="1570038"/>
          </a:xfrm>
          <a:prstGeom prst="rect">
            <a:avLst/>
          </a:prstGeom>
          <a:noFill/>
          <a:ln w="9525">
            <a:noFill/>
            <a:miter lim="800000"/>
            <a:headEnd/>
            <a:tailEnd/>
          </a:ln>
          <a:effectLst/>
        </p:spPr>
        <p:txBody>
          <a:bodyPr>
            <a:spAutoFit/>
          </a:bodyPr>
          <a:lstStyle/>
          <a:p>
            <a:pPr eaLnBrk="1" hangingPunct="1"/>
            <a:r>
              <a:rPr lang="en-US" sz="2400" b="1">
                <a:solidFill>
                  <a:srgbClr val="0000FF"/>
                </a:solidFill>
                <a:latin typeface="Times New Roman" pitchFamily="18" charset="0"/>
                <a:cs typeface="Times New Roman" pitchFamily="18" charset="0"/>
              </a:rPr>
              <a:t>- Cơ thể phát triển nhanh cả về chiều cao và cân nặng.</a:t>
            </a:r>
          </a:p>
          <a:p>
            <a:pPr eaLnBrk="1" hangingPunct="1"/>
            <a:r>
              <a:rPr lang="en-US" sz="2400" b="1">
                <a:solidFill>
                  <a:srgbClr val="0000FF"/>
                </a:solidFill>
                <a:latin typeface="Times New Roman" pitchFamily="18" charset="0"/>
                <a:cs typeface="Times New Roman" pitchFamily="18" charset="0"/>
              </a:rPr>
              <a:t>- Cơ quan sinh dục bắt đầu phát triển, con gái xuất hiện kinh nguyệt, con trai có hiện tượng xuất tinh.</a:t>
            </a:r>
          </a:p>
          <a:p>
            <a:pPr eaLnBrk="1" hangingPunct="1"/>
            <a:r>
              <a:rPr lang="en-US" sz="2400" b="1">
                <a:solidFill>
                  <a:srgbClr val="0000FF"/>
                </a:solidFill>
                <a:latin typeface="Times New Roman" pitchFamily="18" charset="0"/>
                <a:cs typeface="Times New Roman" pitchFamily="18" charset="0"/>
              </a:rPr>
              <a:t>- Biến đổi về tình cảm, suy nghĩ và mối quan hệ xã hội.</a:t>
            </a:r>
          </a:p>
        </p:txBody>
      </p:sp>
      <p:sp>
        <p:nvSpPr>
          <p:cNvPr id="30729" name="Text Box 12"/>
          <p:cNvSpPr txBox="1">
            <a:spLocks noChangeArrowheads="1"/>
          </p:cNvSpPr>
          <p:nvPr/>
        </p:nvSpPr>
        <p:spPr bwMode="auto">
          <a:xfrm>
            <a:off x="0" y="1325563"/>
            <a:ext cx="9144000" cy="427037"/>
          </a:xfrm>
          <a:prstGeom prst="rect">
            <a:avLst/>
          </a:prstGeom>
          <a:noFill/>
          <a:ln w="9525">
            <a:noFill/>
            <a:miter lim="800000"/>
            <a:headEnd/>
            <a:tailEnd/>
          </a:ln>
          <a:effectLst/>
        </p:spPr>
        <p:txBody>
          <a:bodyPr>
            <a:spAutoFit/>
          </a:bodyPr>
          <a:lstStyle/>
          <a:p>
            <a:pPr eaLnBrk="1" hangingPunct="1"/>
            <a:r>
              <a:rPr lang="en-US" sz="2200" b="1">
                <a:solidFill>
                  <a:srgbClr val="0000FF"/>
                </a:solidFill>
                <a:latin typeface="Times New Roman" pitchFamily="18" charset="0"/>
                <a:cs typeface="Times New Roman" pitchFamily="18" charset="0"/>
              </a:rPr>
              <a:t>3. Đặc điểm và tầm quan trọng của tuổi dậy thì đối với cuộc đời mỗi người.</a:t>
            </a:r>
            <a:endParaRPr lang="en-US" sz="2200">
              <a:solidFill>
                <a:srgbClr val="0000FF"/>
              </a:solidFill>
              <a:latin typeface="Times New Roman" pitchFamily="18" charset="0"/>
              <a:cs typeface="Times New Roman" pitchFamily="18" charset="0"/>
            </a:endParaRPr>
          </a:p>
        </p:txBody>
      </p:sp>
      <p:sp>
        <p:nvSpPr>
          <p:cNvPr id="30732" name="Rectangle 24"/>
          <p:cNvSpPr>
            <a:spLocks noChangeArrowheads="1"/>
          </p:cNvSpPr>
          <p:nvPr/>
        </p:nvSpPr>
        <p:spPr bwMode="auto">
          <a:xfrm>
            <a:off x="0" y="0"/>
            <a:ext cx="9144000" cy="6858000"/>
          </a:xfrm>
          <a:prstGeom prst="rect">
            <a:avLst/>
          </a:prstGeom>
          <a:noFill/>
          <a:ln w="57150">
            <a:pattFill prst="sphere">
              <a:fgClr>
                <a:srgbClr val="0000FF"/>
              </a:fgClr>
              <a:bgClr>
                <a:srgbClr val="FF0000"/>
              </a:bgClr>
            </a:pattFill>
            <a:miter lim="800000"/>
            <a:headEnd/>
            <a:tailEnd/>
          </a:ln>
        </p:spPr>
        <p:txBody>
          <a:bodyPr wrap="none" anchor="ctr"/>
          <a:lstStyle/>
          <a:p>
            <a:endParaRPr lang="vi-VN">
              <a:latin typeface="Times New Roman" pitchFamily="18" charset="0"/>
            </a:endParaRPr>
          </a:p>
        </p:txBody>
      </p:sp>
      <p:pic>
        <p:nvPicPr>
          <p:cNvPr id="30734" name="Picture 7" descr="sun14[1]"/>
          <p:cNvPicPr>
            <a:picLocks noChangeAspect="1" noChangeArrowheads="1" noCrop="1"/>
          </p:cNvPicPr>
          <p:nvPr/>
        </p:nvPicPr>
        <p:blipFill>
          <a:blip r:embed="rId2"/>
          <a:srcRect/>
          <a:stretch>
            <a:fillRect/>
          </a:stretch>
        </p:blipFill>
        <p:spPr bwMode="auto">
          <a:xfrm>
            <a:off x="7786688" y="69850"/>
            <a:ext cx="1295400" cy="1295400"/>
          </a:xfrm>
          <a:prstGeom prst="rect">
            <a:avLst/>
          </a:prstGeom>
          <a:noFill/>
          <a:ln w="9525">
            <a:noFill/>
            <a:miter lim="800000"/>
            <a:headEnd/>
            <a:tailEnd/>
          </a:ln>
        </p:spPr>
      </p:pic>
      <p:pic>
        <p:nvPicPr>
          <p:cNvPr id="30735" name="Picture 7" descr="sun14[1]"/>
          <p:cNvPicPr>
            <a:picLocks noChangeAspect="1" noChangeArrowheads="1" noCrop="1"/>
          </p:cNvPicPr>
          <p:nvPr/>
        </p:nvPicPr>
        <p:blipFill>
          <a:blip r:embed="rId2"/>
          <a:srcRect/>
          <a:stretch>
            <a:fillRect/>
          </a:stretch>
        </p:blipFill>
        <p:spPr bwMode="auto">
          <a:xfrm>
            <a:off x="49213" y="55563"/>
            <a:ext cx="1295400" cy="12954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9462"/>
                                        </p:tgtEl>
                                        <p:attrNameLst>
                                          <p:attrName>style.visibility</p:attrName>
                                        </p:attrNameLst>
                                      </p:cBhvr>
                                      <p:to>
                                        <p:strVal val="visible"/>
                                      </p:to>
                                    </p:set>
                                    <p:anim calcmode="discrete" valueType="clr">
                                      <p:cBhvr override="childStyle">
                                        <p:cTn id="7" dur="80"/>
                                        <p:tgtEl>
                                          <p:spTgt spid="1946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9462"/>
                                        </p:tgtEl>
                                        <p:attrNameLst>
                                          <p:attrName>fillcolor</p:attrName>
                                        </p:attrNameLst>
                                      </p:cBhvr>
                                      <p:tavLst>
                                        <p:tav tm="0">
                                          <p:val>
                                            <p:clrVal>
                                              <a:schemeClr val="accent2"/>
                                            </p:clrVal>
                                          </p:val>
                                        </p:tav>
                                        <p:tav tm="50000">
                                          <p:val>
                                            <p:clrVal>
                                              <a:schemeClr val="hlink"/>
                                            </p:clrVal>
                                          </p:val>
                                        </p:tav>
                                      </p:tavLst>
                                    </p:anim>
                                    <p:set>
                                      <p:cBhvr>
                                        <p:cTn id="9" dur="80"/>
                                        <p:tgtEl>
                                          <p:spTgt spid="19462"/>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19463"/>
                                        </p:tgtEl>
                                        <p:attrNameLst>
                                          <p:attrName>style.visibility</p:attrName>
                                        </p:attrNameLst>
                                      </p:cBhvr>
                                      <p:to>
                                        <p:strVal val="visible"/>
                                      </p:to>
                                    </p:set>
                                    <p:anim calcmode="discrete" valueType="clr">
                                      <p:cBhvr override="childStyle">
                                        <p:cTn id="14" dur="80"/>
                                        <p:tgtEl>
                                          <p:spTgt spid="19463"/>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19463"/>
                                        </p:tgtEl>
                                        <p:attrNameLst>
                                          <p:attrName>fillcolor</p:attrName>
                                        </p:attrNameLst>
                                      </p:cBhvr>
                                      <p:tavLst>
                                        <p:tav tm="0">
                                          <p:val>
                                            <p:clrVal>
                                              <a:schemeClr val="accent2"/>
                                            </p:clrVal>
                                          </p:val>
                                        </p:tav>
                                        <p:tav tm="50000">
                                          <p:val>
                                            <p:clrVal>
                                              <a:schemeClr val="hlink"/>
                                            </p:clrVal>
                                          </p:val>
                                        </p:tav>
                                      </p:tavLst>
                                    </p:anim>
                                    <p:set>
                                      <p:cBhvr>
                                        <p:cTn id="16" dur="80"/>
                                        <p:tgtEl>
                                          <p:spTgt spid="19463"/>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19464"/>
                                        </p:tgtEl>
                                        <p:attrNameLst>
                                          <p:attrName>style.visibility</p:attrName>
                                        </p:attrNameLst>
                                      </p:cBhvr>
                                      <p:to>
                                        <p:strVal val="visible"/>
                                      </p:to>
                                    </p:set>
                                    <p:anim calcmode="discrete" valueType="clr">
                                      <p:cBhvr override="childStyle">
                                        <p:cTn id="21" dur="80"/>
                                        <p:tgtEl>
                                          <p:spTgt spid="19464"/>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19464"/>
                                        </p:tgtEl>
                                        <p:attrNameLst>
                                          <p:attrName>fillcolor</p:attrName>
                                        </p:attrNameLst>
                                      </p:cBhvr>
                                      <p:tavLst>
                                        <p:tav tm="0">
                                          <p:val>
                                            <p:clrVal>
                                              <a:schemeClr val="accent2"/>
                                            </p:clrVal>
                                          </p:val>
                                        </p:tav>
                                        <p:tav tm="50000">
                                          <p:val>
                                            <p:clrVal>
                                              <a:schemeClr val="hlink"/>
                                            </p:clrVal>
                                          </p:val>
                                        </p:tav>
                                      </p:tavLst>
                                    </p:anim>
                                    <p:set>
                                      <p:cBhvr>
                                        <p:cTn id="23" dur="80"/>
                                        <p:tgtEl>
                                          <p:spTgt spid="19464"/>
                                        </p:tgtEl>
                                        <p:attrNameLst>
                                          <p:attrName>fill.type</p:attrName>
                                        </p:attrNameLst>
                                      </p:cBhvr>
                                      <p:to>
                                        <p:strVal val="solid"/>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27" presetClass="entr" presetSubtype="0" fill="hold" grpId="0" nodeType="clickEffect">
                                  <p:stCondLst>
                                    <p:cond delay="0"/>
                                  </p:stCondLst>
                                  <p:iterate type="lt">
                                    <p:tmPct val="50000"/>
                                  </p:iterate>
                                  <p:childTnLst>
                                    <p:set>
                                      <p:cBhvr>
                                        <p:cTn id="27" dur="1" fill="hold">
                                          <p:stCondLst>
                                            <p:cond delay="0"/>
                                          </p:stCondLst>
                                        </p:cTn>
                                        <p:tgtEl>
                                          <p:spTgt spid="19465"/>
                                        </p:tgtEl>
                                        <p:attrNameLst>
                                          <p:attrName>style.visibility</p:attrName>
                                        </p:attrNameLst>
                                      </p:cBhvr>
                                      <p:to>
                                        <p:strVal val="visible"/>
                                      </p:to>
                                    </p:set>
                                    <p:anim calcmode="discrete" valueType="clr">
                                      <p:cBhvr override="childStyle">
                                        <p:cTn id="28" dur="80"/>
                                        <p:tgtEl>
                                          <p:spTgt spid="19465"/>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19465"/>
                                        </p:tgtEl>
                                        <p:attrNameLst>
                                          <p:attrName>fillcolor</p:attrName>
                                        </p:attrNameLst>
                                      </p:cBhvr>
                                      <p:tavLst>
                                        <p:tav tm="0">
                                          <p:val>
                                            <p:clrVal>
                                              <a:schemeClr val="accent2"/>
                                            </p:clrVal>
                                          </p:val>
                                        </p:tav>
                                        <p:tav tm="50000">
                                          <p:val>
                                            <p:clrVal>
                                              <a:schemeClr val="hlink"/>
                                            </p:clrVal>
                                          </p:val>
                                        </p:tav>
                                      </p:tavLst>
                                    </p:anim>
                                    <p:set>
                                      <p:cBhvr>
                                        <p:cTn id="30" dur="80"/>
                                        <p:tgtEl>
                                          <p:spTgt spid="19465"/>
                                        </p:tgtEl>
                                        <p:attrNameLst>
                                          <p:attrName>fill.type</p:attrName>
                                        </p:attrNameLst>
                                      </p:cBhvr>
                                      <p:to>
                                        <p:strVal val="solid"/>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7" presetClass="entr" presetSubtype="0" fill="hold" grpId="0" nodeType="clickEffect">
                                  <p:stCondLst>
                                    <p:cond delay="0"/>
                                  </p:stCondLst>
                                  <p:iterate type="lt">
                                    <p:tmPct val="50000"/>
                                  </p:iterate>
                                  <p:childTnLst>
                                    <p:set>
                                      <p:cBhvr>
                                        <p:cTn id="34" dur="1" fill="hold">
                                          <p:stCondLst>
                                            <p:cond delay="0"/>
                                          </p:stCondLst>
                                        </p:cTn>
                                        <p:tgtEl>
                                          <p:spTgt spid="19466"/>
                                        </p:tgtEl>
                                        <p:attrNameLst>
                                          <p:attrName>style.visibility</p:attrName>
                                        </p:attrNameLst>
                                      </p:cBhvr>
                                      <p:to>
                                        <p:strVal val="visible"/>
                                      </p:to>
                                    </p:set>
                                    <p:anim calcmode="discrete" valueType="clr">
                                      <p:cBhvr override="childStyle">
                                        <p:cTn id="35" dur="80"/>
                                        <p:tgtEl>
                                          <p:spTgt spid="19466"/>
                                        </p:tgtEl>
                                        <p:attrNameLst>
                                          <p:attrName>style.color</p:attrName>
                                        </p:attrNameLst>
                                      </p:cBhvr>
                                      <p:tavLst>
                                        <p:tav tm="0">
                                          <p:val>
                                            <p:clrVal>
                                              <a:schemeClr val="accent2"/>
                                            </p:clrVal>
                                          </p:val>
                                        </p:tav>
                                        <p:tav tm="50000">
                                          <p:val>
                                            <p:clrVal>
                                              <a:schemeClr val="hlink"/>
                                            </p:clrVal>
                                          </p:val>
                                        </p:tav>
                                      </p:tavLst>
                                    </p:anim>
                                    <p:anim calcmode="discrete" valueType="clr">
                                      <p:cBhvr>
                                        <p:cTn id="36" dur="80"/>
                                        <p:tgtEl>
                                          <p:spTgt spid="19466"/>
                                        </p:tgtEl>
                                        <p:attrNameLst>
                                          <p:attrName>fillcolor</p:attrName>
                                        </p:attrNameLst>
                                      </p:cBhvr>
                                      <p:tavLst>
                                        <p:tav tm="0">
                                          <p:val>
                                            <p:clrVal>
                                              <a:schemeClr val="accent2"/>
                                            </p:clrVal>
                                          </p:val>
                                        </p:tav>
                                        <p:tav tm="50000">
                                          <p:val>
                                            <p:clrVal>
                                              <a:schemeClr val="hlink"/>
                                            </p:clrVal>
                                          </p:val>
                                        </p:tav>
                                      </p:tavLst>
                                    </p:anim>
                                    <p:set>
                                      <p:cBhvr>
                                        <p:cTn id="37" dur="80"/>
                                        <p:tgtEl>
                                          <p:spTgt spid="19466"/>
                                        </p:tgtEl>
                                        <p:attrNameLst>
                                          <p:attrName>fill.type</p:attrName>
                                        </p:attrNameLst>
                                      </p:cBhvr>
                                      <p:to>
                                        <p:strVal val="solid"/>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27" presetClass="entr" presetSubtype="0" fill="hold" grpId="0" nodeType="clickEffect">
                                  <p:stCondLst>
                                    <p:cond delay="0"/>
                                  </p:stCondLst>
                                  <p:iterate type="lt">
                                    <p:tmPct val="50000"/>
                                  </p:iterate>
                                  <p:childTnLst>
                                    <p:set>
                                      <p:cBhvr>
                                        <p:cTn id="41" dur="1" fill="hold">
                                          <p:stCondLst>
                                            <p:cond delay="0"/>
                                          </p:stCondLst>
                                        </p:cTn>
                                        <p:tgtEl>
                                          <p:spTgt spid="19467"/>
                                        </p:tgtEl>
                                        <p:attrNameLst>
                                          <p:attrName>style.visibility</p:attrName>
                                        </p:attrNameLst>
                                      </p:cBhvr>
                                      <p:to>
                                        <p:strVal val="visible"/>
                                      </p:to>
                                    </p:set>
                                    <p:anim calcmode="discrete" valueType="clr">
                                      <p:cBhvr override="childStyle">
                                        <p:cTn id="42" dur="80"/>
                                        <p:tgtEl>
                                          <p:spTgt spid="19467"/>
                                        </p:tgtEl>
                                        <p:attrNameLst>
                                          <p:attrName>style.color</p:attrName>
                                        </p:attrNameLst>
                                      </p:cBhvr>
                                      <p:tavLst>
                                        <p:tav tm="0">
                                          <p:val>
                                            <p:clrVal>
                                              <a:schemeClr val="accent2"/>
                                            </p:clrVal>
                                          </p:val>
                                        </p:tav>
                                        <p:tav tm="50000">
                                          <p:val>
                                            <p:clrVal>
                                              <a:schemeClr val="hlink"/>
                                            </p:clrVal>
                                          </p:val>
                                        </p:tav>
                                      </p:tavLst>
                                    </p:anim>
                                    <p:anim calcmode="discrete" valueType="clr">
                                      <p:cBhvr>
                                        <p:cTn id="43" dur="80"/>
                                        <p:tgtEl>
                                          <p:spTgt spid="19467"/>
                                        </p:tgtEl>
                                        <p:attrNameLst>
                                          <p:attrName>fillcolor</p:attrName>
                                        </p:attrNameLst>
                                      </p:cBhvr>
                                      <p:tavLst>
                                        <p:tav tm="0">
                                          <p:val>
                                            <p:clrVal>
                                              <a:schemeClr val="accent2"/>
                                            </p:clrVal>
                                          </p:val>
                                        </p:tav>
                                        <p:tav tm="50000">
                                          <p:val>
                                            <p:clrVal>
                                              <a:schemeClr val="hlink"/>
                                            </p:clrVal>
                                          </p:val>
                                        </p:tav>
                                      </p:tavLst>
                                    </p:anim>
                                    <p:set>
                                      <p:cBhvr>
                                        <p:cTn id="44" dur="80"/>
                                        <p:tgtEl>
                                          <p:spTgt spid="1946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2" grpId="0"/>
      <p:bldP spid="19463" grpId="0"/>
      <p:bldP spid="19464" grpId="0"/>
      <p:bldP spid="19465" grpId="0"/>
      <p:bldP spid="19466" grpId="0"/>
      <p:bldP spid="1946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0" y="2446338"/>
            <a:ext cx="9144000" cy="830262"/>
          </a:xfrm>
          <a:prstGeom prst="rect">
            <a:avLst/>
          </a:prstGeom>
          <a:noFill/>
          <a:ln w="9525">
            <a:noFill/>
            <a:miter lim="800000"/>
            <a:headEnd/>
            <a:tailEnd/>
          </a:ln>
        </p:spPr>
        <p:txBody>
          <a:bodyPr>
            <a:spAutoFit/>
          </a:bodyPr>
          <a:lstStyle/>
          <a:p>
            <a:pPr eaLnBrk="1" hangingPunct="1"/>
            <a:r>
              <a:rPr lang="en-US" sz="2400" b="1">
                <a:solidFill>
                  <a:srgbClr val="FF0000"/>
                </a:solidFill>
                <a:latin typeface="Times New Roman" pitchFamily="18" charset="0"/>
                <a:cs typeface="Times New Roman" pitchFamily="18" charset="0"/>
              </a:rPr>
              <a:t>* Nêu sự khác nhau, giống nhau về đặc điểm của tuổi dậy thì ở con gái và con trai?</a:t>
            </a:r>
          </a:p>
        </p:txBody>
      </p:sp>
      <p:sp>
        <p:nvSpPr>
          <p:cNvPr id="6" name="Rectangle 5"/>
          <p:cNvSpPr>
            <a:spLocks noChangeArrowheads="1"/>
          </p:cNvSpPr>
          <p:nvPr/>
        </p:nvSpPr>
        <p:spPr bwMode="auto">
          <a:xfrm>
            <a:off x="1600200" y="3284538"/>
            <a:ext cx="7543800" cy="830262"/>
          </a:xfrm>
          <a:prstGeom prst="rect">
            <a:avLst/>
          </a:prstGeom>
          <a:noFill/>
          <a:ln w="9525">
            <a:noFill/>
            <a:miter lim="800000"/>
            <a:headEnd/>
            <a:tailEnd/>
          </a:ln>
        </p:spPr>
        <p:txBody>
          <a:bodyPr>
            <a:spAutoFit/>
          </a:bodyPr>
          <a:lstStyle/>
          <a:p>
            <a:pPr eaLnBrk="1" hangingPunct="1"/>
            <a:r>
              <a:rPr lang="en-US" sz="2400" b="1">
                <a:solidFill>
                  <a:srgbClr val="0000FF"/>
                </a:solidFill>
                <a:latin typeface="Times New Roman" pitchFamily="18" charset="0"/>
                <a:cs typeface="Times New Roman" pitchFamily="18" charset="0"/>
              </a:rPr>
              <a:t>- Con gái thường bắt đầu khoảng từ 10 đến 15 tuổi, xuất hiện kinh nguyệt.</a:t>
            </a:r>
          </a:p>
        </p:txBody>
      </p:sp>
      <p:sp>
        <p:nvSpPr>
          <p:cNvPr id="7" name="Rectangle 6"/>
          <p:cNvSpPr>
            <a:spLocks noChangeArrowheads="1"/>
          </p:cNvSpPr>
          <p:nvPr/>
        </p:nvSpPr>
        <p:spPr bwMode="auto">
          <a:xfrm>
            <a:off x="304800" y="3282950"/>
            <a:ext cx="990600" cy="831850"/>
          </a:xfrm>
          <a:prstGeom prst="rect">
            <a:avLst/>
          </a:prstGeom>
          <a:noFill/>
          <a:ln w="9525">
            <a:solidFill>
              <a:srgbClr val="800000"/>
            </a:solidFill>
            <a:miter lim="800000"/>
            <a:headEnd/>
            <a:tailEnd/>
          </a:ln>
        </p:spPr>
        <p:txBody>
          <a:bodyPr>
            <a:spAutoFit/>
          </a:bodyPr>
          <a:lstStyle/>
          <a:p>
            <a:pPr eaLnBrk="1" hangingPunct="1"/>
            <a:r>
              <a:rPr lang="en-US" sz="2400" b="1">
                <a:solidFill>
                  <a:srgbClr val="FF0000"/>
                </a:solidFill>
                <a:latin typeface="Times New Roman" pitchFamily="18" charset="0"/>
                <a:cs typeface="Times New Roman" pitchFamily="18" charset="0"/>
              </a:rPr>
              <a:t> Khác nhau: </a:t>
            </a:r>
            <a:endParaRPr lang="en-US" sz="2400">
              <a:solidFill>
                <a:srgbClr val="FF0000"/>
              </a:solidFill>
              <a:latin typeface="Times New Roman" pitchFamily="18" charset="0"/>
              <a:cs typeface="Times New Roman" pitchFamily="18" charset="0"/>
            </a:endParaRPr>
          </a:p>
        </p:txBody>
      </p:sp>
      <p:sp>
        <p:nvSpPr>
          <p:cNvPr id="8" name="TextBox 7"/>
          <p:cNvSpPr txBox="1">
            <a:spLocks noChangeArrowheads="1"/>
          </p:cNvSpPr>
          <p:nvPr/>
        </p:nvSpPr>
        <p:spPr bwMode="auto">
          <a:xfrm>
            <a:off x="228600" y="4959350"/>
            <a:ext cx="1371600" cy="831850"/>
          </a:xfrm>
          <a:prstGeom prst="rect">
            <a:avLst/>
          </a:prstGeom>
          <a:noFill/>
          <a:ln w="9525">
            <a:solidFill>
              <a:srgbClr val="800000"/>
            </a:solidFill>
            <a:miter lim="800000"/>
            <a:headEnd/>
            <a:tailEnd/>
          </a:ln>
        </p:spPr>
        <p:txBody>
          <a:bodyPr>
            <a:spAutoFit/>
          </a:bodyPr>
          <a:lstStyle/>
          <a:p>
            <a:pPr algn="ctr" eaLnBrk="1" hangingPunct="1"/>
            <a:r>
              <a:rPr lang="en-US" sz="2400" b="1">
                <a:solidFill>
                  <a:srgbClr val="190BC8"/>
                </a:solidFill>
                <a:latin typeface="Times New Roman" pitchFamily="18" charset="0"/>
                <a:cs typeface="Times New Roman" pitchFamily="18" charset="0"/>
              </a:rPr>
              <a:t>Giống nhau:</a:t>
            </a:r>
          </a:p>
        </p:txBody>
      </p:sp>
      <p:sp>
        <p:nvSpPr>
          <p:cNvPr id="9" name="Rectangle 8"/>
          <p:cNvSpPr>
            <a:spLocks noChangeArrowheads="1"/>
          </p:cNvSpPr>
          <p:nvPr/>
        </p:nvSpPr>
        <p:spPr bwMode="auto">
          <a:xfrm>
            <a:off x="1828800" y="5029200"/>
            <a:ext cx="7315200" cy="457200"/>
          </a:xfrm>
          <a:prstGeom prst="rect">
            <a:avLst/>
          </a:prstGeom>
          <a:noFill/>
          <a:ln w="9525">
            <a:noFill/>
            <a:miter lim="800000"/>
            <a:headEnd/>
            <a:tailEnd/>
          </a:ln>
        </p:spPr>
        <p:txBody>
          <a:bodyPr>
            <a:spAutoFit/>
          </a:bodyPr>
          <a:lstStyle/>
          <a:p>
            <a:pPr eaLnBrk="1" hangingPunct="1"/>
            <a:r>
              <a:rPr lang="en-US" sz="2400" b="1">
                <a:solidFill>
                  <a:srgbClr val="FF0000"/>
                </a:solidFill>
                <a:latin typeface="Times New Roman" pitchFamily="18" charset="0"/>
                <a:cs typeface="Times New Roman" pitchFamily="18" charset="0"/>
              </a:rPr>
              <a:t>- Cơ thể phát triển nhanh cả về chiều cao và cân nặng.</a:t>
            </a:r>
          </a:p>
        </p:txBody>
      </p:sp>
      <p:sp>
        <p:nvSpPr>
          <p:cNvPr id="10" name="Rectangle 9"/>
          <p:cNvSpPr>
            <a:spLocks noChangeArrowheads="1"/>
          </p:cNvSpPr>
          <p:nvPr/>
        </p:nvSpPr>
        <p:spPr bwMode="auto">
          <a:xfrm>
            <a:off x="1828800" y="5410200"/>
            <a:ext cx="5251450" cy="457200"/>
          </a:xfrm>
          <a:prstGeom prst="rect">
            <a:avLst/>
          </a:prstGeom>
          <a:noFill/>
          <a:ln w="9525">
            <a:noFill/>
            <a:miter lim="800000"/>
            <a:headEnd/>
            <a:tailEnd/>
          </a:ln>
        </p:spPr>
        <p:txBody>
          <a:bodyPr wrap="none">
            <a:spAutoFit/>
          </a:bodyPr>
          <a:lstStyle/>
          <a:p>
            <a:pPr eaLnBrk="1" hangingPunct="1"/>
            <a:r>
              <a:rPr lang="en-US" sz="2400" b="1">
                <a:solidFill>
                  <a:srgbClr val="FF0000"/>
                </a:solidFill>
                <a:latin typeface="Times New Roman" pitchFamily="18" charset="0"/>
                <a:cs typeface="Times New Roman" pitchFamily="18" charset="0"/>
              </a:rPr>
              <a:t>- Cơ quan sinh dục bắt đầu phát triển. </a:t>
            </a:r>
          </a:p>
        </p:txBody>
      </p:sp>
      <p:sp>
        <p:nvSpPr>
          <p:cNvPr id="11" name="Rectangle 10"/>
          <p:cNvSpPr>
            <a:spLocks noChangeArrowheads="1"/>
          </p:cNvSpPr>
          <p:nvPr/>
        </p:nvSpPr>
        <p:spPr bwMode="auto">
          <a:xfrm>
            <a:off x="0" y="5867400"/>
            <a:ext cx="9144000" cy="830263"/>
          </a:xfrm>
          <a:prstGeom prst="rect">
            <a:avLst/>
          </a:prstGeom>
          <a:noFill/>
          <a:ln w="9525">
            <a:noFill/>
            <a:miter lim="800000"/>
            <a:headEnd/>
            <a:tailEnd/>
          </a:ln>
        </p:spPr>
        <p:txBody>
          <a:bodyPr>
            <a:spAutoFit/>
          </a:bodyPr>
          <a:lstStyle/>
          <a:p>
            <a:pPr eaLnBrk="1" hangingPunct="1"/>
            <a:r>
              <a:rPr lang="en-US" sz="2400" b="1">
                <a:solidFill>
                  <a:srgbClr val="FF0000"/>
                </a:solidFill>
                <a:latin typeface="Times New Roman" pitchFamily="18" charset="0"/>
                <a:cs typeface="Times New Roman" pitchFamily="18" charset="0"/>
              </a:rPr>
              <a:t>- Ở giai đoạn này cũng diễn ra những biến đổi về tình cảm, suy nghĩ và mối quan hệ xã hội.</a:t>
            </a:r>
          </a:p>
        </p:txBody>
      </p:sp>
      <p:sp>
        <p:nvSpPr>
          <p:cNvPr id="23564" name="Text Box 12"/>
          <p:cNvSpPr txBox="1">
            <a:spLocks noChangeArrowheads="1"/>
          </p:cNvSpPr>
          <p:nvPr/>
        </p:nvSpPr>
        <p:spPr bwMode="auto">
          <a:xfrm>
            <a:off x="0" y="4122738"/>
            <a:ext cx="9144000" cy="830262"/>
          </a:xfrm>
          <a:prstGeom prst="rect">
            <a:avLst/>
          </a:prstGeom>
          <a:noFill/>
          <a:ln w="9525">
            <a:noFill/>
            <a:miter lim="800000"/>
            <a:headEnd/>
            <a:tailEnd/>
          </a:ln>
          <a:effectLst/>
        </p:spPr>
        <p:txBody>
          <a:bodyPr>
            <a:spAutoFit/>
          </a:bodyPr>
          <a:lstStyle/>
          <a:p>
            <a:pPr eaLnBrk="1" hangingPunct="1"/>
            <a:r>
              <a:rPr lang="en-US" sz="2400" b="1">
                <a:solidFill>
                  <a:srgbClr val="0000FF"/>
                </a:solidFill>
                <a:latin typeface="Times New Roman" pitchFamily="18" charset="0"/>
                <a:cs typeface="Times New Roman" pitchFamily="18" charset="0"/>
              </a:rPr>
              <a:t>- Con trai thường bắt đầu khoảng từ 13 đến 17 tuổi, có hiện tượng xuất tinh.</a:t>
            </a:r>
            <a:endParaRPr lang="en-US" sz="2400">
              <a:solidFill>
                <a:srgbClr val="0000FF"/>
              </a:solidFill>
              <a:latin typeface="Times New Roman" pitchFamily="18" charset="0"/>
              <a:cs typeface="Times New Roman" pitchFamily="18" charset="0"/>
            </a:endParaRPr>
          </a:p>
        </p:txBody>
      </p:sp>
      <p:sp>
        <p:nvSpPr>
          <p:cNvPr id="31754" name="Text Box 13"/>
          <p:cNvSpPr txBox="1">
            <a:spLocks noChangeArrowheads="1"/>
          </p:cNvSpPr>
          <p:nvPr/>
        </p:nvSpPr>
        <p:spPr bwMode="auto">
          <a:xfrm>
            <a:off x="0" y="1684338"/>
            <a:ext cx="9144000" cy="830262"/>
          </a:xfrm>
          <a:prstGeom prst="rect">
            <a:avLst/>
          </a:prstGeom>
          <a:noFill/>
          <a:ln w="9525">
            <a:noFill/>
            <a:miter lim="800000"/>
            <a:headEnd/>
            <a:tailEnd/>
          </a:ln>
          <a:effectLst/>
        </p:spPr>
        <p:txBody>
          <a:bodyPr>
            <a:spAutoFit/>
          </a:bodyPr>
          <a:lstStyle/>
          <a:p>
            <a:pPr eaLnBrk="1" hangingPunct="1"/>
            <a:r>
              <a:rPr lang="en-US" sz="2400" b="1">
                <a:solidFill>
                  <a:srgbClr val="0000FF"/>
                </a:solidFill>
                <a:latin typeface="Times New Roman" pitchFamily="18" charset="0"/>
                <a:cs typeface="Times New Roman" pitchFamily="18" charset="0"/>
              </a:rPr>
              <a:t>3. Đặc điểm và tầm quan trọng của tuổi dậy thì đối với cuộc đời mỗi người.</a:t>
            </a:r>
            <a:endParaRPr lang="en-US" sz="2400">
              <a:solidFill>
                <a:srgbClr val="0000FF"/>
              </a:solidFill>
              <a:latin typeface="Times New Roman" pitchFamily="18" charset="0"/>
              <a:cs typeface="Times New Roman" pitchFamily="18" charset="0"/>
            </a:endParaRPr>
          </a:p>
        </p:txBody>
      </p:sp>
      <p:sp>
        <p:nvSpPr>
          <p:cNvPr id="31757" name="Rectangle 24"/>
          <p:cNvSpPr>
            <a:spLocks noChangeArrowheads="1"/>
          </p:cNvSpPr>
          <p:nvPr/>
        </p:nvSpPr>
        <p:spPr bwMode="auto">
          <a:xfrm>
            <a:off x="0" y="0"/>
            <a:ext cx="9144000" cy="6858000"/>
          </a:xfrm>
          <a:prstGeom prst="rect">
            <a:avLst/>
          </a:prstGeom>
          <a:noFill/>
          <a:ln w="57150">
            <a:pattFill prst="sphere">
              <a:fgClr>
                <a:srgbClr val="0000FF"/>
              </a:fgClr>
              <a:bgClr>
                <a:srgbClr val="FF0000"/>
              </a:bgClr>
            </a:pattFill>
            <a:miter lim="800000"/>
            <a:headEnd/>
            <a:tailEnd/>
          </a:ln>
        </p:spPr>
        <p:txBody>
          <a:bodyPr wrap="none" anchor="ctr"/>
          <a:lstStyle/>
          <a:p>
            <a:endParaRPr lang="vi-VN">
              <a:latin typeface="Times New Roman" pitchFamily="18" charset="0"/>
            </a:endParaRPr>
          </a:p>
        </p:txBody>
      </p:sp>
      <p:pic>
        <p:nvPicPr>
          <p:cNvPr id="31759" name="Picture 7" descr="sun14[1]"/>
          <p:cNvPicPr>
            <a:picLocks noChangeAspect="1" noChangeArrowheads="1" noCrop="1"/>
          </p:cNvPicPr>
          <p:nvPr/>
        </p:nvPicPr>
        <p:blipFill>
          <a:blip r:embed="rId2"/>
          <a:srcRect/>
          <a:stretch>
            <a:fillRect/>
          </a:stretch>
        </p:blipFill>
        <p:spPr bwMode="auto">
          <a:xfrm>
            <a:off x="7786688" y="69850"/>
            <a:ext cx="1295400" cy="1295400"/>
          </a:xfrm>
          <a:prstGeom prst="rect">
            <a:avLst/>
          </a:prstGeom>
          <a:noFill/>
          <a:ln w="9525">
            <a:noFill/>
            <a:miter lim="800000"/>
            <a:headEnd/>
            <a:tailEnd/>
          </a:ln>
        </p:spPr>
      </p:pic>
      <p:pic>
        <p:nvPicPr>
          <p:cNvPr id="31760" name="Picture 7" descr="sun14[1]"/>
          <p:cNvPicPr>
            <a:picLocks noChangeAspect="1" noChangeArrowheads="1" noCrop="1"/>
          </p:cNvPicPr>
          <p:nvPr/>
        </p:nvPicPr>
        <p:blipFill>
          <a:blip r:embed="rId2"/>
          <a:srcRect/>
          <a:stretch>
            <a:fillRect/>
          </a:stretch>
        </p:blipFill>
        <p:spPr bwMode="auto">
          <a:xfrm>
            <a:off x="49213" y="55563"/>
            <a:ext cx="1295400" cy="12954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4"/>
                                        </p:tgtEl>
                                        <p:attrNameLst>
                                          <p:attrName>style.visibility</p:attrName>
                                        </p:attrNameLst>
                                      </p:cBhvr>
                                      <p:to>
                                        <p:strVal val="visible"/>
                                      </p:to>
                                    </p:set>
                                    <p:anim calcmode="discrete" valueType="clr">
                                      <p:cBhvr override="childStyle">
                                        <p:cTn id="7" dur="80"/>
                                        <p:tgtEl>
                                          <p:spTgt spid="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
                                        </p:tgtEl>
                                        <p:attrNameLst>
                                          <p:attrName>fillcolor</p:attrName>
                                        </p:attrNameLst>
                                      </p:cBhvr>
                                      <p:tavLst>
                                        <p:tav tm="0">
                                          <p:val>
                                            <p:clrVal>
                                              <a:schemeClr val="accent2"/>
                                            </p:clrVal>
                                          </p:val>
                                        </p:tav>
                                        <p:tav tm="50000">
                                          <p:val>
                                            <p:clrVal>
                                              <a:schemeClr val="hlink"/>
                                            </p:clrVal>
                                          </p:val>
                                        </p:tav>
                                      </p:tavLst>
                                    </p:anim>
                                    <p:set>
                                      <p:cBhvr>
                                        <p:cTn id="9" dur="80"/>
                                        <p:tgtEl>
                                          <p:spTgt spid="4"/>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additive="base">
                                        <p:cTn id="14" dur="500" fill="hold"/>
                                        <p:tgtEl>
                                          <p:spTgt spid="7"/>
                                        </p:tgtEl>
                                        <p:attrNameLst>
                                          <p:attrName>ppt_x</p:attrName>
                                        </p:attrNameLst>
                                      </p:cBhvr>
                                      <p:tavLst>
                                        <p:tav tm="0">
                                          <p:val>
                                            <p:strVal val="#ppt_x"/>
                                          </p:val>
                                        </p:tav>
                                        <p:tav tm="100000">
                                          <p:val>
                                            <p:strVal val="#ppt_x"/>
                                          </p:val>
                                        </p:tav>
                                      </p:tavLst>
                                    </p:anim>
                                    <p:anim calcmode="lin" valueType="num">
                                      <p:cBhvr additive="base">
                                        <p:cTn id="1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7" presetClass="entr" presetSubtype="0" fill="hold" grpId="0" nodeType="clickEffect">
                                  <p:stCondLst>
                                    <p:cond delay="0"/>
                                  </p:stCondLst>
                                  <p:iterate type="lt">
                                    <p:tmPct val="50000"/>
                                  </p:iterate>
                                  <p:childTnLst>
                                    <p:set>
                                      <p:cBhvr>
                                        <p:cTn id="19" dur="1" fill="hold">
                                          <p:stCondLst>
                                            <p:cond delay="0"/>
                                          </p:stCondLst>
                                        </p:cTn>
                                        <p:tgtEl>
                                          <p:spTgt spid="6"/>
                                        </p:tgtEl>
                                        <p:attrNameLst>
                                          <p:attrName>style.visibility</p:attrName>
                                        </p:attrNameLst>
                                      </p:cBhvr>
                                      <p:to>
                                        <p:strVal val="visible"/>
                                      </p:to>
                                    </p:set>
                                    <p:anim calcmode="discrete" valueType="clr">
                                      <p:cBhvr override="childStyle">
                                        <p:cTn id="20" dur="80"/>
                                        <p:tgtEl>
                                          <p:spTgt spid="6"/>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6"/>
                                        </p:tgtEl>
                                        <p:attrNameLst>
                                          <p:attrName>fillcolor</p:attrName>
                                        </p:attrNameLst>
                                      </p:cBhvr>
                                      <p:tavLst>
                                        <p:tav tm="0">
                                          <p:val>
                                            <p:clrVal>
                                              <a:schemeClr val="accent2"/>
                                            </p:clrVal>
                                          </p:val>
                                        </p:tav>
                                        <p:tav tm="50000">
                                          <p:val>
                                            <p:clrVal>
                                              <a:schemeClr val="hlink"/>
                                            </p:clrVal>
                                          </p:val>
                                        </p:tav>
                                      </p:tavLst>
                                    </p:anim>
                                    <p:set>
                                      <p:cBhvr>
                                        <p:cTn id="22" dur="80"/>
                                        <p:tgtEl>
                                          <p:spTgt spid="6"/>
                                        </p:tgtEl>
                                        <p:attrNameLst>
                                          <p:attrName>fill.type</p:attrName>
                                        </p:attrNameLst>
                                      </p:cBhvr>
                                      <p:to>
                                        <p:strVal val="solid"/>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27" presetClass="entr" presetSubtype="0" fill="hold" grpId="0" nodeType="clickEffect">
                                  <p:stCondLst>
                                    <p:cond delay="0"/>
                                  </p:stCondLst>
                                  <p:iterate type="lt">
                                    <p:tmPct val="50000"/>
                                  </p:iterate>
                                  <p:childTnLst>
                                    <p:set>
                                      <p:cBhvr>
                                        <p:cTn id="26" dur="1" fill="hold">
                                          <p:stCondLst>
                                            <p:cond delay="0"/>
                                          </p:stCondLst>
                                        </p:cTn>
                                        <p:tgtEl>
                                          <p:spTgt spid="23564"/>
                                        </p:tgtEl>
                                        <p:attrNameLst>
                                          <p:attrName>style.visibility</p:attrName>
                                        </p:attrNameLst>
                                      </p:cBhvr>
                                      <p:to>
                                        <p:strVal val="visible"/>
                                      </p:to>
                                    </p:set>
                                    <p:anim calcmode="discrete" valueType="clr">
                                      <p:cBhvr override="childStyle">
                                        <p:cTn id="27" dur="80"/>
                                        <p:tgtEl>
                                          <p:spTgt spid="23564"/>
                                        </p:tgtEl>
                                        <p:attrNameLst>
                                          <p:attrName>style.color</p:attrName>
                                        </p:attrNameLst>
                                      </p:cBhvr>
                                      <p:tavLst>
                                        <p:tav tm="0">
                                          <p:val>
                                            <p:clrVal>
                                              <a:schemeClr val="accent2"/>
                                            </p:clrVal>
                                          </p:val>
                                        </p:tav>
                                        <p:tav tm="50000">
                                          <p:val>
                                            <p:clrVal>
                                              <a:schemeClr val="hlink"/>
                                            </p:clrVal>
                                          </p:val>
                                        </p:tav>
                                      </p:tavLst>
                                    </p:anim>
                                    <p:anim calcmode="discrete" valueType="clr">
                                      <p:cBhvr>
                                        <p:cTn id="28" dur="80"/>
                                        <p:tgtEl>
                                          <p:spTgt spid="23564"/>
                                        </p:tgtEl>
                                        <p:attrNameLst>
                                          <p:attrName>fillcolor</p:attrName>
                                        </p:attrNameLst>
                                      </p:cBhvr>
                                      <p:tavLst>
                                        <p:tav tm="0">
                                          <p:val>
                                            <p:clrVal>
                                              <a:schemeClr val="accent2"/>
                                            </p:clrVal>
                                          </p:val>
                                        </p:tav>
                                        <p:tav tm="50000">
                                          <p:val>
                                            <p:clrVal>
                                              <a:schemeClr val="hlink"/>
                                            </p:clrVal>
                                          </p:val>
                                        </p:tav>
                                      </p:tavLst>
                                    </p:anim>
                                    <p:set>
                                      <p:cBhvr>
                                        <p:cTn id="29" dur="80"/>
                                        <p:tgtEl>
                                          <p:spTgt spid="23564"/>
                                        </p:tgtEl>
                                        <p:attrNameLst>
                                          <p:attrName>fill.type</p:attrName>
                                        </p:attrNameLst>
                                      </p:cBhvr>
                                      <p:to>
                                        <p:strVal val="solid"/>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 calcmode="lin" valueType="num">
                                      <p:cBhvr additive="base">
                                        <p:cTn id="34" dur="500" fill="hold"/>
                                        <p:tgtEl>
                                          <p:spTgt spid="8"/>
                                        </p:tgtEl>
                                        <p:attrNameLst>
                                          <p:attrName>ppt_x</p:attrName>
                                        </p:attrNameLst>
                                      </p:cBhvr>
                                      <p:tavLst>
                                        <p:tav tm="0">
                                          <p:val>
                                            <p:strVal val="#ppt_x"/>
                                          </p:val>
                                        </p:tav>
                                        <p:tav tm="100000">
                                          <p:val>
                                            <p:strVal val="#ppt_x"/>
                                          </p:val>
                                        </p:tav>
                                      </p:tavLst>
                                    </p:anim>
                                    <p:anim calcmode="lin" valueType="num">
                                      <p:cBhvr additive="base">
                                        <p:cTn id="3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27" presetClass="entr" presetSubtype="0" fill="hold" grpId="0" nodeType="clickEffect">
                                  <p:stCondLst>
                                    <p:cond delay="0"/>
                                  </p:stCondLst>
                                  <p:iterate type="lt">
                                    <p:tmPct val="50000"/>
                                  </p:iterate>
                                  <p:childTnLst>
                                    <p:set>
                                      <p:cBhvr>
                                        <p:cTn id="39" dur="1" fill="hold">
                                          <p:stCondLst>
                                            <p:cond delay="0"/>
                                          </p:stCondLst>
                                        </p:cTn>
                                        <p:tgtEl>
                                          <p:spTgt spid="9"/>
                                        </p:tgtEl>
                                        <p:attrNameLst>
                                          <p:attrName>style.visibility</p:attrName>
                                        </p:attrNameLst>
                                      </p:cBhvr>
                                      <p:to>
                                        <p:strVal val="visible"/>
                                      </p:to>
                                    </p:set>
                                    <p:anim calcmode="discrete" valueType="clr">
                                      <p:cBhvr override="childStyle">
                                        <p:cTn id="40" dur="80"/>
                                        <p:tgtEl>
                                          <p:spTgt spid="9"/>
                                        </p:tgtEl>
                                        <p:attrNameLst>
                                          <p:attrName>style.color</p:attrName>
                                        </p:attrNameLst>
                                      </p:cBhvr>
                                      <p:tavLst>
                                        <p:tav tm="0">
                                          <p:val>
                                            <p:clrVal>
                                              <a:schemeClr val="accent2"/>
                                            </p:clrVal>
                                          </p:val>
                                        </p:tav>
                                        <p:tav tm="50000">
                                          <p:val>
                                            <p:clrVal>
                                              <a:schemeClr val="hlink"/>
                                            </p:clrVal>
                                          </p:val>
                                        </p:tav>
                                      </p:tavLst>
                                    </p:anim>
                                    <p:anim calcmode="discrete" valueType="clr">
                                      <p:cBhvr>
                                        <p:cTn id="41" dur="80"/>
                                        <p:tgtEl>
                                          <p:spTgt spid="9"/>
                                        </p:tgtEl>
                                        <p:attrNameLst>
                                          <p:attrName>fillcolor</p:attrName>
                                        </p:attrNameLst>
                                      </p:cBhvr>
                                      <p:tavLst>
                                        <p:tav tm="0">
                                          <p:val>
                                            <p:clrVal>
                                              <a:schemeClr val="accent2"/>
                                            </p:clrVal>
                                          </p:val>
                                        </p:tav>
                                        <p:tav tm="50000">
                                          <p:val>
                                            <p:clrVal>
                                              <a:schemeClr val="hlink"/>
                                            </p:clrVal>
                                          </p:val>
                                        </p:tav>
                                      </p:tavLst>
                                    </p:anim>
                                    <p:set>
                                      <p:cBhvr>
                                        <p:cTn id="42" dur="80"/>
                                        <p:tgtEl>
                                          <p:spTgt spid="9"/>
                                        </p:tgtEl>
                                        <p:attrNameLst>
                                          <p:attrName>fill.type</p:attrName>
                                        </p:attrNameLst>
                                      </p:cBhvr>
                                      <p:to>
                                        <p:strVal val="solid"/>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27" presetClass="entr" presetSubtype="0" fill="hold" grpId="0" nodeType="clickEffect">
                                  <p:stCondLst>
                                    <p:cond delay="0"/>
                                  </p:stCondLst>
                                  <p:iterate type="lt">
                                    <p:tmPct val="50000"/>
                                  </p:iterate>
                                  <p:childTnLst>
                                    <p:set>
                                      <p:cBhvr>
                                        <p:cTn id="46" dur="1" fill="hold">
                                          <p:stCondLst>
                                            <p:cond delay="0"/>
                                          </p:stCondLst>
                                        </p:cTn>
                                        <p:tgtEl>
                                          <p:spTgt spid="10"/>
                                        </p:tgtEl>
                                        <p:attrNameLst>
                                          <p:attrName>style.visibility</p:attrName>
                                        </p:attrNameLst>
                                      </p:cBhvr>
                                      <p:to>
                                        <p:strVal val="visible"/>
                                      </p:to>
                                    </p:set>
                                    <p:anim calcmode="discrete" valueType="clr">
                                      <p:cBhvr override="childStyle">
                                        <p:cTn id="47" dur="80"/>
                                        <p:tgtEl>
                                          <p:spTgt spid="10"/>
                                        </p:tgtEl>
                                        <p:attrNameLst>
                                          <p:attrName>style.color</p:attrName>
                                        </p:attrNameLst>
                                      </p:cBhvr>
                                      <p:tavLst>
                                        <p:tav tm="0">
                                          <p:val>
                                            <p:clrVal>
                                              <a:schemeClr val="accent2"/>
                                            </p:clrVal>
                                          </p:val>
                                        </p:tav>
                                        <p:tav tm="50000">
                                          <p:val>
                                            <p:clrVal>
                                              <a:schemeClr val="hlink"/>
                                            </p:clrVal>
                                          </p:val>
                                        </p:tav>
                                      </p:tavLst>
                                    </p:anim>
                                    <p:anim calcmode="discrete" valueType="clr">
                                      <p:cBhvr>
                                        <p:cTn id="48" dur="80"/>
                                        <p:tgtEl>
                                          <p:spTgt spid="10"/>
                                        </p:tgtEl>
                                        <p:attrNameLst>
                                          <p:attrName>fillcolor</p:attrName>
                                        </p:attrNameLst>
                                      </p:cBhvr>
                                      <p:tavLst>
                                        <p:tav tm="0">
                                          <p:val>
                                            <p:clrVal>
                                              <a:schemeClr val="accent2"/>
                                            </p:clrVal>
                                          </p:val>
                                        </p:tav>
                                        <p:tav tm="50000">
                                          <p:val>
                                            <p:clrVal>
                                              <a:schemeClr val="hlink"/>
                                            </p:clrVal>
                                          </p:val>
                                        </p:tav>
                                      </p:tavLst>
                                    </p:anim>
                                    <p:set>
                                      <p:cBhvr>
                                        <p:cTn id="49" dur="80"/>
                                        <p:tgtEl>
                                          <p:spTgt spid="10"/>
                                        </p:tgtEl>
                                        <p:attrNameLst>
                                          <p:attrName>fill.type</p:attrName>
                                        </p:attrNameLst>
                                      </p:cBhvr>
                                      <p:to>
                                        <p:strVal val="solid"/>
                                      </p:to>
                                    </p:set>
                                  </p:childTnLst>
                                </p:cTn>
                              </p:par>
                            </p:childTnLst>
                          </p:cTn>
                        </p:par>
                      </p:childTnLst>
                    </p:cTn>
                  </p:par>
                  <p:par>
                    <p:cTn id="50" fill="hold" nodeType="clickPar">
                      <p:stCondLst>
                        <p:cond delay="indefinite"/>
                      </p:stCondLst>
                      <p:childTnLst>
                        <p:par>
                          <p:cTn id="51" fill="hold" nodeType="withGroup">
                            <p:stCondLst>
                              <p:cond delay="0"/>
                            </p:stCondLst>
                            <p:childTnLst>
                              <p:par>
                                <p:cTn id="52" presetID="27" presetClass="entr" presetSubtype="0" fill="hold" grpId="0" nodeType="clickEffect">
                                  <p:stCondLst>
                                    <p:cond delay="0"/>
                                  </p:stCondLst>
                                  <p:iterate type="lt">
                                    <p:tmPct val="50000"/>
                                  </p:iterate>
                                  <p:childTnLst>
                                    <p:set>
                                      <p:cBhvr>
                                        <p:cTn id="53" dur="1" fill="hold">
                                          <p:stCondLst>
                                            <p:cond delay="0"/>
                                          </p:stCondLst>
                                        </p:cTn>
                                        <p:tgtEl>
                                          <p:spTgt spid="11"/>
                                        </p:tgtEl>
                                        <p:attrNameLst>
                                          <p:attrName>style.visibility</p:attrName>
                                        </p:attrNameLst>
                                      </p:cBhvr>
                                      <p:to>
                                        <p:strVal val="visible"/>
                                      </p:to>
                                    </p:set>
                                    <p:anim calcmode="discrete" valueType="clr">
                                      <p:cBhvr override="childStyle">
                                        <p:cTn id="54" dur="80"/>
                                        <p:tgtEl>
                                          <p:spTgt spid="11"/>
                                        </p:tgtEl>
                                        <p:attrNameLst>
                                          <p:attrName>style.color</p:attrName>
                                        </p:attrNameLst>
                                      </p:cBhvr>
                                      <p:tavLst>
                                        <p:tav tm="0">
                                          <p:val>
                                            <p:clrVal>
                                              <a:schemeClr val="accent2"/>
                                            </p:clrVal>
                                          </p:val>
                                        </p:tav>
                                        <p:tav tm="50000">
                                          <p:val>
                                            <p:clrVal>
                                              <a:schemeClr val="hlink"/>
                                            </p:clrVal>
                                          </p:val>
                                        </p:tav>
                                      </p:tavLst>
                                    </p:anim>
                                    <p:anim calcmode="discrete" valueType="clr">
                                      <p:cBhvr>
                                        <p:cTn id="55" dur="80"/>
                                        <p:tgtEl>
                                          <p:spTgt spid="11"/>
                                        </p:tgtEl>
                                        <p:attrNameLst>
                                          <p:attrName>fillcolor</p:attrName>
                                        </p:attrNameLst>
                                      </p:cBhvr>
                                      <p:tavLst>
                                        <p:tav tm="0">
                                          <p:val>
                                            <p:clrVal>
                                              <a:schemeClr val="accent2"/>
                                            </p:clrVal>
                                          </p:val>
                                        </p:tav>
                                        <p:tav tm="50000">
                                          <p:val>
                                            <p:clrVal>
                                              <a:schemeClr val="hlink"/>
                                            </p:clrVal>
                                          </p:val>
                                        </p:tav>
                                      </p:tavLst>
                                    </p:anim>
                                    <p:set>
                                      <p:cBhvr>
                                        <p:cTn id="56" dur="80"/>
                                        <p:tgtEl>
                                          <p:spTgt spid="1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animBg="1"/>
      <p:bldP spid="8" grpId="0" animBg="1"/>
      <p:bldP spid="9" grpId="0"/>
      <p:bldP spid="10" grpId="0"/>
      <p:bldP spid="11" grpId="0"/>
      <p:bldP spid="23564"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2770" name="WordArt 3"/>
          <p:cNvSpPr>
            <a:spLocks noChangeArrowheads="1" noChangeShapeType="1" noTextEdit="1"/>
          </p:cNvSpPr>
          <p:nvPr/>
        </p:nvSpPr>
        <p:spPr bwMode="auto">
          <a:xfrm>
            <a:off x="1219200" y="1600200"/>
            <a:ext cx="6172200" cy="3429000"/>
          </a:xfrm>
          <a:prstGeom prst="rect">
            <a:avLst/>
          </a:prstGeom>
        </p:spPr>
        <p:txBody>
          <a:bodyPr wrap="none" fromWordArt="1">
            <a:prstTxWarp prst="textCascadeUp">
              <a:avLst>
                <a:gd name="adj" fmla="val 44444"/>
              </a:avLst>
            </a:prstTxWarp>
            <a:scene3d>
              <a:camera prst="legacyPerspectiveFront">
                <a:rot lat="20519990" lon="1080000" rev="0"/>
              </a:camera>
              <a:lightRig rig="legacyHarsh2" dir="b"/>
            </a:scene3d>
            <a:sp3d extrusionH="430200" prstMaterial="legacyMatte">
              <a:extrusionClr>
                <a:srgbClr val="FF6600"/>
              </a:extrusionClr>
            </a:sp3d>
          </a:bodyPr>
          <a:lstStyle/>
          <a:p>
            <a:pPr algn="ctr"/>
            <a:r>
              <a:rPr lang="vi-VN" sz="3600" b="1" kern="10">
                <a:ln w="9525">
                  <a:round/>
                  <a:headEnd/>
                  <a:tailEnd/>
                </a:ln>
                <a:gradFill rotWithShape="1">
                  <a:gsLst>
                    <a:gs pos="0">
                      <a:srgbClr val="FFE701"/>
                    </a:gs>
                    <a:gs pos="100000">
                      <a:srgbClr val="FE3E02"/>
                    </a:gs>
                  </a:gsLst>
                  <a:lin ang="5400000" scaled="1"/>
                </a:gradFill>
                <a:latin typeface="Times New Roman"/>
                <a:cs typeface="Times New Roman"/>
              </a:rPr>
              <a:t>CHÀO CÁC EM !</a:t>
            </a:r>
          </a:p>
        </p:txBody>
      </p:sp>
      <p:sp>
        <p:nvSpPr>
          <p:cNvPr id="32771" name="Rectangle 24"/>
          <p:cNvSpPr>
            <a:spLocks noChangeArrowheads="1"/>
          </p:cNvSpPr>
          <p:nvPr/>
        </p:nvSpPr>
        <p:spPr bwMode="auto">
          <a:xfrm>
            <a:off x="0" y="0"/>
            <a:ext cx="9144000" cy="6858000"/>
          </a:xfrm>
          <a:prstGeom prst="rect">
            <a:avLst/>
          </a:prstGeom>
          <a:noFill/>
          <a:ln w="57150">
            <a:pattFill prst="sphere">
              <a:fgClr>
                <a:srgbClr val="0000FF"/>
              </a:fgClr>
              <a:bgClr>
                <a:srgbClr val="FF0000"/>
              </a:bgClr>
            </a:pattFill>
            <a:miter lim="800000"/>
            <a:headEnd/>
            <a:tailEnd/>
          </a:ln>
        </p:spPr>
        <p:txBody>
          <a:bodyPr wrap="none" anchor="ctr"/>
          <a:lstStyle/>
          <a:p>
            <a:endParaRPr lang="vi-VN">
              <a:latin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9" name="WordArt 5"/>
          <p:cNvSpPr>
            <a:spLocks noChangeArrowheads="1" noChangeShapeType="1" noTextEdit="1"/>
          </p:cNvSpPr>
          <p:nvPr/>
        </p:nvSpPr>
        <p:spPr bwMode="auto">
          <a:xfrm>
            <a:off x="457200" y="1676400"/>
            <a:ext cx="4200525" cy="523875"/>
          </a:xfrm>
          <a:prstGeom prst="rect">
            <a:avLst/>
          </a:prstGeom>
        </p:spPr>
        <p:txBody>
          <a:bodyPr wrap="none" fromWordArt="1">
            <a:prstTxWarp prst="textPlain">
              <a:avLst>
                <a:gd name="adj" fmla="val 50000"/>
              </a:avLst>
            </a:prstTxWarp>
          </a:bodyPr>
          <a:lstStyle/>
          <a:p>
            <a:pPr algn="ctr"/>
            <a:r>
              <a:rPr lang="vi-VN" sz="3600" b="1" kern="10" dirty="0" smtClean="0">
                <a:ln w="9525">
                  <a:solidFill>
                    <a:srgbClr val="FF0000"/>
                  </a:solidFill>
                  <a:round/>
                  <a:headEnd/>
                  <a:tailEnd/>
                </a:ln>
                <a:solidFill>
                  <a:srgbClr val="FF0000"/>
                </a:solidFill>
                <a:effectLst>
                  <a:outerShdw dist="45791" dir="2021404" algn="ctr" rotWithShape="0">
                    <a:srgbClr val="B2B2B2">
                      <a:alpha val="79999"/>
                    </a:srgbClr>
                  </a:outerShdw>
                </a:effectLst>
                <a:latin typeface="Times New Roman"/>
                <a:cs typeface="Times New Roman"/>
              </a:rPr>
              <a:t>ÔN BÀI </a:t>
            </a:r>
            <a:r>
              <a:rPr lang="vi-VN" sz="3600" b="1" kern="10" dirty="0">
                <a:ln w="9525">
                  <a:solidFill>
                    <a:srgbClr val="FF0000"/>
                  </a:solidFill>
                  <a:round/>
                  <a:headEnd/>
                  <a:tailEnd/>
                </a:ln>
                <a:solidFill>
                  <a:srgbClr val="FF0000"/>
                </a:solidFill>
                <a:effectLst>
                  <a:outerShdw dist="45791" dir="2021404" algn="ctr" rotWithShape="0">
                    <a:srgbClr val="B2B2B2">
                      <a:alpha val="79999"/>
                    </a:srgbClr>
                  </a:outerShdw>
                </a:effectLst>
                <a:latin typeface="Times New Roman"/>
                <a:cs typeface="Times New Roman"/>
              </a:rPr>
              <a:t>CŨ.</a:t>
            </a:r>
          </a:p>
        </p:txBody>
      </p:sp>
      <p:pic>
        <p:nvPicPr>
          <p:cNvPr id="20485" name="Picture 7" descr="sun14[1]"/>
          <p:cNvPicPr>
            <a:picLocks noChangeAspect="1" noChangeArrowheads="1" noCrop="1"/>
          </p:cNvPicPr>
          <p:nvPr/>
        </p:nvPicPr>
        <p:blipFill>
          <a:blip r:embed="rId3"/>
          <a:srcRect/>
          <a:stretch>
            <a:fillRect/>
          </a:stretch>
        </p:blipFill>
        <p:spPr bwMode="auto">
          <a:xfrm>
            <a:off x="7848600" y="0"/>
            <a:ext cx="1295400" cy="1295400"/>
          </a:xfrm>
          <a:prstGeom prst="rect">
            <a:avLst/>
          </a:prstGeom>
          <a:noFill/>
          <a:ln w="9525">
            <a:noFill/>
            <a:miter lim="800000"/>
            <a:headEnd/>
            <a:tailEnd/>
          </a:ln>
        </p:spPr>
      </p:pic>
      <p:pic>
        <p:nvPicPr>
          <p:cNvPr id="20486" name="Picture 11" descr="sun14[1]"/>
          <p:cNvPicPr>
            <a:picLocks noChangeAspect="1" noChangeArrowheads="1" noCrop="1"/>
          </p:cNvPicPr>
          <p:nvPr/>
        </p:nvPicPr>
        <p:blipFill>
          <a:blip r:embed="rId3"/>
          <a:srcRect/>
          <a:stretch>
            <a:fillRect/>
          </a:stretch>
        </p:blipFill>
        <p:spPr bwMode="auto">
          <a:xfrm>
            <a:off x="0" y="0"/>
            <a:ext cx="1219200" cy="1219200"/>
          </a:xfrm>
          <a:prstGeom prst="rect">
            <a:avLst/>
          </a:prstGeom>
          <a:noFill/>
          <a:ln w="9525">
            <a:noFill/>
            <a:miter lim="800000"/>
            <a:headEnd/>
            <a:tailEnd/>
          </a:ln>
        </p:spPr>
      </p:pic>
      <p:sp>
        <p:nvSpPr>
          <p:cNvPr id="41993" name="Text Box 9"/>
          <p:cNvSpPr txBox="1">
            <a:spLocks noChangeArrowheads="1"/>
          </p:cNvSpPr>
          <p:nvPr/>
        </p:nvSpPr>
        <p:spPr bwMode="auto">
          <a:xfrm>
            <a:off x="0" y="2667000"/>
            <a:ext cx="9144000" cy="1077913"/>
          </a:xfrm>
          <a:prstGeom prst="rect">
            <a:avLst/>
          </a:prstGeom>
          <a:noFill/>
          <a:ln w="9525">
            <a:noFill/>
            <a:miter lim="800000"/>
            <a:headEnd/>
            <a:tailEnd/>
          </a:ln>
          <a:effectLst/>
        </p:spPr>
        <p:txBody>
          <a:bodyPr>
            <a:spAutoFit/>
          </a:bodyPr>
          <a:lstStyle/>
          <a:p>
            <a:pPr eaLnBrk="1" hangingPunct="1"/>
            <a:r>
              <a:rPr lang="en-US" sz="2800" b="1">
                <a:solidFill>
                  <a:srgbClr val="0000FF"/>
                </a:solidFill>
                <a:latin typeface="Times New Roman" pitchFamily="18" charset="0"/>
                <a:cs typeface="Times New Roman" pitchFamily="18" charset="0"/>
              </a:rPr>
              <a:t>1. </a:t>
            </a:r>
            <a:r>
              <a:rPr lang="en-US" sz="3200" b="1">
                <a:solidFill>
                  <a:srgbClr val="0000FF"/>
                </a:solidFill>
                <a:latin typeface="Times New Roman" pitchFamily="18" charset="0"/>
                <a:cs typeface="Times New Roman" pitchFamily="18" charset="0"/>
              </a:rPr>
              <a:t>Chuẩn bị cho em bé chào đời </a:t>
            </a:r>
            <a:r>
              <a:rPr lang="en-US" sz="3200" b="1">
                <a:solidFill>
                  <a:srgbClr val="190BC8"/>
                </a:solidFill>
                <a:latin typeface="Times New Roman" pitchFamily="18" charset="0"/>
                <a:cs typeface="Times New Roman" pitchFamily="18" charset="0"/>
              </a:rPr>
              <a:t>là</a:t>
            </a:r>
            <a:r>
              <a:rPr lang="en-US" sz="3200" b="1">
                <a:solidFill>
                  <a:srgbClr val="0000FF"/>
                </a:solidFill>
                <a:latin typeface="Times New Roman" pitchFamily="18" charset="0"/>
                <a:cs typeface="Times New Roman" pitchFamily="18" charset="0"/>
              </a:rPr>
              <a:t> trách nhiệm của ai trong gia đình?</a:t>
            </a:r>
          </a:p>
        </p:txBody>
      </p:sp>
      <p:sp>
        <p:nvSpPr>
          <p:cNvPr id="20488" name="Rectangle 24"/>
          <p:cNvSpPr>
            <a:spLocks noChangeArrowheads="1"/>
          </p:cNvSpPr>
          <p:nvPr/>
        </p:nvSpPr>
        <p:spPr bwMode="auto">
          <a:xfrm>
            <a:off x="0" y="0"/>
            <a:ext cx="9144000" cy="6858000"/>
          </a:xfrm>
          <a:prstGeom prst="rect">
            <a:avLst/>
          </a:prstGeom>
          <a:noFill/>
          <a:ln w="57150">
            <a:pattFill prst="sphere">
              <a:fgClr>
                <a:srgbClr val="0000FF"/>
              </a:fgClr>
              <a:bgClr>
                <a:srgbClr val="FF0000"/>
              </a:bgClr>
            </a:pattFill>
            <a:miter lim="800000"/>
            <a:headEnd/>
            <a:tailEnd/>
          </a:ln>
        </p:spPr>
        <p:txBody>
          <a:bodyPr wrap="none" anchor="ctr"/>
          <a:lstStyle/>
          <a:p>
            <a:endParaRPr lang="vi-VN">
              <a:latin typeface="Times New Roman" pitchFamily="18" charset="0"/>
            </a:endParaRPr>
          </a:p>
        </p:txBody>
      </p:sp>
    </p:spTree>
    <p:custDataLst>
      <p:tags r:id="rId1"/>
    </p:custData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1989"/>
                                        </p:tgtEl>
                                        <p:attrNameLst>
                                          <p:attrName>style.visibility</p:attrName>
                                        </p:attrNameLst>
                                      </p:cBhvr>
                                      <p:to>
                                        <p:strVal val="visible"/>
                                      </p:to>
                                    </p:set>
                                    <p:anim calcmode="lin" valueType="num">
                                      <p:cBhvr additive="base">
                                        <p:cTn id="7" dur="500" fill="hold"/>
                                        <p:tgtEl>
                                          <p:spTgt spid="41989"/>
                                        </p:tgtEl>
                                        <p:attrNameLst>
                                          <p:attrName>ppt_x</p:attrName>
                                        </p:attrNameLst>
                                      </p:cBhvr>
                                      <p:tavLst>
                                        <p:tav tm="0">
                                          <p:val>
                                            <p:strVal val="#ppt_x"/>
                                          </p:val>
                                        </p:tav>
                                        <p:tav tm="100000">
                                          <p:val>
                                            <p:strVal val="#ppt_x"/>
                                          </p:val>
                                        </p:tav>
                                      </p:tavLst>
                                    </p:anim>
                                    <p:anim calcmode="lin" valueType="num">
                                      <p:cBhvr additive="base">
                                        <p:cTn id="8" dur="500" fill="hold"/>
                                        <p:tgtEl>
                                          <p:spTgt spid="41989"/>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7" presetClass="entr" presetSubtype="0" fill="hold" grpId="0" nodeType="clickEffect">
                                  <p:stCondLst>
                                    <p:cond delay="0"/>
                                  </p:stCondLst>
                                  <p:iterate type="lt">
                                    <p:tmPct val="50000"/>
                                  </p:iterate>
                                  <p:childTnLst>
                                    <p:set>
                                      <p:cBhvr>
                                        <p:cTn id="12" dur="1" fill="hold">
                                          <p:stCondLst>
                                            <p:cond delay="0"/>
                                          </p:stCondLst>
                                        </p:cTn>
                                        <p:tgtEl>
                                          <p:spTgt spid="41993"/>
                                        </p:tgtEl>
                                        <p:attrNameLst>
                                          <p:attrName>style.visibility</p:attrName>
                                        </p:attrNameLst>
                                      </p:cBhvr>
                                      <p:to>
                                        <p:strVal val="visible"/>
                                      </p:to>
                                    </p:set>
                                    <p:anim calcmode="discrete" valueType="clr">
                                      <p:cBhvr override="childStyle">
                                        <p:cTn id="13" dur="80"/>
                                        <p:tgtEl>
                                          <p:spTgt spid="41993"/>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41993"/>
                                        </p:tgtEl>
                                        <p:attrNameLst>
                                          <p:attrName>fillcolor</p:attrName>
                                        </p:attrNameLst>
                                      </p:cBhvr>
                                      <p:tavLst>
                                        <p:tav tm="0">
                                          <p:val>
                                            <p:clrVal>
                                              <a:schemeClr val="accent2"/>
                                            </p:clrVal>
                                          </p:val>
                                        </p:tav>
                                        <p:tav tm="50000">
                                          <p:val>
                                            <p:clrVal>
                                              <a:schemeClr val="hlink"/>
                                            </p:clrVal>
                                          </p:val>
                                        </p:tav>
                                      </p:tavLst>
                                    </p:anim>
                                    <p:set>
                                      <p:cBhvr>
                                        <p:cTn id="15" dur="80"/>
                                        <p:tgtEl>
                                          <p:spTgt spid="4199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9" grpId="0" animBg="1"/>
      <p:bldP spid="4199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te - IMGYUVI7S7XR9.jpg"/>
          <p:cNvPicPr>
            <a:picLocks noChangeAspect="1" noChangeArrowheads="1"/>
          </p:cNvPicPr>
          <p:nvPr/>
        </p:nvPicPr>
        <p:blipFill>
          <a:blip r:embed="rId2"/>
          <a:srcRect/>
          <a:stretch>
            <a:fillRect/>
          </a:stretch>
        </p:blipFill>
        <p:spPr bwMode="auto">
          <a:xfrm>
            <a:off x="0" y="2438400"/>
            <a:ext cx="2728913" cy="2209800"/>
          </a:xfrm>
          <a:prstGeom prst="rect">
            <a:avLst/>
          </a:prstGeom>
          <a:noFill/>
          <a:ln w="9525">
            <a:noFill/>
            <a:miter lim="800000"/>
            <a:headEnd/>
            <a:tailEnd/>
          </a:ln>
        </p:spPr>
      </p:pic>
      <p:pic>
        <p:nvPicPr>
          <p:cNvPr id="6147" name="Picture 4" descr="tamtay.vn - photo - Baby"/>
          <p:cNvPicPr>
            <a:picLocks noChangeAspect="1" noChangeArrowheads="1"/>
          </p:cNvPicPr>
          <p:nvPr/>
        </p:nvPicPr>
        <p:blipFill>
          <a:blip r:embed="rId3"/>
          <a:srcRect/>
          <a:stretch>
            <a:fillRect/>
          </a:stretch>
        </p:blipFill>
        <p:spPr bwMode="auto">
          <a:xfrm>
            <a:off x="3048000" y="2514600"/>
            <a:ext cx="2819400" cy="2149475"/>
          </a:xfrm>
          <a:prstGeom prst="rect">
            <a:avLst/>
          </a:prstGeom>
          <a:noFill/>
          <a:ln w="9525">
            <a:noFill/>
            <a:miter lim="800000"/>
            <a:headEnd/>
            <a:tailEnd/>
          </a:ln>
        </p:spPr>
      </p:pic>
      <p:sp>
        <p:nvSpPr>
          <p:cNvPr id="21508" name="Text Box 10"/>
          <p:cNvSpPr txBox="1">
            <a:spLocks noChangeArrowheads="1"/>
          </p:cNvSpPr>
          <p:nvPr/>
        </p:nvSpPr>
        <p:spPr bwMode="auto">
          <a:xfrm>
            <a:off x="1828800" y="2895600"/>
            <a:ext cx="533400" cy="519113"/>
          </a:xfrm>
          <a:prstGeom prst="rect">
            <a:avLst/>
          </a:prstGeom>
          <a:noFill/>
          <a:ln w="9525">
            <a:noFill/>
            <a:miter lim="800000"/>
            <a:headEnd/>
            <a:tailEnd/>
          </a:ln>
        </p:spPr>
        <p:txBody>
          <a:bodyPr>
            <a:spAutoFit/>
          </a:bodyPr>
          <a:lstStyle/>
          <a:p>
            <a:pPr eaLnBrk="1" hangingPunct="1">
              <a:spcBef>
                <a:spcPct val="50000"/>
              </a:spcBef>
            </a:pPr>
            <a:r>
              <a:rPr lang="en-US" sz="2800" b="1">
                <a:latin typeface="Times New Roman" pitchFamily="18" charset="0"/>
              </a:rPr>
              <a:t>A</a:t>
            </a:r>
          </a:p>
        </p:txBody>
      </p:sp>
      <p:sp>
        <p:nvSpPr>
          <p:cNvPr id="21509" name="Text Box 11"/>
          <p:cNvSpPr txBox="1">
            <a:spLocks noChangeArrowheads="1"/>
          </p:cNvSpPr>
          <p:nvPr/>
        </p:nvSpPr>
        <p:spPr bwMode="auto">
          <a:xfrm>
            <a:off x="3124200" y="2971800"/>
            <a:ext cx="533400" cy="519113"/>
          </a:xfrm>
          <a:prstGeom prst="rect">
            <a:avLst/>
          </a:prstGeom>
          <a:noFill/>
          <a:ln w="9525">
            <a:noFill/>
            <a:miter lim="800000"/>
            <a:headEnd/>
            <a:tailEnd/>
          </a:ln>
        </p:spPr>
        <p:txBody>
          <a:bodyPr>
            <a:spAutoFit/>
          </a:bodyPr>
          <a:lstStyle/>
          <a:p>
            <a:pPr eaLnBrk="1" hangingPunct="1">
              <a:spcBef>
                <a:spcPct val="50000"/>
              </a:spcBef>
            </a:pPr>
            <a:r>
              <a:rPr lang="en-US" sz="2800" b="1">
                <a:latin typeface="Times New Roman" pitchFamily="18" charset="0"/>
              </a:rPr>
              <a:t>B</a:t>
            </a:r>
          </a:p>
        </p:txBody>
      </p:sp>
      <p:sp>
        <p:nvSpPr>
          <p:cNvPr id="21510" name="Text Box 12"/>
          <p:cNvSpPr txBox="1">
            <a:spLocks noChangeArrowheads="1"/>
          </p:cNvSpPr>
          <p:nvPr/>
        </p:nvSpPr>
        <p:spPr bwMode="auto">
          <a:xfrm>
            <a:off x="5867400" y="2971800"/>
            <a:ext cx="533400" cy="519113"/>
          </a:xfrm>
          <a:prstGeom prst="rect">
            <a:avLst/>
          </a:prstGeom>
          <a:noFill/>
          <a:ln w="9525">
            <a:noFill/>
            <a:miter lim="800000"/>
            <a:headEnd/>
            <a:tailEnd/>
          </a:ln>
        </p:spPr>
        <p:txBody>
          <a:bodyPr>
            <a:spAutoFit/>
          </a:bodyPr>
          <a:lstStyle/>
          <a:p>
            <a:pPr eaLnBrk="1" hangingPunct="1">
              <a:spcBef>
                <a:spcPct val="50000"/>
              </a:spcBef>
            </a:pPr>
            <a:r>
              <a:rPr lang="en-US" sz="2800" b="1">
                <a:latin typeface="Times New Roman" pitchFamily="18" charset="0"/>
              </a:rPr>
              <a:t>C</a:t>
            </a:r>
          </a:p>
        </p:txBody>
      </p:sp>
      <p:sp>
        <p:nvSpPr>
          <p:cNvPr id="21511" name="Text Box 13"/>
          <p:cNvSpPr txBox="1">
            <a:spLocks noChangeArrowheads="1"/>
          </p:cNvSpPr>
          <p:nvPr/>
        </p:nvSpPr>
        <p:spPr bwMode="auto">
          <a:xfrm>
            <a:off x="3124200" y="5867400"/>
            <a:ext cx="533400" cy="519113"/>
          </a:xfrm>
          <a:prstGeom prst="rect">
            <a:avLst/>
          </a:prstGeom>
          <a:noFill/>
          <a:ln w="9525">
            <a:noFill/>
            <a:miter lim="800000"/>
            <a:headEnd/>
            <a:tailEnd/>
          </a:ln>
        </p:spPr>
        <p:txBody>
          <a:bodyPr>
            <a:spAutoFit/>
          </a:bodyPr>
          <a:lstStyle/>
          <a:p>
            <a:pPr eaLnBrk="1" hangingPunct="1">
              <a:spcBef>
                <a:spcPct val="50000"/>
              </a:spcBef>
            </a:pPr>
            <a:r>
              <a:rPr lang="en-US" sz="2800" b="1">
                <a:solidFill>
                  <a:schemeClr val="bg1"/>
                </a:solidFill>
                <a:latin typeface="Times New Roman" pitchFamily="18" charset="0"/>
              </a:rPr>
              <a:t>E</a:t>
            </a:r>
          </a:p>
        </p:txBody>
      </p:sp>
      <p:sp>
        <p:nvSpPr>
          <p:cNvPr id="21512" name="Text Box 14"/>
          <p:cNvSpPr txBox="1">
            <a:spLocks noChangeArrowheads="1"/>
          </p:cNvSpPr>
          <p:nvPr/>
        </p:nvSpPr>
        <p:spPr bwMode="auto">
          <a:xfrm>
            <a:off x="2057400" y="5791200"/>
            <a:ext cx="533400" cy="519113"/>
          </a:xfrm>
          <a:prstGeom prst="rect">
            <a:avLst/>
          </a:prstGeom>
          <a:noFill/>
          <a:ln w="9525">
            <a:noFill/>
            <a:miter lim="800000"/>
            <a:headEnd/>
            <a:tailEnd/>
          </a:ln>
        </p:spPr>
        <p:txBody>
          <a:bodyPr>
            <a:spAutoFit/>
          </a:bodyPr>
          <a:lstStyle/>
          <a:p>
            <a:pPr eaLnBrk="1" hangingPunct="1">
              <a:spcBef>
                <a:spcPct val="50000"/>
              </a:spcBef>
            </a:pPr>
            <a:r>
              <a:rPr lang="en-US" sz="2800" b="1">
                <a:latin typeface="Times New Roman" pitchFamily="18" charset="0"/>
              </a:rPr>
              <a:t>D</a:t>
            </a:r>
          </a:p>
        </p:txBody>
      </p:sp>
      <p:sp>
        <p:nvSpPr>
          <p:cNvPr id="21513" name="Text Box 15"/>
          <p:cNvSpPr txBox="1">
            <a:spLocks noChangeArrowheads="1"/>
          </p:cNvSpPr>
          <p:nvPr/>
        </p:nvSpPr>
        <p:spPr bwMode="auto">
          <a:xfrm>
            <a:off x="6248400" y="5791200"/>
            <a:ext cx="533400" cy="519113"/>
          </a:xfrm>
          <a:prstGeom prst="rect">
            <a:avLst/>
          </a:prstGeom>
          <a:noFill/>
          <a:ln w="9525">
            <a:noFill/>
            <a:miter lim="800000"/>
            <a:headEnd/>
            <a:tailEnd/>
          </a:ln>
        </p:spPr>
        <p:txBody>
          <a:bodyPr>
            <a:spAutoFit/>
          </a:bodyPr>
          <a:lstStyle/>
          <a:p>
            <a:pPr eaLnBrk="1" hangingPunct="1">
              <a:spcBef>
                <a:spcPct val="50000"/>
              </a:spcBef>
            </a:pPr>
            <a:r>
              <a:rPr lang="en-US" sz="2800" b="1">
                <a:solidFill>
                  <a:schemeClr val="bg1"/>
                </a:solidFill>
                <a:latin typeface="Times New Roman" pitchFamily="18" charset="0"/>
              </a:rPr>
              <a:t>G</a:t>
            </a:r>
          </a:p>
        </p:txBody>
      </p:sp>
      <p:pic>
        <p:nvPicPr>
          <p:cNvPr id="6155" name="Picture 17" descr="ANd9GcQmSr2vWjOa7vP6JrouPGJBsGo5QO7Z5rPNQB4hBz8zHa2ovuFt_w"/>
          <p:cNvPicPr>
            <a:picLocks noChangeAspect="1" noChangeArrowheads="1"/>
          </p:cNvPicPr>
          <p:nvPr/>
        </p:nvPicPr>
        <p:blipFill>
          <a:blip r:embed="rId4"/>
          <a:srcRect/>
          <a:stretch>
            <a:fillRect/>
          </a:stretch>
        </p:blipFill>
        <p:spPr bwMode="auto">
          <a:xfrm>
            <a:off x="6324600" y="2438400"/>
            <a:ext cx="2514600" cy="2114550"/>
          </a:xfrm>
          <a:prstGeom prst="rect">
            <a:avLst/>
          </a:prstGeom>
          <a:noFill/>
          <a:ln w="9525">
            <a:noFill/>
            <a:miter lim="800000"/>
            <a:headEnd/>
            <a:tailEnd/>
          </a:ln>
        </p:spPr>
      </p:pic>
      <p:pic>
        <p:nvPicPr>
          <p:cNvPr id="6156" name="Picture 19" descr="ANd9GcTYR24KSTUhrqg2drG5tzRubAVZCFzMgCEk_3284NML5dja-13l1A"/>
          <p:cNvPicPr>
            <a:picLocks noChangeAspect="1" noChangeArrowheads="1"/>
          </p:cNvPicPr>
          <p:nvPr/>
        </p:nvPicPr>
        <p:blipFill>
          <a:blip r:embed="rId5"/>
          <a:srcRect/>
          <a:stretch>
            <a:fillRect/>
          </a:stretch>
        </p:blipFill>
        <p:spPr bwMode="auto">
          <a:xfrm>
            <a:off x="152400" y="4706938"/>
            <a:ext cx="2590800" cy="2065337"/>
          </a:xfrm>
          <a:prstGeom prst="rect">
            <a:avLst/>
          </a:prstGeom>
          <a:noFill/>
          <a:ln w="9525">
            <a:noFill/>
            <a:miter lim="800000"/>
            <a:headEnd/>
            <a:tailEnd/>
          </a:ln>
        </p:spPr>
      </p:pic>
      <p:pic>
        <p:nvPicPr>
          <p:cNvPr id="6157" name="Picture 21" descr="ANd9GcTm4ivcyxHowW_LKtYuAg1_8FZn5UY0rBIqwom1GfvevB8Z8SLKGQ"/>
          <p:cNvPicPr>
            <a:picLocks noChangeAspect="1" noChangeArrowheads="1"/>
          </p:cNvPicPr>
          <p:nvPr/>
        </p:nvPicPr>
        <p:blipFill>
          <a:blip r:embed="rId6"/>
          <a:srcRect/>
          <a:stretch>
            <a:fillRect/>
          </a:stretch>
        </p:blipFill>
        <p:spPr bwMode="auto">
          <a:xfrm>
            <a:off x="2895600" y="4724400"/>
            <a:ext cx="2895600" cy="2133600"/>
          </a:xfrm>
          <a:prstGeom prst="rect">
            <a:avLst/>
          </a:prstGeom>
          <a:noFill/>
          <a:ln w="9525">
            <a:noFill/>
            <a:miter lim="800000"/>
            <a:headEnd/>
            <a:tailEnd/>
          </a:ln>
        </p:spPr>
      </p:pic>
      <p:pic>
        <p:nvPicPr>
          <p:cNvPr id="6158" name="Picture 23" descr="ANd9GcTloadSFBBA3GnFRtMkviNpT_-N3omYzkcMRzX0Xd5FVBJQN_xAIQ"/>
          <p:cNvPicPr>
            <a:picLocks noChangeAspect="1" noChangeArrowheads="1"/>
          </p:cNvPicPr>
          <p:nvPr/>
        </p:nvPicPr>
        <p:blipFill>
          <a:blip r:embed="rId7"/>
          <a:srcRect/>
          <a:stretch>
            <a:fillRect/>
          </a:stretch>
        </p:blipFill>
        <p:spPr bwMode="auto">
          <a:xfrm>
            <a:off x="5943600" y="4724400"/>
            <a:ext cx="2847975" cy="2133600"/>
          </a:xfrm>
          <a:prstGeom prst="rect">
            <a:avLst/>
          </a:prstGeom>
          <a:noFill/>
          <a:ln w="9525">
            <a:noFill/>
            <a:miter lim="800000"/>
            <a:headEnd/>
            <a:tailEnd/>
          </a:ln>
        </p:spPr>
      </p:pic>
      <p:sp>
        <p:nvSpPr>
          <p:cNvPr id="21518" name="Rectangle 24"/>
          <p:cNvSpPr>
            <a:spLocks noChangeArrowheads="1"/>
          </p:cNvSpPr>
          <p:nvPr/>
        </p:nvSpPr>
        <p:spPr bwMode="auto">
          <a:xfrm>
            <a:off x="1905000" y="5867400"/>
            <a:ext cx="609600" cy="457200"/>
          </a:xfrm>
          <a:prstGeom prst="rect">
            <a:avLst/>
          </a:prstGeom>
          <a:noFill/>
          <a:ln w="9525">
            <a:noFill/>
            <a:miter lim="800000"/>
            <a:headEnd/>
            <a:tailEnd/>
          </a:ln>
        </p:spPr>
        <p:txBody>
          <a:bodyPr wrap="none" anchor="ctr"/>
          <a:lstStyle/>
          <a:p>
            <a:pPr algn="ctr" eaLnBrk="1" hangingPunct="1"/>
            <a:r>
              <a:rPr lang="en-US" sz="2400" b="1">
                <a:latin typeface="Times New Roman" pitchFamily="18" charset="0"/>
              </a:rPr>
              <a:t>D</a:t>
            </a:r>
          </a:p>
        </p:txBody>
      </p:sp>
      <p:sp>
        <p:nvSpPr>
          <p:cNvPr id="21519" name="Rectangle 25"/>
          <p:cNvSpPr>
            <a:spLocks noChangeArrowheads="1"/>
          </p:cNvSpPr>
          <p:nvPr/>
        </p:nvSpPr>
        <p:spPr bwMode="auto">
          <a:xfrm>
            <a:off x="4419600" y="5943600"/>
            <a:ext cx="762000" cy="457200"/>
          </a:xfrm>
          <a:prstGeom prst="rect">
            <a:avLst/>
          </a:prstGeom>
          <a:noFill/>
          <a:ln w="9525">
            <a:noFill/>
            <a:miter lim="800000"/>
            <a:headEnd/>
            <a:tailEnd/>
          </a:ln>
        </p:spPr>
        <p:txBody>
          <a:bodyPr wrap="none" anchor="ctr"/>
          <a:lstStyle/>
          <a:p>
            <a:pPr algn="ctr" eaLnBrk="1" hangingPunct="1"/>
            <a:r>
              <a:rPr lang="en-US" sz="2400" b="1">
                <a:latin typeface="Times New Roman" pitchFamily="18" charset="0"/>
              </a:rPr>
              <a:t>E</a:t>
            </a:r>
          </a:p>
        </p:txBody>
      </p:sp>
      <p:sp>
        <p:nvSpPr>
          <p:cNvPr id="21520" name="Rectangle 26"/>
          <p:cNvSpPr>
            <a:spLocks noChangeArrowheads="1"/>
          </p:cNvSpPr>
          <p:nvPr/>
        </p:nvSpPr>
        <p:spPr bwMode="auto">
          <a:xfrm>
            <a:off x="6324600" y="5943600"/>
            <a:ext cx="685800" cy="533400"/>
          </a:xfrm>
          <a:prstGeom prst="rect">
            <a:avLst/>
          </a:prstGeom>
          <a:noFill/>
          <a:ln w="9525">
            <a:noFill/>
            <a:miter lim="800000"/>
            <a:headEnd/>
            <a:tailEnd/>
          </a:ln>
        </p:spPr>
        <p:txBody>
          <a:bodyPr wrap="none" anchor="ctr"/>
          <a:lstStyle/>
          <a:p>
            <a:pPr algn="ctr" eaLnBrk="1" hangingPunct="1"/>
            <a:r>
              <a:rPr lang="en-US" sz="2400" b="1">
                <a:latin typeface="Times New Roman" pitchFamily="18" charset="0"/>
              </a:rPr>
              <a:t>G</a:t>
            </a:r>
          </a:p>
        </p:txBody>
      </p:sp>
      <p:sp>
        <p:nvSpPr>
          <p:cNvPr id="6164" name="Rectangle 4"/>
          <p:cNvSpPr>
            <a:spLocks noChangeArrowheads="1"/>
          </p:cNvSpPr>
          <p:nvPr/>
        </p:nvSpPr>
        <p:spPr bwMode="auto">
          <a:xfrm>
            <a:off x="0" y="838200"/>
            <a:ext cx="9144000" cy="523875"/>
          </a:xfrm>
          <a:prstGeom prst="rect">
            <a:avLst/>
          </a:prstGeom>
          <a:noFill/>
          <a:ln w="9525">
            <a:noFill/>
            <a:miter lim="800000"/>
            <a:headEnd/>
            <a:tailEnd/>
          </a:ln>
        </p:spPr>
        <p:txBody>
          <a:bodyPr>
            <a:spAutoFit/>
          </a:bodyPr>
          <a:lstStyle/>
          <a:p>
            <a:pPr algn="ctr" eaLnBrk="1" hangingPunct="1"/>
            <a:r>
              <a:rPr lang="en-US" sz="2800" b="1">
                <a:solidFill>
                  <a:srgbClr val="FF0000"/>
                </a:solidFill>
                <a:latin typeface="Times New Roman" pitchFamily="18" charset="0"/>
                <a:cs typeface="Times New Roman" pitchFamily="18" charset="0"/>
              </a:rPr>
              <a:t>Từ lúc mới sinh đến tuổi dậy thì</a:t>
            </a:r>
          </a:p>
        </p:txBody>
      </p:sp>
      <p:sp>
        <p:nvSpPr>
          <p:cNvPr id="21522" name="Text Box 13"/>
          <p:cNvSpPr txBox="1">
            <a:spLocks noChangeArrowheads="1"/>
          </p:cNvSpPr>
          <p:nvPr/>
        </p:nvSpPr>
        <p:spPr bwMode="auto">
          <a:xfrm>
            <a:off x="0" y="381000"/>
            <a:ext cx="9144000" cy="523875"/>
          </a:xfrm>
          <a:prstGeom prst="rect">
            <a:avLst/>
          </a:prstGeom>
          <a:noFill/>
          <a:ln w="9525">
            <a:noFill/>
            <a:miter lim="800000"/>
            <a:headEnd/>
            <a:tailEnd/>
          </a:ln>
        </p:spPr>
        <p:txBody>
          <a:bodyPr lIns="91435" tIns="45718" rIns="91435" bIns="45718">
            <a:spAutoFit/>
          </a:bodyPr>
          <a:lstStyle/>
          <a:p>
            <a:pPr algn="ctr" eaLnBrk="1" hangingPunct="1">
              <a:spcBef>
                <a:spcPct val="50000"/>
              </a:spcBef>
            </a:pPr>
            <a:r>
              <a:rPr lang="en-GB" sz="2800" b="1" dirty="0" err="1">
                <a:solidFill>
                  <a:srgbClr val="0000FF"/>
                </a:solidFill>
                <a:latin typeface="Times New Roman" pitchFamily="18" charset="0"/>
                <a:cs typeface="Times New Roman" pitchFamily="18" charset="0"/>
              </a:rPr>
              <a:t>Khoa</a:t>
            </a:r>
            <a:r>
              <a:rPr lang="en-GB" sz="2800" b="1" dirty="0">
                <a:solidFill>
                  <a:srgbClr val="0000FF"/>
                </a:solidFill>
                <a:latin typeface="Times New Roman" pitchFamily="18" charset="0"/>
                <a:cs typeface="Times New Roman" pitchFamily="18" charset="0"/>
              </a:rPr>
              <a:t> </a:t>
            </a:r>
            <a:r>
              <a:rPr lang="en-GB" sz="2800" b="1" dirty="0" err="1">
                <a:solidFill>
                  <a:srgbClr val="0000FF"/>
                </a:solidFill>
                <a:latin typeface="Times New Roman" pitchFamily="18" charset="0"/>
                <a:cs typeface="Times New Roman" pitchFamily="18" charset="0"/>
              </a:rPr>
              <a:t>học</a:t>
            </a:r>
            <a:endParaRPr lang="en-GB" sz="2800" b="1" dirty="0">
              <a:solidFill>
                <a:srgbClr val="0000FF"/>
              </a:solidFill>
              <a:latin typeface="Times New Roman" pitchFamily="18" charset="0"/>
              <a:cs typeface="Times New Roman" pitchFamily="18" charset="0"/>
            </a:endParaRPr>
          </a:p>
        </p:txBody>
      </p:sp>
      <p:pic>
        <p:nvPicPr>
          <p:cNvPr id="21523" name="Picture 7" descr="sun14[1]"/>
          <p:cNvPicPr>
            <a:picLocks noChangeAspect="1" noChangeArrowheads="1" noCrop="1"/>
          </p:cNvPicPr>
          <p:nvPr/>
        </p:nvPicPr>
        <p:blipFill>
          <a:blip r:embed="rId8"/>
          <a:srcRect/>
          <a:stretch>
            <a:fillRect/>
          </a:stretch>
        </p:blipFill>
        <p:spPr bwMode="auto">
          <a:xfrm>
            <a:off x="7848600" y="0"/>
            <a:ext cx="1295400" cy="1295400"/>
          </a:xfrm>
          <a:prstGeom prst="rect">
            <a:avLst/>
          </a:prstGeom>
          <a:noFill/>
          <a:ln w="9525">
            <a:noFill/>
            <a:miter lim="800000"/>
            <a:headEnd/>
            <a:tailEnd/>
          </a:ln>
        </p:spPr>
      </p:pic>
      <p:pic>
        <p:nvPicPr>
          <p:cNvPr id="21524" name="Picture 11" descr="sun14[1]"/>
          <p:cNvPicPr>
            <a:picLocks noChangeAspect="1" noChangeArrowheads="1" noCrop="1"/>
          </p:cNvPicPr>
          <p:nvPr/>
        </p:nvPicPr>
        <p:blipFill>
          <a:blip r:embed="rId8"/>
          <a:srcRect/>
          <a:stretch>
            <a:fillRect/>
          </a:stretch>
        </p:blipFill>
        <p:spPr bwMode="auto">
          <a:xfrm>
            <a:off x="0" y="0"/>
            <a:ext cx="1219200" cy="1219200"/>
          </a:xfrm>
          <a:prstGeom prst="rect">
            <a:avLst/>
          </a:prstGeom>
          <a:noFill/>
          <a:ln w="9525">
            <a:noFill/>
            <a:miter lim="800000"/>
            <a:headEnd/>
            <a:tailEnd/>
          </a:ln>
        </p:spPr>
      </p:pic>
      <p:sp>
        <p:nvSpPr>
          <p:cNvPr id="6169" name="Text Box 25"/>
          <p:cNvSpPr txBox="1">
            <a:spLocks noChangeArrowheads="1"/>
          </p:cNvSpPr>
          <p:nvPr/>
        </p:nvSpPr>
        <p:spPr bwMode="auto">
          <a:xfrm>
            <a:off x="0" y="1295400"/>
            <a:ext cx="9144000" cy="457200"/>
          </a:xfrm>
          <a:prstGeom prst="rect">
            <a:avLst/>
          </a:prstGeom>
          <a:noFill/>
          <a:ln w="9525">
            <a:noFill/>
            <a:miter lim="800000"/>
            <a:headEnd/>
            <a:tailEnd/>
          </a:ln>
          <a:effectLst/>
        </p:spPr>
        <p:txBody>
          <a:bodyPr>
            <a:spAutoFit/>
          </a:bodyPr>
          <a:lstStyle/>
          <a:p>
            <a:pPr eaLnBrk="1" hangingPunct="1"/>
            <a:r>
              <a:rPr lang="vi-VN" sz="2400" b="1">
                <a:solidFill>
                  <a:srgbClr val="0000FF"/>
                </a:solidFill>
                <a:latin typeface="Times New Roman" pitchFamily="18" charset="0"/>
                <a:cs typeface="Times New Roman" pitchFamily="18" charset="0"/>
              </a:rPr>
              <a:t>1</a:t>
            </a:r>
            <a:r>
              <a:rPr lang="en-US" sz="2400" b="1">
                <a:solidFill>
                  <a:srgbClr val="0000FF"/>
                </a:solidFill>
                <a:latin typeface="Times New Roman" pitchFamily="18" charset="0"/>
                <a:cs typeface="Times New Roman" pitchFamily="18" charset="0"/>
              </a:rPr>
              <a:t>. Nhận biết tuổi của bé.</a:t>
            </a:r>
            <a:endParaRPr lang="en-US" sz="2400">
              <a:solidFill>
                <a:srgbClr val="0000FF"/>
              </a:solidFill>
              <a:latin typeface="Times New Roman" pitchFamily="18" charset="0"/>
              <a:cs typeface="Times New Roman" pitchFamily="18" charset="0"/>
            </a:endParaRPr>
          </a:p>
        </p:txBody>
      </p:sp>
      <p:sp>
        <p:nvSpPr>
          <p:cNvPr id="6170" name="Text Box 26"/>
          <p:cNvSpPr txBox="1">
            <a:spLocks noChangeArrowheads="1"/>
          </p:cNvSpPr>
          <p:nvPr/>
        </p:nvSpPr>
        <p:spPr bwMode="auto">
          <a:xfrm>
            <a:off x="0" y="1684338"/>
            <a:ext cx="9144000" cy="830262"/>
          </a:xfrm>
          <a:prstGeom prst="rect">
            <a:avLst/>
          </a:prstGeom>
          <a:noFill/>
          <a:ln w="9525">
            <a:noFill/>
            <a:miter lim="800000"/>
            <a:headEnd/>
            <a:tailEnd/>
          </a:ln>
          <a:effectLst/>
        </p:spPr>
        <p:txBody>
          <a:bodyPr>
            <a:spAutoFit/>
          </a:bodyPr>
          <a:lstStyle/>
          <a:p>
            <a:pPr eaLnBrk="1" hangingPunct="1"/>
            <a:r>
              <a:rPr lang="en-US" sz="2400" b="1">
                <a:solidFill>
                  <a:srgbClr val="FF0000"/>
                </a:solidFill>
                <a:latin typeface="Times New Roman" pitchFamily="18" charset="0"/>
                <a:cs typeface="Times New Roman" pitchFamily="18" charset="0"/>
              </a:rPr>
              <a:t>* Quan sát  các ảnh sau, trao đổi nhóm đôi và cho biết em bé trong mỗi hình khoảng mấy tuổi?</a:t>
            </a:r>
            <a:endParaRPr lang="en-US" sz="2400">
              <a:solidFill>
                <a:srgbClr val="FF0000"/>
              </a:solidFill>
              <a:latin typeface="Times New Roman" pitchFamily="18" charset="0"/>
              <a:cs typeface="Times New Roman" pitchFamily="18" charset="0"/>
            </a:endParaRPr>
          </a:p>
        </p:txBody>
      </p:sp>
      <p:sp>
        <p:nvSpPr>
          <p:cNvPr id="21527" name="Rectangle 24"/>
          <p:cNvSpPr>
            <a:spLocks noChangeArrowheads="1"/>
          </p:cNvSpPr>
          <p:nvPr/>
        </p:nvSpPr>
        <p:spPr bwMode="auto">
          <a:xfrm>
            <a:off x="0" y="0"/>
            <a:ext cx="9144000" cy="6858000"/>
          </a:xfrm>
          <a:prstGeom prst="rect">
            <a:avLst/>
          </a:prstGeom>
          <a:noFill/>
          <a:ln w="57150">
            <a:pattFill prst="sphere">
              <a:fgClr>
                <a:srgbClr val="0000FF"/>
              </a:fgClr>
              <a:bgClr>
                <a:srgbClr val="FF0000"/>
              </a:bgClr>
            </a:pattFill>
            <a:miter lim="800000"/>
            <a:headEnd/>
            <a:tailEnd/>
          </a:ln>
        </p:spPr>
        <p:txBody>
          <a:bodyPr wrap="none" anchor="ctr"/>
          <a:lstStyle/>
          <a:p>
            <a:endParaRPr lang="vi-VN">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6164"/>
                                        </p:tgtEl>
                                        <p:attrNameLst>
                                          <p:attrName>style.visibility</p:attrName>
                                        </p:attrNameLst>
                                      </p:cBhvr>
                                      <p:to>
                                        <p:strVal val="visible"/>
                                      </p:to>
                                    </p:set>
                                    <p:anim calcmode="discrete" valueType="clr">
                                      <p:cBhvr override="childStyle">
                                        <p:cTn id="7" dur="80"/>
                                        <p:tgtEl>
                                          <p:spTgt spid="616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164"/>
                                        </p:tgtEl>
                                        <p:attrNameLst>
                                          <p:attrName>fillcolor</p:attrName>
                                        </p:attrNameLst>
                                      </p:cBhvr>
                                      <p:tavLst>
                                        <p:tav tm="0">
                                          <p:val>
                                            <p:clrVal>
                                              <a:schemeClr val="accent2"/>
                                            </p:clrVal>
                                          </p:val>
                                        </p:tav>
                                        <p:tav tm="50000">
                                          <p:val>
                                            <p:clrVal>
                                              <a:schemeClr val="hlink"/>
                                            </p:clrVal>
                                          </p:val>
                                        </p:tav>
                                      </p:tavLst>
                                    </p:anim>
                                    <p:set>
                                      <p:cBhvr>
                                        <p:cTn id="9" dur="80"/>
                                        <p:tgtEl>
                                          <p:spTgt spid="6164"/>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6169"/>
                                        </p:tgtEl>
                                        <p:attrNameLst>
                                          <p:attrName>style.visibility</p:attrName>
                                        </p:attrNameLst>
                                      </p:cBhvr>
                                      <p:to>
                                        <p:strVal val="visible"/>
                                      </p:to>
                                    </p:set>
                                    <p:anim calcmode="discrete" valueType="clr">
                                      <p:cBhvr override="childStyle">
                                        <p:cTn id="14" dur="80"/>
                                        <p:tgtEl>
                                          <p:spTgt spid="6169"/>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6169"/>
                                        </p:tgtEl>
                                        <p:attrNameLst>
                                          <p:attrName>fillcolor</p:attrName>
                                        </p:attrNameLst>
                                      </p:cBhvr>
                                      <p:tavLst>
                                        <p:tav tm="0">
                                          <p:val>
                                            <p:clrVal>
                                              <a:schemeClr val="accent2"/>
                                            </p:clrVal>
                                          </p:val>
                                        </p:tav>
                                        <p:tav tm="50000">
                                          <p:val>
                                            <p:clrVal>
                                              <a:schemeClr val="hlink"/>
                                            </p:clrVal>
                                          </p:val>
                                        </p:tav>
                                      </p:tavLst>
                                    </p:anim>
                                    <p:set>
                                      <p:cBhvr>
                                        <p:cTn id="16" dur="80"/>
                                        <p:tgtEl>
                                          <p:spTgt spid="6169"/>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6170"/>
                                        </p:tgtEl>
                                        <p:attrNameLst>
                                          <p:attrName>style.visibility</p:attrName>
                                        </p:attrNameLst>
                                      </p:cBhvr>
                                      <p:to>
                                        <p:strVal val="visible"/>
                                      </p:to>
                                    </p:set>
                                    <p:anim calcmode="discrete" valueType="clr">
                                      <p:cBhvr override="childStyle">
                                        <p:cTn id="21" dur="80"/>
                                        <p:tgtEl>
                                          <p:spTgt spid="6170"/>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6170"/>
                                        </p:tgtEl>
                                        <p:attrNameLst>
                                          <p:attrName>fillcolor</p:attrName>
                                        </p:attrNameLst>
                                      </p:cBhvr>
                                      <p:tavLst>
                                        <p:tav tm="0">
                                          <p:val>
                                            <p:clrVal>
                                              <a:schemeClr val="accent2"/>
                                            </p:clrVal>
                                          </p:val>
                                        </p:tav>
                                        <p:tav tm="50000">
                                          <p:val>
                                            <p:clrVal>
                                              <a:schemeClr val="hlink"/>
                                            </p:clrVal>
                                          </p:val>
                                        </p:tav>
                                      </p:tavLst>
                                    </p:anim>
                                    <p:set>
                                      <p:cBhvr>
                                        <p:cTn id="23" dur="80"/>
                                        <p:tgtEl>
                                          <p:spTgt spid="6170"/>
                                        </p:tgtEl>
                                        <p:attrNameLst>
                                          <p:attrName>fill.type</p:attrName>
                                        </p:attrNameLst>
                                      </p:cBhvr>
                                      <p:to>
                                        <p:strVal val="solid"/>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nodeType="clickEffect">
                                  <p:stCondLst>
                                    <p:cond delay="0"/>
                                  </p:stCondLst>
                                  <p:childTnLst>
                                    <p:set>
                                      <p:cBhvr>
                                        <p:cTn id="27" dur="1" fill="hold">
                                          <p:stCondLst>
                                            <p:cond delay="0"/>
                                          </p:stCondLst>
                                        </p:cTn>
                                        <p:tgtEl>
                                          <p:spTgt spid="6146"/>
                                        </p:tgtEl>
                                        <p:attrNameLst>
                                          <p:attrName>style.visibility</p:attrName>
                                        </p:attrNameLst>
                                      </p:cBhvr>
                                      <p:to>
                                        <p:strVal val="visible"/>
                                      </p:to>
                                    </p:set>
                                    <p:anim calcmode="lin" valueType="num">
                                      <p:cBhvr additive="base">
                                        <p:cTn id="28" dur="500" fill="hold"/>
                                        <p:tgtEl>
                                          <p:spTgt spid="6146"/>
                                        </p:tgtEl>
                                        <p:attrNameLst>
                                          <p:attrName>ppt_x</p:attrName>
                                        </p:attrNameLst>
                                      </p:cBhvr>
                                      <p:tavLst>
                                        <p:tav tm="0">
                                          <p:val>
                                            <p:strVal val="#ppt_x"/>
                                          </p:val>
                                        </p:tav>
                                        <p:tav tm="100000">
                                          <p:val>
                                            <p:strVal val="#ppt_x"/>
                                          </p:val>
                                        </p:tav>
                                      </p:tavLst>
                                    </p:anim>
                                    <p:anim calcmode="lin" valueType="num">
                                      <p:cBhvr additive="base">
                                        <p:cTn id="29" dur="500" fill="hold"/>
                                        <p:tgtEl>
                                          <p:spTgt spid="6146"/>
                                        </p:tgtEl>
                                        <p:attrNameLst>
                                          <p:attrName>ppt_y</p:attrName>
                                        </p:attrNameLst>
                                      </p:cBhvr>
                                      <p:tavLst>
                                        <p:tav tm="0">
                                          <p:val>
                                            <p:strVal val="1+#ppt_h/2"/>
                                          </p:val>
                                        </p:tav>
                                        <p:tav tm="100000">
                                          <p:val>
                                            <p:strVal val="#ppt_y"/>
                                          </p:val>
                                        </p:tav>
                                      </p:tavLst>
                                    </p:anim>
                                  </p:childTnLst>
                                </p:cTn>
                              </p:par>
                            </p:childTnLst>
                          </p:cTn>
                        </p:par>
                        <p:par>
                          <p:cTn id="30" fill="hold" nodeType="afterGroup">
                            <p:stCondLst>
                              <p:cond delay="500"/>
                            </p:stCondLst>
                            <p:childTnLst>
                              <p:par>
                                <p:cTn id="31" presetID="2" presetClass="entr" presetSubtype="4" fill="hold" nodeType="afterEffect">
                                  <p:stCondLst>
                                    <p:cond delay="0"/>
                                  </p:stCondLst>
                                  <p:childTnLst>
                                    <p:set>
                                      <p:cBhvr>
                                        <p:cTn id="32" dur="1" fill="hold">
                                          <p:stCondLst>
                                            <p:cond delay="0"/>
                                          </p:stCondLst>
                                        </p:cTn>
                                        <p:tgtEl>
                                          <p:spTgt spid="6147"/>
                                        </p:tgtEl>
                                        <p:attrNameLst>
                                          <p:attrName>style.visibility</p:attrName>
                                        </p:attrNameLst>
                                      </p:cBhvr>
                                      <p:to>
                                        <p:strVal val="visible"/>
                                      </p:to>
                                    </p:set>
                                    <p:anim calcmode="lin" valueType="num">
                                      <p:cBhvr additive="base">
                                        <p:cTn id="33" dur="500" fill="hold"/>
                                        <p:tgtEl>
                                          <p:spTgt spid="6147"/>
                                        </p:tgtEl>
                                        <p:attrNameLst>
                                          <p:attrName>ppt_x</p:attrName>
                                        </p:attrNameLst>
                                      </p:cBhvr>
                                      <p:tavLst>
                                        <p:tav tm="0">
                                          <p:val>
                                            <p:strVal val="#ppt_x"/>
                                          </p:val>
                                        </p:tav>
                                        <p:tav tm="100000">
                                          <p:val>
                                            <p:strVal val="#ppt_x"/>
                                          </p:val>
                                        </p:tav>
                                      </p:tavLst>
                                    </p:anim>
                                    <p:anim calcmode="lin" valueType="num">
                                      <p:cBhvr additive="base">
                                        <p:cTn id="34" dur="500" fill="hold"/>
                                        <p:tgtEl>
                                          <p:spTgt spid="6147"/>
                                        </p:tgtEl>
                                        <p:attrNameLst>
                                          <p:attrName>ppt_y</p:attrName>
                                        </p:attrNameLst>
                                      </p:cBhvr>
                                      <p:tavLst>
                                        <p:tav tm="0">
                                          <p:val>
                                            <p:strVal val="1+#ppt_h/2"/>
                                          </p:val>
                                        </p:tav>
                                        <p:tav tm="100000">
                                          <p:val>
                                            <p:strVal val="#ppt_y"/>
                                          </p:val>
                                        </p:tav>
                                      </p:tavLst>
                                    </p:anim>
                                  </p:childTnLst>
                                </p:cTn>
                              </p:par>
                            </p:childTnLst>
                          </p:cTn>
                        </p:par>
                        <p:par>
                          <p:cTn id="35" fill="hold" nodeType="afterGroup">
                            <p:stCondLst>
                              <p:cond delay="1000"/>
                            </p:stCondLst>
                            <p:childTnLst>
                              <p:par>
                                <p:cTn id="36" presetID="2" presetClass="entr" presetSubtype="4" fill="hold" nodeType="afterEffect">
                                  <p:stCondLst>
                                    <p:cond delay="0"/>
                                  </p:stCondLst>
                                  <p:childTnLst>
                                    <p:set>
                                      <p:cBhvr>
                                        <p:cTn id="37" dur="1" fill="hold">
                                          <p:stCondLst>
                                            <p:cond delay="0"/>
                                          </p:stCondLst>
                                        </p:cTn>
                                        <p:tgtEl>
                                          <p:spTgt spid="6155"/>
                                        </p:tgtEl>
                                        <p:attrNameLst>
                                          <p:attrName>style.visibility</p:attrName>
                                        </p:attrNameLst>
                                      </p:cBhvr>
                                      <p:to>
                                        <p:strVal val="visible"/>
                                      </p:to>
                                    </p:set>
                                    <p:anim calcmode="lin" valueType="num">
                                      <p:cBhvr additive="base">
                                        <p:cTn id="38" dur="500" fill="hold"/>
                                        <p:tgtEl>
                                          <p:spTgt spid="6155"/>
                                        </p:tgtEl>
                                        <p:attrNameLst>
                                          <p:attrName>ppt_x</p:attrName>
                                        </p:attrNameLst>
                                      </p:cBhvr>
                                      <p:tavLst>
                                        <p:tav tm="0">
                                          <p:val>
                                            <p:strVal val="#ppt_x"/>
                                          </p:val>
                                        </p:tav>
                                        <p:tav tm="100000">
                                          <p:val>
                                            <p:strVal val="#ppt_x"/>
                                          </p:val>
                                        </p:tav>
                                      </p:tavLst>
                                    </p:anim>
                                    <p:anim calcmode="lin" valueType="num">
                                      <p:cBhvr additive="base">
                                        <p:cTn id="39" dur="500" fill="hold"/>
                                        <p:tgtEl>
                                          <p:spTgt spid="6155"/>
                                        </p:tgtEl>
                                        <p:attrNameLst>
                                          <p:attrName>ppt_y</p:attrName>
                                        </p:attrNameLst>
                                      </p:cBhvr>
                                      <p:tavLst>
                                        <p:tav tm="0">
                                          <p:val>
                                            <p:strVal val="1+#ppt_h/2"/>
                                          </p:val>
                                        </p:tav>
                                        <p:tav tm="100000">
                                          <p:val>
                                            <p:strVal val="#ppt_y"/>
                                          </p:val>
                                        </p:tav>
                                      </p:tavLst>
                                    </p:anim>
                                  </p:childTnLst>
                                </p:cTn>
                              </p:par>
                            </p:childTnLst>
                          </p:cTn>
                        </p:par>
                        <p:par>
                          <p:cTn id="40" fill="hold" nodeType="afterGroup">
                            <p:stCondLst>
                              <p:cond delay="1500"/>
                            </p:stCondLst>
                            <p:childTnLst>
                              <p:par>
                                <p:cTn id="41" presetID="2" presetClass="entr" presetSubtype="4" fill="hold" nodeType="afterEffect">
                                  <p:stCondLst>
                                    <p:cond delay="0"/>
                                  </p:stCondLst>
                                  <p:childTnLst>
                                    <p:set>
                                      <p:cBhvr>
                                        <p:cTn id="42" dur="1" fill="hold">
                                          <p:stCondLst>
                                            <p:cond delay="0"/>
                                          </p:stCondLst>
                                        </p:cTn>
                                        <p:tgtEl>
                                          <p:spTgt spid="6156"/>
                                        </p:tgtEl>
                                        <p:attrNameLst>
                                          <p:attrName>style.visibility</p:attrName>
                                        </p:attrNameLst>
                                      </p:cBhvr>
                                      <p:to>
                                        <p:strVal val="visible"/>
                                      </p:to>
                                    </p:set>
                                    <p:anim calcmode="lin" valueType="num">
                                      <p:cBhvr additive="base">
                                        <p:cTn id="43" dur="500" fill="hold"/>
                                        <p:tgtEl>
                                          <p:spTgt spid="6156"/>
                                        </p:tgtEl>
                                        <p:attrNameLst>
                                          <p:attrName>ppt_x</p:attrName>
                                        </p:attrNameLst>
                                      </p:cBhvr>
                                      <p:tavLst>
                                        <p:tav tm="0">
                                          <p:val>
                                            <p:strVal val="#ppt_x"/>
                                          </p:val>
                                        </p:tav>
                                        <p:tav tm="100000">
                                          <p:val>
                                            <p:strVal val="#ppt_x"/>
                                          </p:val>
                                        </p:tav>
                                      </p:tavLst>
                                    </p:anim>
                                    <p:anim calcmode="lin" valueType="num">
                                      <p:cBhvr additive="base">
                                        <p:cTn id="44" dur="500" fill="hold"/>
                                        <p:tgtEl>
                                          <p:spTgt spid="6156"/>
                                        </p:tgtEl>
                                        <p:attrNameLst>
                                          <p:attrName>ppt_y</p:attrName>
                                        </p:attrNameLst>
                                      </p:cBhvr>
                                      <p:tavLst>
                                        <p:tav tm="0">
                                          <p:val>
                                            <p:strVal val="1+#ppt_h/2"/>
                                          </p:val>
                                        </p:tav>
                                        <p:tav tm="100000">
                                          <p:val>
                                            <p:strVal val="#ppt_y"/>
                                          </p:val>
                                        </p:tav>
                                      </p:tavLst>
                                    </p:anim>
                                  </p:childTnLst>
                                </p:cTn>
                              </p:par>
                            </p:childTnLst>
                          </p:cTn>
                        </p:par>
                        <p:par>
                          <p:cTn id="45" fill="hold" nodeType="afterGroup">
                            <p:stCondLst>
                              <p:cond delay="2000"/>
                            </p:stCondLst>
                            <p:childTnLst>
                              <p:par>
                                <p:cTn id="46" presetID="2" presetClass="entr" presetSubtype="4" fill="hold" nodeType="afterEffect">
                                  <p:stCondLst>
                                    <p:cond delay="0"/>
                                  </p:stCondLst>
                                  <p:childTnLst>
                                    <p:set>
                                      <p:cBhvr>
                                        <p:cTn id="47" dur="1" fill="hold">
                                          <p:stCondLst>
                                            <p:cond delay="0"/>
                                          </p:stCondLst>
                                        </p:cTn>
                                        <p:tgtEl>
                                          <p:spTgt spid="6157"/>
                                        </p:tgtEl>
                                        <p:attrNameLst>
                                          <p:attrName>style.visibility</p:attrName>
                                        </p:attrNameLst>
                                      </p:cBhvr>
                                      <p:to>
                                        <p:strVal val="visible"/>
                                      </p:to>
                                    </p:set>
                                    <p:anim calcmode="lin" valueType="num">
                                      <p:cBhvr additive="base">
                                        <p:cTn id="48" dur="500" fill="hold"/>
                                        <p:tgtEl>
                                          <p:spTgt spid="6157"/>
                                        </p:tgtEl>
                                        <p:attrNameLst>
                                          <p:attrName>ppt_x</p:attrName>
                                        </p:attrNameLst>
                                      </p:cBhvr>
                                      <p:tavLst>
                                        <p:tav tm="0">
                                          <p:val>
                                            <p:strVal val="#ppt_x"/>
                                          </p:val>
                                        </p:tav>
                                        <p:tav tm="100000">
                                          <p:val>
                                            <p:strVal val="#ppt_x"/>
                                          </p:val>
                                        </p:tav>
                                      </p:tavLst>
                                    </p:anim>
                                    <p:anim calcmode="lin" valueType="num">
                                      <p:cBhvr additive="base">
                                        <p:cTn id="49" dur="500" fill="hold"/>
                                        <p:tgtEl>
                                          <p:spTgt spid="6157"/>
                                        </p:tgtEl>
                                        <p:attrNameLst>
                                          <p:attrName>ppt_y</p:attrName>
                                        </p:attrNameLst>
                                      </p:cBhvr>
                                      <p:tavLst>
                                        <p:tav tm="0">
                                          <p:val>
                                            <p:strVal val="1+#ppt_h/2"/>
                                          </p:val>
                                        </p:tav>
                                        <p:tav tm="100000">
                                          <p:val>
                                            <p:strVal val="#ppt_y"/>
                                          </p:val>
                                        </p:tav>
                                      </p:tavLst>
                                    </p:anim>
                                  </p:childTnLst>
                                </p:cTn>
                              </p:par>
                            </p:childTnLst>
                          </p:cTn>
                        </p:par>
                        <p:par>
                          <p:cTn id="50" fill="hold" nodeType="afterGroup">
                            <p:stCondLst>
                              <p:cond delay="2500"/>
                            </p:stCondLst>
                            <p:childTnLst>
                              <p:par>
                                <p:cTn id="51" presetID="2" presetClass="entr" presetSubtype="4" fill="hold" nodeType="afterEffect">
                                  <p:stCondLst>
                                    <p:cond delay="0"/>
                                  </p:stCondLst>
                                  <p:childTnLst>
                                    <p:set>
                                      <p:cBhvr>
                                        <p:cTn id="52" dur="1" fill="hold">
                                          <p:stCondLst>
                                            <p:cond delay="0"/>
                                          </p:stCondLst>
                                        </p:cTn>
                                        <p:tgtEl>
                                          <p:spTgt spid="6158"/>
                                        </p:tgtEl>
                                        <p:attrNameLst>
                                          <p:attrName>style.visibility</p:attrName>
                                        </p:attrNameLst>
                                      </p:cBhvr>
                                      <p:to>
                                        <p:strVal val="visible"/>
                                      </p:to>
                                    </p:set>
                                    <p:anim calcmode="lin" valueType="num">
                                      <p:cBhvr additive="base">
                                        <p:cTn id="53" dur="500" fill="hold"/>
                                        <p:tgtEl>
                                          <p:spTgt spid="6158"/>
                                        </p:tgtEl>
                                        <p:attrNameLst>
                                          <p:attrName>ppt_x</p:attrName>
                                        </p:attrNameLst>
                                      </p:cBhvr>
                                      <p:tavLst>
                                        <p:tav tm="0">
                                          <p:val>
                                            <p:strVal val="#ppt_x"/>
                                          </p:val>
                                        </p:tav>
                                        <p:tav tm="100000">
                                          <p:val>
                                            <p:strVal val="#ppt_x"/>
                                          </p:val>
                                        </p:tav>
                                      </p:tavLst>
                                    </p:anim>
                                    <p:anim calcmode="lin" valueType="num">
                                      <p:cBhvr additive="base">
                                        <p:cTn id="54" dur="500" fill="hold"/>
                                        <p:tgtEl>
                                          <p:spTgt spid="615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64" grpId="0"/>
      <p:bldP spid="6169" grpId="0"/>
      <p:bldP spid="617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Cute - IMGYUVI7S7XR9.jpg"/>
          <p:cNvPicPr>
            <a:picLocks noChangeAspect="1" noChangeArrowheads="1"/>
          </p:cNvPicPr>
          <p:nvPr/>
        </p:nvPicPr>
        <p:blipFill>
          <a:blip r:embed="rId2"/>
          <a:srcRect/>
          <a:stretch>
            <a:fillRect/>
          </a:stretch>
        </p:blipFill>
        <p:spPr bwMode="auto">
          <a:xfrm>
            <a:off x="152400" y="2057400"/>
            <a:ext cx="4876800" cy="4151312"/>
          </a:xfrm>
          <a:prstGeom prst="rect">
            <a:avLst/>
          </a:prstGeom>
          <a:noFill/>
          <a:ln w="9525">
            <a:noFill/>
            <a:miter lim="800000"/>
            <a:headEnd/>
            <a:tailEnd/>
          </a:ln>
        </p:spPr>
      </p:pic>
      <p:pic>
        <p:nvPicPr>
          <p:cNvPr id="22531" name="Picture 4" descr="tamtay.vn - photo - Baby"/>
          <p:cNvPicPr>
            <a:picLocks noChangeAspect="1" noChangeArrowheads="1"/>
          </p:cNvPicPr>
          <p:nvPr/>
        </p:nvPicPr>
        <p:blipFill>
          <a:blip r:embed="rId3"/>
          <a:srcRect/>
          <a:stretch>
            <a:fillRect/>
          </a:stretch>
        </p:blipFill>
        <p:spPr bwMode="auto">
          <a:xfrm>
            <a:off x="4953000" y="2209800"/>
            <a:ext cx="4191000" cy="3870325"/>
          </a:xfrm>
          <a:prstGeom prst="rect">
            <a:avLst/>
          </a:prstGeom>
          <a:noFill/>
          <a:ln w="9525">
            <a:noFill/>
            <a:miter lim="800000"/>
            <a:headEnd/>
            <a:tailEnd/>
          </a:ln>
        </p:spPr>
      </p:pic>
      <p:sp>
        <p:nvSpPr>
          <p:cNvPr id="7175" name="Text Box 7"/>
          <p:cNvSpPr txBox="1">
            <a:spLocks noChangeArrowheads="1"/>
          </p:cNvSpPr>
          <p:nvPr/>
        </p:nvSpPr>
        <p:spPr bwMode="auto">
          <a:xfrm>
            <a:off x="1981200" y="6338888"/>
            <a:ext cx="4495800" cy="519112"/>
          </a:xfrm>
          <a:prstGeom prst="rect">
            <a:avLst/>
          </a:prstGeom>
          <a:noFill/>
          <a:ln w="9525">
            <a:noFill/>
            <a:miter lim="800000"/>
            <a:headEnd/>
            <a:tailEnd/>
          </a:ln>
          <a:effectLst/>
        </p:spPr>
        <p:txBody>
          <a:bodyPr>
            <a:spAutoFit/>
          </a:bodyPr>
          <a:lstStyle/>
          <a:p>
            <a:pPr algn="ctr" eaLnBrk="1" hangingPunct="1">
              <a:spcBef>
                <a:spcPct val="50000"/>
              </a:spcBef>
            </a:pPr>
            <a:r>
              <a:rPr lang="en-US" sz="2800" b="1">
                <a:solidFill>
                  <a:srgbClr val="0000FF"/>
                </a:solidFill>
                <a:latin typeface="Times New Roman" pitchFamily="18" charset="0"/>
                <a:cs typeface="Times New Roman" pitchFamily="18" charset="0"/>
              </a:rPr>
              <a:t>Bé dưới 3 tuổi</a:t>
            </a:r>
          </a:p>
        </p:txBody>
      </p:sp>
      <p:pic>
        <p:nvPicPr>
          <p:cNvPr id="22535" name="Picture 7" descr="sun14[1]"/>
          <p:cNvPicPr>
            <a:picLocks noChangeAspect="1" noChangeArrowheads="1" noCrop="1"/>
          </p:cNvPicPr>
          <p:nvPr/>
        </p:nvPicPr>
        <p:blipFill>
          <a:blip r:embed="rId4"/>
          <a:srcRect/>
          <a:stretch>
            <a:fillRect/>
          </a:stretch>
        </p:blipFill>
        <p:spPr bwMode="auto">
          <a:xfrm>
            <a:off x="7848600" y="0"/>
            <a:ext cx="1295400" cy="1295400"/>
          </a:xfrm>
          <a:prstGeom prst="rect">
            <a:avLst/>
          </a:prstGeom>
          <a:noFill/>
          <a:ln w="9525">
            <a:noFill/>
            <a:miter lim="800000"/>
            <a:headEnd/>
            <a:tailEnd/>
          </a:ln>
        </p:spPr>
      </p:pic>
      <p:pic>
        <p:nvPicPr>
          <p:cNvPr id="22536" name="Picture 11" descr="sun14[1]"/>
          <p:cNvPicPr>
            <a:picLocks noChangeAspect="1" noChangeArrowheads="1" noCrop="1"/>
          </p:cNvPicPr>
          <p:nvPr/>
        </p:nvPicPr>
        <p:blipFill>
          <a:blip r:embed="rId4"/>
          <a:srcRect/>
          <a:stretch>
            <a:fillRect/>
          </a:stretch>
        </p:blipFill>
        <p:spPr bwMode="auto">
          <a:xfrm>
            <a:off x="0" y="0"/>
            <a:ext cx="1219200" cy="1219200"/>
          </a:xfrm>
          <a:prstGeom prst="rect">
            <a:avLst/>
          </a:prstGeom>
          <a:noFill/>
          <a:ln w="9525">
            <a:noFill/>
            <a:miter lim="800000"/>
            <a:headEnd/>
            <a:tailEnd/>
          </a:ln>
        </p:spPr>
      </p:pic>
      <p:sp>
        <p:nvSpPr>
          <p:cNvPr id="22537" name="Text Box 13"/>
          <p:cNvSpPr txBox="1">
            <a:spLocks noChangeArrowheads="1"/>
          </p:cNvSpPr>
          <p:nvPr/>
        </p:nvSpPr>
        <p:spPr bwMode="auto">
          <a:xfrm>
            <a:off x="1219200" y="152400"/>
            <a:ext cx="9144000" cy="457200"/>
          </a:xfrm>
          <a:prstGeom prst="rect">
            <a:avLst/>
          </a:prstGeom>
          <a:noFill/>
          <a:ln w="9525">
            <a:noFill/>
            <a:miter lim="800000"/>
            <a:headEnd/>
            <a:tailEnd/>
          </a:ln>
          <a:effectLst/>
        </p:spPr>
        <p:txBody>
          <a:bodyPr>
            <a:spAutoFit/>
          </a:bodyPr>
          <a:lstStyle/>
          <a:p>
            <a:pPr eaLnBrk="1" hangingPunct="1"/>
            <a:r>
              <a:rPr lang="vi-VN" sz="2400" b="1" dirty="0">
                <a:solidFill>
                  <a:srgbClr val="0000FF"/>
                </a:solidFill>
                <a:latin typeface="Times New Roman" pitchFamily="18" charset="0"/>
                <a:cs typeface="Times New Roman" pitchFamily="18" charset="0"/>
              </a:rPr>
              <a:t>1</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Nhận</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biết</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tuổi</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của</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bé</a:t>
            </a:r>
            <a:r>
              <a:rPr lang="en-US" sz="2400" b="1" dirty="0">
                <a:solidFill>
                  <a:srgbClr val="0000FF"/>
                </a:solidFill>
                <a:latin typeface="Times New Roman" pitchFamily="18" charset="0"/>
                <a:cs typeface="Times New Roman" pitchFamily="18" charset="0"/>
              </a:rPr>
              <a:t>.</a:t>
            </a:r>
            <a:endParaRPr lang="en-US" sz="2400" dirty="0">
              <a:solidFill>
                <a:srgbClr val="0000FF"/>
              </a:solidFill>
              <a:latin typeface="Times New Roman" pitchFamily="18" charset="0"/>
              <a:cs typeface="Times New Roman" pitchFamily="18" charset="0"/>
            </a:endParaRPr>
          </a:p>
        </p:txBody>
      </p:sp>
      <p:sp>
        <p:nvSpPr>
          <p:cNvPr id="22538" name="Text Box 14"/>
          <p:cNvSpPr txBox="1">
            <a:spLocks noChangeArrowheads="1"/>
          </p:cNvSpPr>
          <p:nvPr/>
        </p:nvSpPr>
        <p:spPr bwMode="auto">
          <a:xfrm>
            <a:off x="0" y="1066800"/>
            <a:ext cx="9144000" cy="830262"/>
          </a:xfrm>
          <a:prstGeom prst="rect">
            <a:avLst/>
          </a:prstGeom>
          <a:noFill/>
          <a:ln w="9525">
            <a:noFill/>
            <a:miter lim="800000"/>
            <a:headEnd/>
            <a:tailEnd/>
          </a:ln>
          <a:effectLst/>
        </p:spPr>
        <p:txBody>
          <a:bodyPr>
            <a:spAutoFit/>
          </a:bodyPr>
          <a:lstStyle/>
          <a:p>
            <a:pPr eaLnBrk="1" hangingPunct="1"/>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Quan</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sát</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các</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ảnh</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sau</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trao</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đổi</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nhóm</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đôi</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và</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cho</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biết</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em</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bé</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trong</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mỗi</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hình</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khoảng</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mấy</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tuổi</a:t>
            </a:r>
            <a:r>
              <a:rPr lang="en-US" sz="2400" b="1" dirty="0">
                <a:solidFill>
                  <a:srgbClr val="FF0000"/>
                </a:solidFill>
                <a:latin typeface="Times New Roman" pitchFamily="18" charset="0"/>
                <a:cs typeface="Times New Roman" pitchFamily="18" charset="0"/>
              </a:rPr>
              <a:t>?</a:t>
            </a:r>
            <a:endParaRPr lang="en-US" sz="2400" dirty="0">
              <a:solidFill>
                <a:srgbClr val="FF0000"/>
              </a:solidFill>
              <a:latin typeface="Times New Roman" pitchFamily="18" charset="0"/>
              <a:cs typeface="Times New Roman" pitchFamily="18" charset="0"/>
            </a:endParaRPr>
          </a:p>
        </p:txBody>
      </p:sp>
      <p:sp>
        <p:nvSpPr>
          <p:cNvPr id="22539" name="Rectangle 24"/>
          <p:cNvSpPr>
            <a:spLocks noChangeArrowheads="1"/>
          </p:cNvSpPr>
          <p:nvPr/>
        </p:nvSpPr>
        <p:spPr bwMode="auto">
          <a:xfrm>
            <a:off x="0" y="0"/>
            <a:ext cx="9144000" cy="6858000"/>
          </a:xfrm>
          <a:prstGeom prst="rect">
            <a:avLst/>
          </a:prstGeom>
          <a:noFill/>
          <a:ln w="57150">
            <a:pattFill prst="sphere">
              <a:fgClr>
                <a:srgbClr val="0000FF"/>
              </a:fgClr>
              <a:bgClr>
                <a:srgbClr val="FF0000"/>
              </a:bgClr>
            </a:pattFill>
            <a:miter lim="800000"/>
            <a:headEnd/>
            <a:tailEnd/>
          </a:ln>
        </p:spPr>
        <p:txBody>
          <a:bodyPr wrap="none" anchor="ctr"/>
          <a:lstStyle/>
          <a:p>
            <a:endParaRPr lang="vi-VN">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5"/>
                                        </p:tgtEl>
                                        <p:attrNameLst>
                                          <p:attrName>style.visibility</p:attrName>
                                        </p:attrNameLst>
                                      </p:cBhvr>
                                      <p:to>
                                        <p:strVal val="visible"/>
                                      </p:to>
                                    </p:set>
                                    <p:anim calcmode="lin" valueType="num">
                                      <p:cBhvr additive="base">
                                        <p:cTn id="7" dur="500" fill="hold"/>
                                        <p:tgtEl>
                                          <p:spTgt spid="7175"/>
                                        </p:tgtEl>
                                        <p:attrNameLst>
                                          <p:attrName>ppt_x</p:attrName>
                                        </p:attrNameLst>
                                      </p:cBhvr>
                                      <p:tavLst>
                                        <p:tav tm="0">
                                          <p:val>
                                            <p:strVal val="#ppt_x"/>
                                          </p:val>
                                        </p:tav>
                                        <p:tav tm="100000">
                                          <p:val>
                                            <p:strVal val="#ppt_x"/>
                                          </p:val>
                                        </p:tav>
                                      </p:tavLst>
                                    </p:anim>
                                    <p:anim calcmode="lin" valueType="num">
                                      <p:cBhvr additive="base">
                                        <p:cTn id="8" dur="500" fill="hold"/>
                                        <p:tgtEl>
                                          <p:spTgt spid="717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5" descr="ANd9GcQmSr2vWjOa7vP6JrouPGJBsGo5QO7Z5rPNQB4hBz8zHa2ovuFt_w"/>
          <p:cNvPicPr>
            <a:picLocks noChangeAspect="1" noChangeArrowheads="1"/>
          </p:cNvPicPr>
          <p:nvPr/>
        </p:nvPicPr>
        <p:blipFill>
          <a:blip r:embed="rId2"/>
          <a:srcRect/>
          <a:stretch>
            <a:fillRect/>
          </a:stretch>
        </p:blipFill>
        <p:spPr bwMode="auto">
          <a:xfrm>
            <a:off x="152400" y="2514600"/>
            <a:ext cx="5029200" cy="3886200"/>
          </a:xfrm>
          <a:prstGeom prst="rect">
            <a:avLst/>
          </a:prstGeom>
          <a:noFill/>
          <a:ln w="9525">
            <a:noFill/>
            <a:miter lim="800000"/>
            <a:headEnd/>
            <a:tailEnd/>
          </a:ln>
        </p:spPr>
      </p:pic>
      <p:pic>
        <p:nvPicPr>
          <p:cNvPr id="23555" name="Picture 6" descr="ANd9GcTYR24KSTUhrqg2drG5tzRubAVZCFzMgCEk_3284NML5dja-13l1A"/>
          <p:cNvPicPr>
            <a:picLocks noChangeAspect="1" noChangeArrowheads="1"/>
          </p:cNvPicPr>
          <p:nvPr/>
        </p:nvPicPr>
        <p:blipFill>
          <a:blip r:embed="rId3"/>
          <a:srcRect/>
          <a:stretch>
            <a:fillRect/>
          </a:stretch>
        </p:blipFill>
        <p:spPr bwMode="auto">
          <a:xfrm>
            <a:off x="5181600" y="2514600"/>
            <a:ext cx="3962400" cy="3886200"/>
          </a:xfrm>
          <a:prstGeom prst="rect">
            <a:avLst/>
          </a:prstGeom>
          <a:noFill/>
          <a:ln w="9525">
            <a:noFill/>
            <a:miter lim="800000"/>
            <a:headEnd/>
            <a:tailEnd/>
          </a:ln>
        </p:spPr>
      </p:pic>
      <p:sp>
        <p:nvSpPr>
          <p:cNvPr id="8199" name="Text Box 7"/>
          <p:cNvSpPr txBox="1">
            <a:spLocks noChangeArrowheads="1"/>
          </p:cNvSpPr>
          <p:nvPr/>
        </p:nvSpPr>
        <p:spPr bwMode="auto">
          <a:xfrm>
            <a:off x="1981200" y="6324600"/>
            <a:ext cx="4343400" cy="523875"/>
          </a:xfrm>
          <a:prstGeom prst="rect">
            <a:avLst/>
          </a:prstGeom>
          <a:noFill/>
          <a:ln w="9525">
            <a:noFill/>
            <a:miter lim="800000"/>
            <a:headEnd/>
            <a:tailEnd/>
          </a:ln>
          <a:effectLst/>
        </p:spPr>
        <p:txBody>
          <a:bodyPr>
            <a:spAutoFit/>
          </a:bodyPr>
          <a:lstStyle/>
          <a:p>
            <a:pPr algn="ctr" eaLnBrk="1" hangingPunct="1">
              <a:spcBef>
                <a:spcPct val="50000"/>
              </a:spcBef>
            </a:pPr>
            <a:r>
              <a:rPr lang="en-US" sz="2800" b="1">
                <a:solidFill>
                  <a:srgbClr val="190BC8"/>
                </a:solidFill>
                <a:latin typeface="Times New Roman" pitchFamily="18" charset="0"/>
                <a:cs typeface="Times New Roman" pitchFamily="18" charset="0"/>
              </a:rPr>
              <a:t>Bé từ 3 đến 6 tuổi</a:t>
            </a:r>
          </a:p>
        </p:txBody>
      </p:sp>
      <p:pic>
        <p:nvPicPr>
          <p:cNvPr id="23559" name="Picture 7" descr="sun14[1]"/>
          <p:cNvPicPr>
            <a:picLocks noChangeAspect="1" noChangeArrowheads="1" noCrop="1"/>
          </p:cNvPicPr>
          <p:nvPr/>
        </p:nvPicPr>
        <p:blipFill>
          <a:blip r:embed="rId4"/>
          <a:srcRect/>
          <a:stretch>
            <a:fillRect/>
          </a:stretch>
        </p:blipFill>
        <p:spPr bwMode="auto">
          <a:xfrm>
            <a:off x="7848600" y="0"/>
            <a:ext cx="1295400" cy="1295400"/>
          </a:xfrm>
          <a:prstGeom prst="rect">
            <a:avLst/>
          </a:prstGeom>
          <a:noFill/>
          <a:ln w="9525">
            <a:noFill/>
            <a:miter lim="800000"/>
            <a:headEnd/>
            <a:tailEnd/>
          </a:ln>
        </p:spPr>
      </p:pic>
      <p:pic>
        <p:nvPicPr>
          <p:cNvPr id="23560" name="Picture 11" descr="sun14[1]"/>
          <p:cNvPicPr>
            <a:picLocks noChangeAspect="1" noChangeArrowheads="1" noCrop="1"/>
          </p:cNvPicPr>
          <p:nvPr/>
        </p:nvPicPr>
        <p:blipFill>
          <a:blip r:embed="rId4"/>
          <a:srcRect/>
          <a:stretch>
            <a:fillRect/>
          </a:stretch>
        </p:blipFill>
        <p:spPr bwMode="auto">
          <a:xfrm>
            <a:off x="0" y="0"/>
            <a:ext cx="1219200" cy="1219200"/>
          </a:xfrm>
          <a:prstGeom prst="rect">
            <a:avLst/>
          </a:prstGeom>
          <a:noFill/>
          <a:ln w="9525">
            <a:noFill/>
            <a:miter lim="800000"/>
            <a:headEnd/>
            <a:tailEnd/>
          </a:ln>
        </p:spPr>
      </p:pic>
      <p:sp>
        <p:nvSpPr>
          <p:cNvPr id="23562" name="Text Box 14"/>
          <p:cNvSpPr txBox="1">
            <a:spLocks noChangeArrowheads="1"/>
          </p:cNvSpPr>
          <p:nvPr/>
        </p:nvSpPr>
        <p:spPr bwMode="auto">
          <a:xfrm>
            <a:off x="0" y="1295400"/>
            <a:ext cx="9144000" cy="830262"/>
          </a:xfrm>
          <a:prstGeom prst="rect">
            <a:avLst/>
          </a:prstGeom>
          <a:noFill/>
          <a:ln w="9525">
            <a:noFill/>
            <a:miter lim="800000"/>
            <a:headEnd/>
            <a:tailEnd/>
          </a:ln>
          <a:effectLst/>
        </p:spPr>
        <p:txBody>
          <a:bodyPr>
            <a:spAutoFit/>
          </a:bodyPr>
          <a:lstStyle/>
          <a:p>
            <a:pPr eaLnBrk="1" hangingPunct="1"/>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Quan</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sát</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các</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ảnh</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sau</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trao</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đổi</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nhóm</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đôi</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và</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cho</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biết</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em</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bé</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trong</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mỗi</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hình</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khoảng</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mấy</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tuổi</a:t>
            </a:r>
            <a:r>
              <a:rPr lang="en-US" sz="2400" b="1" dirty="0">
                <a:solidFill>
                  <a:srgbClr val="FF0000"/>
                </a:solidFill>
                <a:latin typeface="Times New Roman" pitchFamily="18" charset="0"/>
                <a:cs typeface="Times New Roman" pitchFamily="18" charset="0"/>
              </a:rPr>
              <a:t>?</a:t>
            </a:r>
            <a:endParaRPr lang="en-US" sz="2400" dirty="0">
              <a:solidFill>
                <a:srgbClr val="FF0000"/>
              </a:solidFill>
              <a:latin typeface="Times New Roman" pitchFamily="18" charset="0"/>
              <a:cs typeface="Times New Roman" pitchFamily="18" charset="0"/>
            </a:endParaRPr>
          </a:p>
        </p:txBody>
      </p:sp>
      <p:sp>
        <p:nvSpPr>
          <p:cNvPr id="23563" name="Rectangle 24"/>
          <p:cNvSpPr>
            <a:spLocks noChangeArrowheads="1"/>
          </p:cNvSpPr>
          <p:nvPr/>
        </p:nvSpPr>
        <p:spPr bwMode="auto">
          <a:xfrm>
            <a:off x="0" y="0"/>
            <a:ext cx="9144000" cy="6858000"/>
          </a:xfrm>
          <a:prstGeom prst="rect">
            <a:avLst/>
          </a:prstGeom>
          <a:noFill/>
          <a:ln w="57150">
            <a:pattFill prst="sphere">
              <a:fgClr>
                <a:srgbClr val="0000FF"/>
              </a:fgClr>
              <a:bgClr>
                <a:srgbClr val="FF0000"/>
              </a:bgClr>
            </a:pattFill>
            <a:miter lim="800000"/>
            <a:headEnd/>
            <a:tailEnd/>
          </a:ln>
        </p:spPr>
        <p:txBody>
          <a:bodyPr wrap="none" anchor="ctr"/>
          <a:lstStyle/>
          <a:p>
            <a:endParaRPr lang="vi-VN">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9"/>
                                        </p:tgtEl>
                                        <p:attrNameLst>
                                          <p:attrName>style.visibility</p:attrName>
                                        </p:attrNameLst>
                                      </p:cBhvr>
                                      <p:to>
                                        <p:strVal val="visible"/>
                                      </p:to>
                                    </p:set>
                                    <p:anim calcmode="lin" valueType="num">
                                      <p:cBhvr additive="base">
                                        <p:cTn id="7" dur="500" fill="hold"/>
                                        <p:tgtEl>
                                          <p:spTgt spid="8199"/>
                                        </p:tgtEl>
                                        <p:attrNameLst>
                                          <p:attrName>ppt_x</p:attrName>
                                        </p:attrNameLst>
                                      </p:cBhvr>
                                      <p:tavLst>
                                        <p:tav tm="0">
                                          <p:val>
                                            <p:strVal val="#ppt_x"/>
                                          </p:val>
                                        </p:tav>
                                        <p:tav tm="100000">
                                          <p:val>
                                            <p:strVal val="#ppt_x"/>
                                          </p:val>
                                        </p:tav>
                                      </p:tavLst>
                                    </p:anim>
                                    <p:anim calcmode="lin" valueType="num">
                                      <p:cBhvr additive="base">
                                        <p:cTn id="8" dur="500" fill="hold"/>
                                        <p:tgtEl>
                                          <p:spTgt spid="819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5" descr="ANd9GcTm4ivcyxHowW_LKtYuAg1_8FZn5UY0rBIqwom1GfvevB8Z8SLKGQ"/>
          <p:cNvPicPr>
            <a:picLocks noChangeAspect="1" noChangeArrowheads="1"/>
          </p:cNvPicPr>
          <p:nvPr/>
        </p:nvPicPr>
        <p:blipFill>
          <a:blip r:embed="rId2"/>
          <a:srcRect/>
          <a:stretch>
            <a:fillRect/>
          </a:stretch>
        </p:blipFill>
        <p:spPr bwMode="auto">
          <a:xfrm>
            <a:off x="76200" y="2846388"/>
            <a:ext cx="4648200" cy="3402012"/>
          </a:xfrm>
          <a:prstGeom prst="rect">
            <a:avLst/>
          </a:prstGeom>
          <a:noFill/>
          <a:ln w="9525">
            <a:noFill/>
            <a:miter lim="800000"/>
            <a:headEnd/>
            <a:tailEnd/>
          </a:ln>
        </p:spPr>
      </p:pic>
      <p:pic>
        <p:nvPicPr>
          <p:cNvPr id="24579" name="Picture 6" descr="ANd9GcTloadSFBBA3GnFRtMkviNpT_-N3omYzkcMRzX0Xd5FVBJQN_xAIQ"/>
          <p:cNvPicPr>
            <a:picLocks noChangeAspect="1" noChangeArrowheads="1"/>
          </p:cNvPicPr>
          <p:nvPr/>
        </p:nvPicPr>
        <p:blipFill>
          <a:blip r:embed="rId3"/>
          <a:srcRect/>
          <a:stretch>
            <a:fillRect/>
          </a:stretch>
        </p:blipFill>
        <p:spPr bwMode="auto">
          <a:xfrm>
            <a:off x="4572000" y="2846388"/>
            <a:ext cx="4495800" cy="3402012"/>
          </a:xfrm>
          <a:prstGeom prst="rect">
            <a:avLst/>
          </a:prstGeom>
          <a:noFill/>
          <a:ln w="9525">
            <a:noFill/>
            <a:miter lim="800000"/>
            <a:headEnd/>
            <a:tailEnd/>
          </a:ln>
        </p:spPr>
      </p:pic>
      <p:sp>
        <p:nvSpPr>
          <p:cNvPr id="9223" name="Text Box 7"/>
          <p:cNvSpPr txBox="1">
            <a:spLocks noChangeArrowheads="1"/>
          </p:cNvSpPr>
          <p:nvPr/>
        </p:nvSpPr>
        <p:spPr bwMode="auto">
          <a:xfrm>
            <a:off x="1752600" y="6278563"/>
            <a:ext cx="4572000" cy="523875"/>
          </a:xfrm>
          <a:prstGeom prst="rect">
            <a:avLst/>
          </a:prstGeom>
          <a:noFill/>
          <a:ln w="9525">
            <a:noFill/>
            <a:miter lim="800000"/>
            <a:headEnd/>
            <a:tailEnd/>
          </a:ln>
          <a:effectLst/>
        </p:spPr>
        <p:txBody>
          <a:bodyPr>
            <a:spAutoFit/>
          </a:bodyPr>
          <a:lstStyle/>
          <a:p>
            <a:pPr algn="ctr" eaLnBrk="1" hangingPunct="1">
              <a:spcBef>
                <a:spcPct val="50000"/>
              </a:spcBef>
            </a:pPr>
            <a:r>
              <a:rPr lang="en-US" sz="2800" b="1">
                <a:solidFill>
                  <a:srgbClr val="0000FF"/>
                </a:solidFill>
                <a:latin typeface="Times New Roman" pitchFamily="18" charset="0"/>
                <a:cs typeface="Times New Roman" pitchFamily="18" charset="0"/>
              </a:rPr>
              <a:t>Từ 6 đến 10 tuổi.</a:t>
            </a:r>
          </a:p>
        </p:txBody>
      </p:sp>
      <p:pic>
        <p:nvPicPr>
          <p:cNvPr id="24583" name="Picture 7" descr="sun14[1]"/>
          <p:cNvPicPr>
            <a:picLocks noChangeAspect="1" noChangeArrowheads="1" noCrop="1"/>
          </p:cNvPicPr>
          <p:nvPr/>
        </p:nvPicPr>
        <p:blipFill>
          <a:blip r:embed="rId4"/>
          <a:srcRect/>
          <a:stretch>
            <a:fillRect/>
          </a:stretch>
        </p:blipFill>
        <p:spPr bwMode="auto">
          <a:xfrm>
            <a:off x="7848600" y="0"/>
            <a:ext cx="1295400" cy="1295400"/>
          </a:xfrm>
          <a:prstGeom prst="rect">
            <a:avLst/>
          </a:prstGeom>
          <a:noFill/>
          <a:ln w="9525">
            <a:noFill/>
            <a:miter lim="800000"/>
            <a:headEnd/>
            <a:tailEnd/>
          </a:ln>
        </p:spPr>
      </p:pic>
      <p:pic>
        <p:nvPicPr>
          <p:cNvPr id="24584" name="Picture 11" descr="sun14[1]"/>
          <p:cNvPicPr>
            <a:picLocks noChangeAspect="1" noChangeArrowheads="1" noCrop="1"/>
          </p:cNvPicPr>
          <p:nvPr/>
        </p:nvPicPr>
        <p:blipFill>
          <a:blip r:embed="rId4"/>
          <a:srcRect/>
          <a:stretch>
            <a:fillRect/>
          </a:stretch>
        </p:blipFill>
        <p:spPr bwMode="auto">
          <a:xfrm>
            <a:off x="0" y="0"/>
            <a:ext cx="1219200" cy="1219200"/>
          </a:xfrm>
          <a:prstGeom prst="rect">
            <a:avLst/>
          </a:prstGeom>
          <a:noFill/>
          <a:ln w="9525">
            <a:noFill/>
            <a:miter lim="800000"/>
            <a:headEnd/>
            <a:tailEnd/>
          </a:ln>
        </p:spPr>
      </p:pic>
      <p:sp>
        <p:nvSpPr>
          <p:cNvPr id="24586" name="Text Box 14"/>
          <p:cNvSpPr txBox="1">
            <a:spLocks noChangeArrowheads="1"/>
          </p:cNvSpPr>
          <p:nvPr/>
        </p:nvSpPr>
        <p:spPr bwMode="auto">
          <a:xfrm>
            <a:off x="0" y="1371600"/>
            <a:ext cx="9144000" cy="830262"/>
          </a:xfrm>
          <a:prstGeom prst="rect">
            <a:avLst/>
          </a:prstGeom>
          <a:noFill/>
          <a:ln w="9525">
            <a:noFill/>
            <a:miter lim="800000"/>
            <a:headEnd/>
            <a:tailEnd/>
          </a:ln>
          <a:effectLst/>
        </p:spPr>
        <p:txBody>
          <a:bodyPr>
            <a:spAutoFit/>
          </a:bodyPr>
          <a:lstStyle/>
          <a:p>
            <a:pPr eaLnBrk="1" hangingPunct="1"/>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Quan</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sát</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các</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ảnh</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sau</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trao</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đổi</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nhóm</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đôi</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và</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cho</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biết</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em</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bé</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trong</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mỗi</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hình</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khoảng</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mấy</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tuổi</a:t>
            </a:r>
            <a:r>
              <a:rPr lang="en-US" sz="2400" b="1" dirty="0">
                <a:solidFill>
                  <a:srgbClr val="FF0000"/>
                </a:solidFill>
                <a:latin typeface="Times New Roman" pitchFamily="18" charset="0"/>
                <a:cs typeface="Times New Roman" pitchFamily="18" charset="0"/>
              </a:rPr>
              <a:t>?</a:t>
            </a:r>
            <a:endParaRPr lang="en-US" sz="2400" dirty="0">
              <a:solidFill>
                <a:srgbClr val="FF0000"/>
              </a:solidFill>
              <a:latin typeface="Times New Roman" pitchFamily="18" charset="0"/>
              <a:cs typeface="Times New Roman" pitchFamily="18" charset="0"/>
            </a:endParaRPr>
          </a:p>
        </p:txBody>
      </p:sp>
      <p:sp>
        <p:nvSpPr>
          <p:cNvPr id="24587" name="Rectangle 24"/>
          <p:cNvSpPr>
            <a:spLocks noChangeArrowheads="1"/>
          </p:cNvSpPr>
          <p:nvPr/>
        </p:nvSpPr>
        <p:spPr bwMode="auto">
          <a:xfrm>
            <a:off x="0" y="0"/>
            <a:ext cx="9144000" cy="6858000"/>
          </a:xfrm>
          <a:prstGeom prst="rect">
            <a:avLst/>
          </a:prstGeom>
          <a:noFill/>
          <a:ln w="57150">
            <a:pattFill prst="sphere">
              <a:fgClr>
                <a:srgbClr val="0000FF"/>
              </a:fgClr>
              <a:bgClr>
                <a:srgbClr val="FF0000"/>
              </a:bgClr>
            </a:pattFill>
            <a:miter lim="800000"/>
            <a:headEnd/>
            <a:tailEnd/>
          </a:ln>
        </p:spPr>
        <p:txBody>
          <a:bodyPr wrap="none" anchor="ctr"/>
          <a:lstStyle/>
          <a:p>
            <a:endParaRPr lang="vi-VN">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23"/>
                                        </p:tgtEl>
                                        <p:attrNameLst>
                                          <p:attrName>style.visibility</p:attrName>
                                        </p:attrNameLst>
                                      </p:cBhvr>
                                      <p:to>
                                        <p:strVal val="visible"/>
                                      </p:to>
                                    </p:set>
                                    <p:anim calcmode="lin" valueType="num">
                                      <p:cBhvr additive="base">
                                        <p:cTn id="7" dur="500" fill="hold"/>
                                        <p:tgtEl>
                                          <p:spTgt spid="9223"/>
                                        </p:tgtEl>
                                        <p:attrNameLst>
                                          <p:attrName>ppt_x</p:attrName>
                                        </p:attrNameLst>
                                      </p:cBhvr>
                                      <p:tavLst>
                                        <p:tav tm="0">
                                          <p:val>
                                            <p:strVal val="#ppt_x"/>
                                          </p:val>
                                        </p:tav>
                                        <p:tav tm="100000">
                                          <p:val>
                                            <p:strVal val="#ppt_x"/>
                                          </p:val>
                                        </p:tav>
                                      </p:tavLst>
                                    </p:anim>
                                    <p:anim calcmode="lin" valueType="num">
                                      <p:cBhvr additive="base">
                                        <p:cTn id="8" dur="500" fill="hold"/>
                                        <p:tgtEl>
                                          <p:spTgt spid="92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4" name="Picture 7" descr="sun14[1]"/>
          <p:cNvPicPr>
            <a:picLocks noChangeAspect="1" noChangeArrowheads="1" noCrop="1"/>
          </p:cNvPicPr>
          <p:nvPr/>
        </p:nvPicPr>
        <p:blipFill>
          <a:blip r:embed="rId2"/>
          <a:srcRect/>
          <a:stretch>
            <a:fillRect/>
          </a:stretch>
        </p:blipFill>
        <p:spPr bwMode="auto">
          <a:xfrm>
            <a:off x="7848600" y="0"/>
            <a:ext cx="1295400" cy="1295400"/>
          </a:xfrm>
          <a:prstGeom prst="rect">
            <a:avLst/>
          </a:prstGeom>
          <a:noFill/>
          <a:ln w="9525">
            <a:noFill/>
            <a:miter lim="800000"/>
            <a:headEnd/>
            <a:tailEnd/>
          </a:ln>
        </p:spPr>
      </p:pic>
      <p:pic>
        <p:nvPicPr>
          <p:cNvPr id="25605" name="Picture 11" descr="sun14[1]"/>
          <p:cNvPicPr>
            <a:picLocks noChangeAspect="1" noChangeArrowheads="1" noCrop="1"/>
          </p:cNvPicPr>
          <p:nvPr/>
        </p:nvPicPr>
        <p:blipFill>
          <a:blip r:embed="rId2"/>
          <a:srcRect/>
          <a:stretch>
            <a:fillRect/>
          </a:stretch>
        </p:blipFill>
        <p:spPr bwMode="auto">
          <a:xfrm>
            <a:off x="0" y="0"/>
            <a:ext cx="1219200" cy="1219200"/>
          </a:xfrm>
          <a:prstGeom prst="rect">
            <a:avLst/>
          </a:prstGeom>
          <a:noFill/>
          <a:ln w="9525">
            <a:noFill/>
            <a:miter lim="800000"/>
            <a:headEnd/>
            <a:tailEnd/>
          </a:ln>
        </p:spPr>
      </p:pic>
      <p:sp>
        <p:nvSpPr>
          <p:cNvPr id="5132" name="Text Box 12"/>
          <p:cNvSpPr txBox="1">
            <a:spLocks noChangeArrowheads="1"/>
          </p:cNvSpPr>
          <p:nvPr/>
        </p:nvSpPr>
        <p:spPr bwMode="auto">
          <a:xfrm>
            <a:off x="0" y="1219200"/>
            <a:ext cx="9144000" cy="519112"/>
          </a:xfrm>
          <a:prstGeom prst="rect">
            <a:avLst/>
          </a:prstGeom>
          <a:noFill/>
          <a:ln w="9525">
            <a:noFill/>
            <a:miter lim="800000"/>
            <a:headEnd/>
            <a:tailEnd/>
          </a:ln>
          <a:effectLst/>
        </p:spPr>
        <p:txBody>
          <a:bodyPr>
            <a:spAutoFit/>
          </a:bodyPr>
          <a:lstStyle/>
          <a:p>
            <a:pPr eaLnBrk="1" hangingPunct="1"/>
            <a:r>
              <a:rPr lang="en-US" sz="2800" b="1" dirty="0">
                <a:solidFill>
                  <a:srgbClr val="190BC8"/>
                </a:solidFill>
                <a:latin typeface="Times New Roman" pitchFamily="18" charset="0"/>
                <a:cs typeface="Times New Roman" pitchFamily="18" charset="0"/>
              </a:rPr>
              <a:t>2.Các </a:t>
            </a:r>
            <a:r>
              <a:rPr lang="en-US" sz="2800" b="1" dirty="0" err="1">
                <a:solidFill>
                  <a:srgbClr val="190BC8"/>
                </a:solidFill>
                <a:latin typeface="Times New Roman" pitchFamily="18" charset="0"/>
                <a:cs typeface="Times New Roman" pitchFamily="18" charset="0"/>
              </a:rPr>
              <a:t>giai</a:t>
            </a:r>
            <a:r>
              <a:rPr lang="en-US" sz="2800" b="1" dirty="0">
                <a:solidFill>
                  <a:srgbClr val="190BC8"/>
                </a:solidFill>
                <a:latin typeface="Times New Roman" pitchFamily="18" charset="0"/>
                <a:cs typeface="Times New Roman" pitchFamily="18" charset="0"/>
              </a:rPr>
              <a:t> </a:t>
            </a:r>
            <a:r>
              <a:rPr lang="en-US" sz="2800" b="1" dirty="0" err="1">
                <a:solidFill>
                  <a:srgbClr val="190BC8"/>
                </a:solidFill>
                <a:latin typeface="Times New Roman" pitchFamily="18" charset="0"/>
                <a:cs typeface="Times New Roman" pitchFamily="18" charset="0"/>
              </a:rPr>
              <a:t>đoạn</a:t>
            </a:r>
            <a:r>
              <a:rPr lang="en-US" sz="2800" b="1" dirty="0">
                <a:solidFill>
                  <a:srgbClr val="190BC8"/>
                </a:solidFill>
                <a:latin typeface="Times New Roman" pitchFamily="18" charset="0"/>
                <a:cs typeface="Times New Roman" pitchFamily="18" charset="0"/>
              </a:rPr>
              <a:t> </a:t>
            </a:r>
            <a:r>
              <a:rPr lang="en-US" sz="2800" b="1" dirty="0" err="1">
                <a:solidFill>
                  <a:srgbClr val="190BC8"/>
                </a:solidFill>
                <a:latin typeface="Times New Roman" pitchFamily="18" charset="0"/>
                <a:cs typeface="Times New Roman" pitchFamily="18" charset="0"/>
              </a:rPr>
              <a:t>phát</a:t>
            </a:r>
            <a:r>
              <a:rPr lang="en-US" sz="2800" b="1" dirty="0">
                <a:solidFill>
                  <a:srgbClr val="190BC8"/>
                </a:solidFill>
                <a:latin typeface="Times New Roman" pitchFamily="18" charset="0"/>
                <a:cs typeface="Times New Roman" pitchFamily="18" charset="0"/>
              </a:rPr>
              <a:t> </a:t>
            </a:r>
            <a:r>
              <a:rPr lang="en-US" sz="2800" b="1" dirty="0" err="1">
                <a:solidFill>
                  <a:srgbClr val="190BC8"/>
                </a:solidFill>
                <a:latin typeface="Times New Roman" pitchFamily="18" charset="0"/>
                <a:cs typeface="Times New Roman" pitchFamily="18" charset="0"/>
              </a:rPr>
              <a:t>triển</a:t>
            </a:r>
            <a:r>
              <a:rPr lang="en-US" sz="2800" b="1" dirty="0">
                <a:solidFill>
                  <a:srgbClr val="190BC8"/>
                </a:solidFill>
                <a:latin typeface="Times New Roman" pitchFamily="18" charset="0"/>
                <a:cs typeface="Times New Roman" pitchFamily="18" charset="0"/>
              </a:rPr>
              <a:t> </a:t>
            </a:r>
            <a:r>
              <a:rPr lang="en-US" sz="2800" b="1" dirty="0" err="1">
                <a:solidFill>
                  <a:srgbClr val="190BC8"/>
                </a:solidFill>
                <a:latin typeface="Times New Roman" pitchFamily="18" charset="0"/>
                <a:cs typeface="Times New Roman" pitchFamily="18" charset="0"/>
              </a:rPr>
              <a:t>từ</a:t>
            </a:r>
            <a:r>
              <a:rPr lang="en-US" sz="2800" b="1" dirty="0">
                <a:solidFill>
                  <a:srgbClr val="190BC8"/>
                </a:solidFill>
                <a:latin typeface="Times New Roman" pitchFamily="18" charset="0"/>
                <a:cs typeface="Times New Roman" pitchFamily="18" charset="0"/>
              </a:rPr>
              <a:t> </a:t>
            </a:r>
            <a:r>
              <a:rPr lang="en-US" sz="2800" b="1" dirty="0" err="1">
                <a:solidFill>
                  <a:srgbClr val="190BC8"/>
                </a:solidFill>
                <a:latin typeface="Times New Roman" pitchFamily="18" charset="0"/>
                <a:cs typeface="Times New Roman" pitchFamily="18" charset="0"/>
              </a:rPr>
              <a:t>lúc</a:t>
            </a:r>
            <a:r>
              <a:rPr lang="en-US" sz="2800" b="1" dirty="0">
                <a:solidFill>
                  <a:srgbClr val="190BC8"/>
                </a:solidFill>
                <a:latin typeface="Times New Roman" pitchFamily="18" charset="0"/>
                <a:cs typeface="Times New Roman" pitchFamily="18" charset="0"/>
              </a:rPr>
              <a:t> </a:t>
            </a:r>
            <a:r>
              <a:rPr lang="en-US" sz="2800" b="1" dirty="0" err="1">
                <a:solidFill>
                  <a:srgbClr val="190BC8"/>
                </a:solidFill>
                <a:latin typeface="Times New Roman" pitchFamily="18" charset="0"/>
                <a:cs typeface="Times New Roman" pitchFamily="18" charset="0"/>
              </a:rPr>
              <a:t>mới</a:t>
            </a:r>
            <a:r>
              <a:rPr lang="en-US" sz="2800" b="1" dirty="0">
                <a:solidFill>
                  <a:srgbClr val="190BC8"/>
                </a:solidFill>
                <a:latin typeface="Times New Roman" pitchFamily="18" charset="0"/>
                <a:cs typeface="Times New Roman" pitchFamily="18" charset="0"/>
              </a:rPr>
              <a:t> </a:t>
            </a:r>
            <a:r>
              <a:rPr lang="en-US" sz="2800" b="1" dirty="0" err="1">
                <a:solidFill>
                  <a:srgbClr val="190BC8"/>
                </a:solidFill>
                <a:latin typeface="Times New Roman" pitchFamily="18" charset="0"/>
                <a:cs typeface="Times New Roman" pitchFamily="18" charset="0"/>
              </a:rPr>
              <a:t>sinh</a:t>
            </a:r>
            <a:r>
              <a:rPr lang="en-US" sz="2800" b="1" dirty="0">
                <a:solidFill>
                  <a:srgbClr val="190BC8"/>
                </a:solidFill>
                <a:latin typeface="Times New Roman" pitchFamily="18" charset="0"/>
                <a:cs typeface="Times New Roman" pitchFamily="18" charset="0"/>
              </a:rPr>
              <a:t> </a:t>
            </a:r>
            <a:r>
              <a:rPr lang="en-US" sz="2800" b="1" dirty="0" err="1">
                <a:solidFill>
                  <a:srgbClr val="190BC8"/>
                </a:solidFill>
                <a:latin typeface="Times New Roman" pitchFamily="18" charset="0"/>
                <a:cs typeface="Times New Roman" pitchFamily="18" charset="0"/>
              </a:rPr>
              <a:t>đến</a:t>
            </a:r>
            <a:r>
              <a:rPr lang="en-US" sz="2800" b="1" dirty="0">
                <a:solidFill>
                  <a:srgbClr val="190BC8"/>
                </a:solidFill>
                <a:latin typeface="Times New Roman" pitchFamily="18" charset="0"/>
                <a:cs typeface="Times New Roman" pitchFamily="18" charset="0"/>
              </a:rPr>
              <a:t> </a:t>
            </a:r>
            <a:r>
              <a:rPr lang="en-US" sz="2800" b="1" dirty="0" err="1">
                <a:solidFill>
                  <a:srgbClr val="190BC8"/>
                </a:solidFill>
                <a:latin typeface="Times New Roman" pitchFamily="18" charset="0"/>
                <a:cs typeface="Times New Roman" pitchFamily="18" charset="0"/>
              </a:rPr>
              <a:t>tuổi</a:t>
            </a:r>
            <a:r>
              <a:rPr lang="en-US" sz="2800" b="1" dirty="0">
                <a:solidFill>
                  <a:srgbClr val="190BC8"/>
                </a:solidFill>
                <a:latin typeface="Times New Roman" pitchFamily="18" charset="0"/>
                <a:cs typeface="Times New Roman" pitchFamily="18" charset="0"/>
              </a:rPr>
              <a:t> </a:t>
            </a:r>
            <a:r>
              <a:rPr lang="en-US" sz="2800" b="1" dirty="0" err="1">
                <a:solidFill>
                  <a:srgbClr val="190BC8"/>
                </a:solidFill>
                <a:latin typeface="Times New Roman" pitchFamily="18" charset="0"/>
                <a:cs typeface="Times New Roman" pitchFamily="18" charset="0"/>
              </a:rPr>
              <a:t>dậy</a:t>
            </a:r>
            <a:r>
              <a:rPr lang="en-US" sz="2800" b="1" dirty="0">
                <a:solidFill>
                  <a:srgbClr val="190BC8"/>
                </a:solidFill>
                <a:latin typeface="Times New Roman" pitchFamily="18" charset="0"/>
                <a:cs typeface="Times New Roman" pitchFamily="18" charset="0"/>
              </a:rPr>
              <a:t> </a:t>
            </a:r>
            <a:r>
              <a:rPr lang="en-US" sz="2800" b="1" dirty="0" err="1">
                <a:solidFill>
                  <a:srgbClr val="190BC8"/>
                </a:solidFill>
                <a:latin typeface="Times New Roman" pitchFamily="18" charset="0"/>
                <a:cs typeface="Times New Roman" pitchFamily="18" charset="0"/>
              </a:rPr>
              <a:t>thì</a:t>
            </a:r>
            <a:r>
              <a:rPr lang="en-US" sz="2800" b="1" dirty="0">
                <a:solidFill>
                  <a:srgbClr val="190BC8"/>
                </a:solidFill>
                <a:latin typeface="Times New Roman" pitchFamily="18" charset="0"/>
                <a:cs typeface="Times New Roman" pitchFamily="18" charset="0"/>
              </a:rPr>
              <a:t>.</a:t>
            </a:r>
            <a:endParaRPr lang="en-US" sz="2800" dirty="0">
              <a:solidFill>
                <a:srgbClr val="190BC8"/>
              </a:solidFill>
              <a:latin typeface="Times New Roman" pitchFamily="18" charset="0"/>
              <a:cs typeface="Times New Roman" pitchFamily="18" charset="0"/>
            </a:endParaRPr>
          </a:p>
        </p:txBody>
      </p:sp>
      <p:sp>
        <p:nvSpPr>
          <p:cNvPr id="5134" name="Text Box 14"/>
          <p:cNvSpPr txBox="1">
            <a:spLocks noChangeArrowheads="1"/>
          </p:cNvSpPr>
          <p:nvPr/>
        </p:nvSpPr>
        <p:spPr bwMode="auto">
          <a:xfrm>
            <a:off x="0" y="2178050"/>
            <a:ext cx="9144000" cy="946150"/>
          </a:xfrm>
          <a:prstGeom prst="rect">
            <a:avLst/>
          </a:prstGeom>
          <a:noFill/>
          <a:ln w="9525">
            <a:noFill/>
            <a:miter lim="800000"/>
            <a:headEnd/>
            <a:tailEnd/>
          </a:ln>
          <a:effectLst/>
        </p:spPr>
        <p:txBody>
          <a:bodyPr>
            <a:spAutoFit/>
          </a:bodyPr>
          <a:lstStyle/>
          <a:p>
            <a:pPr eaLnBrk="1" hangingPunct="1"/>
            <a:r>
              <a:rPr lang="en-US" sz="2800" b="1">
                <a:solidFill>
                  <a:srgbClr val="190BC8"/>
                </a:solidFill>
                <a:latin typeface="Times New Roman" pitchFamily="18" charset="0"/>
                <a:cs typeface="Times New Roman" pitchFamily="18" charset="0"/>
              </a:rPr>
              <a:t>- Quan sát tranh, đọc thông tin ở SGK, thảo luận nhóm bàn để thực hiện yêu cầu sau:</a:t>
            </a:r>
            <a:endParaRPr lang="en-US" sz="2800">
              <a:solidFill>
                <a:srgbClr val="190BC8"/>
              </a:solidFill>
              <a:latin typeface="Times New Roman" pitchFamily="18" charset="0"/>
              <a:cs typeface="Times New Roman" pitchFamily="18" charset="0"/>
            </a:endParaRPr>
          </a:p>
        </p:txBody>
      </p:sp>
      <p:sp>
        <p:nvSpPr>
          <p:cNvPr id="5135" name="Text Box 15"/>
          <p:cNvSpPr txBox="1">
            <a:spLocks noChangeArrowheads="1"/>
          </p:cNvSpPr>
          <p:nvPr/>
        </p:nvSpPr>
        <p:spPr bwMode="auto">
          <a:xfrm>
            <a:off x="0" y="3106738"/>
            <a:ext cx="9144000" cy="2227262"/>
          </a:xfrm>
          <a:prstGeom prst="rect">
            <a:avLst/>
          </a:prstGeom>
          <a:noFill/>
          <a:ln w="9525">
            <a:noFill/>
            <a:miter lim="800000"/>
            <a:headEnd/>
            <a:tailEnd/>
          </a:ln>
          <a:effectLst/>
        </p:spPr>
        <p:txBody>
          <a:bodyPr>
            <a:spAutoFit/>
          </a:bodyPr>
          <a:lstStyle/>
          <a:p>
            <a:pPr eaLnBrk="1" hangingPunct="1"/>
            <a:r>
              <a:rPr lang="en-US" sz="2800" b="1">
                <a:solidFill>
                  <a:srgbClr val="FF0000"/>
                </a:solidFill>
                <a:latin typeface="Times New Roman" pitchFamily="18" charset="0"/>
                <a:cs typeface="Times New Roman" pitchFamily="18" charset="0"/>
              </a:rPr>
              <a:t>- Tìm xem mỗi thông tin trong khung chữ ứng với lứa tuổi nào dưới đây: </a:t>
            </a:r>
          </a:p>
          <a:p>
            <a:pPr eaLnBrk="1" hangingPunct="1"/>
            <a:r>
              <a:rPr lang="en-US" sz="2800" b="1">
                <a:solidFill>
                  <a:srgbClr val="FF0000"/>
                </a:solidFill>
                <a:latin typeface="Times New Roman" pitchFamily="18" charset="0"/>
                <a:cs typeface="Times New Roman" pitchFamily="18" charset="0"/>
              </a:rPr>
              <a:t>1. Dưới 3 tuổi</a:t>
            </a:r>
          </a:p>
          <a:p>
            <a:pPr eaLnBrk="1" hangingPunct="1"/>
            <a:r>
              <a:rPr lang="en-US" sz="2800" b="1">
                <a:solidFill>
                  <a:srgbClr val="FF0000"/>
                </a:solidFill>
                <a:latin typeface="Times New Roman" pitchFamily="18" charset="0"/>
                <a:cs typeface="Times New Roman" pitchFamily="18" charset="0"/>
              </a:rPr>
              <a:t>2. Từ 3 đến 6 tuổi</a:t>
            </a:r>
          </a:p>
          <a:p>
            <a:pPr eaLnBrk="1" hangingPunct="1"/>
            <a:r>
              <a:rPr lang="en-US" sz="2800" b="1">
                <a:solidFill>
                  <a:srgbClr val="FF0000"/>
                </a:solidFill>
                <a:latin typeface="Times New Roman" pitchFamily="18" charset="0"/>
                <a:cs typeface="Times New Roman" pitchFamily="18" charset="0"/>
              </a:rPr>
              <a:t>3. Từ 6 đến 10 tuổi</a:t>
            </a:r>
            <a:endParaRPr lang="en-US" sz="2800">
              <a:solidFill>
                <a:srgbClr val="FF0000"/>
              </a:solidFill>
              <a:latin typeface="Times New Roman" pitchFamily="18" charset="0"/>
              <a:cs typeface="Times New Roman" pitchFamily="18" charset="0"/>
            </a:endParaRPr>
          </a:p>
        </p:txBody>
      </p:sp>
      <p:sp>
        <p:nvSpPr>
          <p:cNvPr id="25609" name="Rectangle 24"/>
          <p:cNvSpPr>
            <a:spLocks noChangeArrowheads="1"/>
          </p:cNvSpPr>
          <p:nvPr/>
        </p:nvSpPr>
        <p:spPr bwMode="auto">
          <a:xfrm>
            <a:off x="0" y="0"/>
            <a:ext cx="9144000" cy="6858000"/>
          </a:xfrm>
          <a:prstGeom prst="rect">
            <a:avLst/>
          </a:prstGeom>
          <a:noFill/>
          <a:ln w="57150">
            <a:pattFill prst="sphere">
              <a:fgClr>
                <a:srgbClr val="0000FF"/>
              </a:fgClr>
              <a:bgClr>
                <a:srgbClr val="FF0000"/>
              </a:bgClr>
            </a:pattFill>
            <a:miter lim="800000"/>
            <a:headEnd/>
            <a:tailEnd/>
          </a:ln>
        </p:spPr>
        <p:txBody>
          <a:bodyPr wrap="none" anchor="ctr"/>
          <a:lstStyle/>
          <a:p>
            <a:endParaRPr lang="vi-VN">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132"/>
                                        </p:tgtEl>
                                        <p:attrNameLst>
                                          <p:attrName>style.visibility</p:attrName>
                                        </p:attrNameLst>
                                      </p:cBhvr>
                                      <p:to>
                                        <p:strVal val="visible"/>
                                      </p:to>
                                    </p:set>
                                    <p:anim calcmode="discrete" valueType="clr">
                                      <p:cBhvr override="childStyle">
                                        <p:cTn id="7" dur="80"/>
                                        <p:tgtEl>
                                          <p:spTgt spid="513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132"/>
                                        </p:tgtEl>
                                        <p:attrNameLst>
                                          <p:attrName>fillcolor</p:attrName>
                                        </p:attrNameLst>
                                      </p:cBhvr>
                                      <p:tavLst>
                                        <p:tav tm="0">
                                          <p:val>
                                            <p:clrVal>
                                              <a:schemeClr val="accent2"/>
                                            </p:clrVal>
                                          </p:val>
                                        </p:tav>
                                        <p:tav tm="50000">
                                          <p:val>
                                            <p:clrVal>
                                              <a:schemeClr val="hlink"/>
                                            </p:clrVal>
                                          </p:val>
                                        </p:tav>
                                      </p:tavLst>
                                    </p:anim>
                                    <p:set>
                                      <p:cBhvr>
                                        <p:cTn id="9" dur="80"/>
                                        <p:tgtEl>
                                          <p:spTgt spid="5132"/>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5134"/>
                                        </p:tgtEl>
                                        <p:attrNameLst>
                                          <p:attrName>style.visibility</p:attrName>
                                        </p:attrNameLst>
                                      </p:cBhvr>
                                      <p:to>
                                        <p:strVal val="visible"/>
                                      </p:to>
                                    </p:set>
                                    <p:anim calcmode="discrete" valueType="clr">
                                      <p:cBhvr override="childStyle">
                                        <p:cTn id="14" dur="80"/>
                                        <p:tgtEl>
                                          <p:spTgt spid="5134"/>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5134"/>
                                        </p:tgtEl>
                                        <p:attrNameLst>
                                          <p:attrName>fillcolor</p:attrName>
                                        </p:attrNameLst>
                                      </p:cBhvr>
                                      <p:tavLst>
                                        <p:tav tm="0">
                                          <p:val>
                                            <p:clrVal>
                                              <a:schemeClr val="accent2"/>
                                            </p:clrVal>
                                          </p:val>
                                        </p:tav>
                                        <p:tav tm="50000">
                                          <p:val>
                                            <p:clrVal>
                                              <a:schemeClr val="hlink"/>
                                            </p:clrVal>
                                          </p:val>
                                        </p:tav>
                                      </p:tavLst>
                                    </p:anim>
                                    <p:set>
                                      <p:cBhvr>
                                        <p:cTn id="16" dur="80"/>
                                        <p:tgtEl>
                                          <p:spTgt spid="5134"/>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5135"/>
                                        </p:tgtEl>
                                        <p:attrNameLst>
                                          <p:attrName>style.visibility</p:attrName>
                                        </p:attrNameLst>
                                      </p:cBhvr>
                                      <p:to>
                                        <p:strVal val="visible"/>
                                      </p:to>
                                    </p:set>
                                    <p:anim calcmode="discrete" valueType="clr">
                                      <p:cBhvr override="childStyle">
                                        <p:cTn id="21" dur="80"/>
                                        <p:tgtEl>
                                          <p:spTgt spid="5135"/>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5135"/>
                                        </p:tgtEl>
                                        <p:attrNameLst>
                                          <p:attrName>fillcolor</p:attrName>
                                        </p:attrNameLst>
                                      </p:cBhvr>
                                      <p:tavLst>
                                        <p:tav tm="0">
                                          <p:val>
                                            <p:clrVal>
                                              <a:schemeClr val="accent2"/>
                                            </p:clrVal>
                                          </p:val>
                                        </p:tav>
                                        <p:tav tm="50000">
                                          <p:val>
                                            <p:clrVal>
                                              <a:schemeClr val="hlink"/>
                                            </p:clrVal>
                                          </p:val>
                                        </p:tav>
                                      </p:tavLst>
                                    </p:anim>
                                    <p:set>
                                      <p:cBhvr>
                                        <p:cTn id="23" dur="80"/>
                                        <p:tgtEl>
                                          <p:spTgt spid="513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2" grpId="0"/>
      <p:bldP spid="5134" grpId="0"/>
      <p:bldP spid="513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5" name="Picture 9" descr="Picture 001"/>
          <p:cNvPicPr>
            <a:picLocks noChangeAspect="1" noChangeArrowheads="1"/>
          </p:cNvPicPr>
          <p:nvPr/>
        </p:nvPicPr>
        <p:blipFill>
          <a:blip r:embed="rId2"/>
          <a:srcRect/>
          <a:stretch>
            <a:fillRect/>
          </a:stretch>
        </p:blipFill>
        <p:spPr bwMode="auto">
          <a:xfrm>
            <a:off x="2895600" y="1905000"/>
            <a:ext cx="2971800" cy="2286000"/>
          </a:xfrm>
          <a:prstGeom prst="rect">
            <a:avLst/>
          </a:prstGeom>
          <a:noFill/>
          <a:ln w="9525">
            <a:noFill/>
            <a:miter lim="800000"/>
            <a:headEnd/>
            <a:tailEnd/>
          </a:ln>
        </p:spPr>
      </p:pic>
      <p:pic>
        <p:nvPicPr>
          <p:cNvPr id="12296" name="Picture 10" descr="Picture"/>
          <p:cNvPicPr>
            <a:picLocks noChangeAspect="1" noChangeArrowheads="1"/>
          </p:cNvPicPr>
          <p:nvPr/>
        </p:nvPicPr>
        <p:blipFill>
          <a:blip r:embed="rId3"/>
          <a:srcRect/>
          <a:stretch>
            <a:fillRect/>
          </a:stretch>
        </p:blipFill>
        <p:spPr bwMode="auto">
          <a:xfrm>
            <a:off x="381000" y="1905000"/>
            <a:ext cx="2209800" cy="2362200"/>
          </a:xfrm>
          <a:prstGeom prst="rect">
            <a:avLst/>
          </a:prstGeom>
          <a:noFill/>
          <a:ln w="9525">
            <a:noFill/>
            <a:miter lim="800000"/>
            <a:headEnd/>
            <a:tailEnd/>
          </a:ln>
        </p:spPr>
      </p:pic>
      <p:pic>
        <p:nvPicPr>
          <p:cNvPr id="12297" name="Picture 11" descr="Picture 002"/>
          <p:cNvPicPr>
            <a:picLocks noChangeAspect="1" noChangeArrowheads="1"/>
          </p:cNvPicPr>
          <p:nvPr/>
        </p:nvPicPr>
        <p:blipFill>
          <a:blip r:embed="rId4"/>
          <a:srcRect/>
          <a:stretch>
            <a:fillRect/>
          </a:stretch>
        </p:blipFill>
        <p:spPr bwMode="auto">
          <a:xfrm>
            <a:off x="6022975" y="1905000"/>
            <a:ext cx="3121025" cy="2286000"/>
          </a:xfrm>
          <a:prstGeom prst="rect">
            <a:avLst/>
          </a:prstGeom>
          <a:noFill/>
          <a:ln w="9525">
            <a:noFill/>
            <a:miter lim="800000"/>
            <a:headEnd/>
            <a:tailEnd/>
          </a:ln>
        </p:spPr>
      </p:pic>
      <p:sp>
        <p:nvSpPr>
          <p:cNvPr id="12298" name="Text Box 15"/>
          <p:cNvSpPr txBox="1">
            <a:spLocks noChangeArrowheads="1"/>
          </p:cNvSpPr>
          <p:nvPr/>
        </p:nvSpPr>
        <p:spPr bwMode="auto">
          <a:xfrm>
            <a:off x="3048000" y="4318000"/>
            <a:ext cx="3657600" cy="2540000"/>
          </a:xfrm>
          <a:prstGeom prst="rect">
            <a:avLst/>
          </a:prstGeom>
          <a:noFill/>
          <a:ln w="9525">
            <a:solidFill>
              <a:srgbClr val="003300"/>
            </a:solidFill>
            <a:miter lim="800000"/>
            <a:headEnd/>
            <a:tailEnd/>
          </a:ln>
        </p:spPr>
        <p:txBody>
          <a:bodyPr>
            <a:spAutoFit/>
          </a:bodyPr>
          <a:lstStyle/>
          <a:p>
            <a:r>
              <a:rPr lang="en-US" sz="2000" b="1">
                <a:solidFill>
                  <a:srgbClr val="FF0000"/>
                </a:solidFill>
                <a:latin typeface="Times New Roman" pitchFamily="18" charset="0"/>
                <a:cs typeface="Times New Roman" pitchFamily="18" charset="0"/>
              </a:rPr>
              <a:t>b. </a:t>
            </a:r>
            <a:r>
              <a:rPr lang="vi-VN" sz="2000" b="1">
                <a:solidFill>
                  <a:srgbClr val="FF0000"/>
                </a:solidFill>
                <a:latin typeface="Times New Roman" pitchFamily="18" charset="0"/>
                <a:cs typeface="Times New Roman" pitchFamily="18" charset="0"/>
              </a:rPr>
              <a:t>Ở lứa tuổi này, chúng ta phải phụ thuộc hoàn toàn vào bố mẹ. Nhưng chúng ta lại lớn lên khá nhanh (nhất là giai đoạn sơ sinh) và đến cuối lứa tuổi này, chúng ta có thể tự đi, chạy, xúc cơm, chơi và chào hỏi mọi người.</a:t>
            </a:r>
            <a:endParaRPr lang="en-US" sz="2000" b="1">
              <a:solidFill>
                <a:srgbClr val="FF0000"/>
              </a:solidFill>
              <a:latin typeface="Times New Roman" pitchFamily="18" charset="0"/>
              <a:cs typeface="Times New Roman" pitchFamily="18" charset="0"/>
            </a:endParaRPr>
          </a:p>
        </p:txBody>
      </p:sp>
      <p:sp>
        <p:nvSpPr>
          <p:cNvPr id="12299" name="Text Box 16"/>
          <p:cNvSpPr txBox="1">
            <a:spLocks noChangeArrowheads="1"/>
          </p:cNvSpPr>
          <p:nvPr/>
        </p:nvSpPr>
        <p:spPr bwMode="auto">
          <a:xfrm>
            <a:off x="0" y="4318000"/>
            <a:ext cx="3048000" cy="2540000"/>
          </a:xfrm>
          <a:prstGeom prst="rect">
            <a:avLst/>
          </a:prstGeom>
          <a:noFill/>
          <a:ln w="9525">
            <a:solidFill>
              <a:schemeClr val="tx1"/>
            </a:solidFill>
            <a:miter lim="800000"/>
            <a:headEnd/>
            <a:tailEnd/>
          </a:ln>
        </p:spPr>
        <p:txBody>
          <a:bodyPr>
            <a:spAutoFit/>
          </a:bodyPr>
          <a:lstStyle/>
          <a:p>
            <a:r>
              <a:rPr lang="en-US" sz="2000" b="1">
                <a:solidFill>
                  <a:srgbClr val="0000FF"/>
                </a:solidFill>
                <a:latin typeface="Times New Roman" pitchFamily="18" charset="0"/>
                <a:cs typeface="Times New Roman" pitchFamily="18" charset="0"/>
              </a:rPr>
              <a:t>a. </a:t>
            </a:r>
            <a:r>
              <a:rPr lang="vi-VN" sz="2000" b="1">
                <a:solidFill>
                  <a:srgbClr val="0000FF"/>
                </a:solidFill>
                <a:latin typeface="Times New Roman" pitchFamily="18" charset="0"/>
                <a:cs typeface="Times New Roman" pitchFamily="18" charset="0"/>
              </a:rPr>
              <a:t>Ở lứa tuổi này, chúng ta tiếp tục lớn nhanh nhưng không bằng lứa tuổi trước. Chúng ta thích hoạt động, chạy nhảy, vui chơi với các bạn, đồng thời lời nói và suy nghĩ bắt đầu phát triển.</a:t>
            </a:r>
            <a:endParaRPr lang="en-US" sz="2000" b="1">
              <a:solidFill>
                <a:srgbClr val="0000FF"/>
              </a:solidFill>
              <a:latin typeface="Times New Roman" pitchFamily="18" charset="0"/>
              <a:cs typeface="Times New Roman" pitchFamily="18" charset="0"/>
            </a:endParaRPr>
          </a:p>
        </p:txBody>
      </p:sp>
      <p:sp>
        <p:nvSpPr>
          <p:cNvPr id="12300" name="Text Box 17"/>
          <p:cNvSpPr txBox="1">
            <a:spLocks noChangeArrowheads="1"/>
          </p:cNvSpPr>
          <p:nvPr/>
        </p:nvSpPr>
        <p:spPr bwMode="auto">
          <a:xfrm>
            <a:off x="6781800" y="4318000"/>
            <a:ext cx="2362200" cy="2540000"/>
          </a:xfrm>
          <a:prstGeom prst="rect">
            <a:avLst/>
          </a:prstGeom>
          <a:noFill/>
          <a:ln w="9525">
            <a:solidFill>
              <a:schemeClr val="tx1"/>
            </a:solidFill>
            <a:miter lim="800000"/>
            <a:headEnd/>
            <a:tailEnd/>
          </a:ln>
        </p:spPr>
        <p:txBody>
          <a:bodyPr>
            <a:spAutoFit/>
          </a:bodyPr>
          <a:lstStyle/>
          <a:p>
            <a:r>
              <a:rPr lang="en-US" sz="2000" b="1">
                <a:solidFill>
                  <a:srgbClr val="0000FF"/>
                </a:solidFill>
                <a:latin typeface="Times New Roman" pitchFamily="18" charset="0"/>
                <a:cs typeface="Times New Roman" pitchFamily="18" charset="0"/>
              </a:rPr>
              <a:t>c.</a:t>
            </a:r>
            <a:r>
              <a:rPr lang="vi-VN" sz="2000" b="1">
                <a:solidFill>
                  <a:srgbClr val="0000FF"/>
                </a:solidFill>
                <a:latin typeface="Times New Roman" pitchFamily="18" charset="0"/>
                <a:cs typeface="Times New Roman" pitchFamily="18" charset="0"/>
              </a:rPr>
              <a:t> Ở lứa tuổi này, chiều cao vẫn tiếp tục tăng. Hoạt động học tập của chúng ta ngày càng tăng, trí nhớ và suy nghĩ cũng ngày càng phát triển.</a:t>
            </a:r>
            <a:endParaRPr lang="en-US" sz="2000" b="1">
              <a:solidFill>
                <a:srgbClr val="0000FF"/>
              </a:solidFill>
              <a:latin typeface="Times New Roman" pitchFamily="18" charset="0"/>
              <a:cs typeface="Times New Roman" pitchFamily="18" charset="0"/>
            </a:endParaRPr>
          </a:p>
        </p:txBody>
      </p:sp>
      <p:sp>
        <p:nvSpPr>
          <p:cNvPr id="26632" name="Oval 19"/>
          <p:cNvSpPr>
            <a:spLocks noChangeArrowheads="1"/>
          </p:cNvSpPr>
          <p:nvPr/>
        </p:nvSpPr>
        <p:spPr bwMode="auto">
          <a:xfrm>
            <a:off x="7162800" y="3352800"/>
            <a:ext cx="381000" cy="304800"/>
          </a:xfrm>
          <a:prstGeom prst="ellipse">
            <a:avLst/>
          </a:prstGeom>
          <a:noFill/>
          <a:ln w="9525">
            <a:solidFill>
              <a:schemeClr val="tx1"/>
            </a:solidFill>
            <a:round/>
            <a:headEnd/>
            <a:tailEnd/>
          </a:ln>
        </p:spPr>
        <p:txBody>
          <a:bodyPr wrap="none" anchor="ctr"/>
          <a:lstStyle/>
          <a:p>
            <a:pPr algn="ctr" eaLnBrk="1" hangingPunct="1"/>
            <a:r>
              <a:rPr lang="en-US" b="1">
                <a:latin typeface="Times New Roman" pitchFamily="18" charset="0"/>
              </a:rPr>
              <a:t>3</a:t>
            </a:r>
          </a:p>
        </p:txBody>
      </p:sp>
      <p:sp>
        <p:nvSpPr>
          <p:cNvPr id="26635" name="Text Box 20"/>
          <p:cNvSpPr txBox="1">
            <a:spLocks noChangeArrowheads="1"/>
          </p:cNvSpPr>
          <p:nvPr/>
        </p:nvSpPr>
        <p:spPr bwMode="auto">
          <a:xfrm>
            <a:off x="0" y="1295400"/>
            <a:ext cx="9144000" cy="519113"/>
          </a:xfrm>
          <a:prstGeom prst="rect">
            <a:avLst/>
          </a:prstGeom>
          <a:noFill/>
          <a:ln w="9525">
            <a:noFill/>
            <a:miter lim="800000"/>
            <a:headEnd/>
            <a:tailEnd/>
          </a:ln>
          <a:effectLst/>
        </p:spPr>
        <p:txBody>
          <a:bodyPr>
            <a:spAutoFit/>
          </a:bodyPr>
          <a:lstStyle/>
          <a:p>
            <a:pPr eaLnBrk="1" hangingPunct="1"/>
            <a:r>
              <a:rPr lang="en-US" sz="2800" b="1" dirty="0">
                <a:solidFill>
                  <a:srgbClr val="0000FF"/>
                </a:solidFill>
                <a:latin typeface="Times New Roman" pitchFamily="18" charset="0"/>
                <a:cs typeface="Times New Roman" pitchFamily="18" charset="0"/>
              </a:rPr>
              <a:t>2.Các </a:t>
            </a:r>
            <a:r>
              <a:rPr lang="en-US" sz="2800" b="1" dirty="0" err="1">
                <a:solidFill>
                  <a:srgbClr val="0000FF"/>
                </a:solidFill>
                <a:latin typeface="Times New Roman" pitchFamily="18" charset="0"/>
                <a:cs typeface="Times New Roman" pitchFamily="18" charset="0"/>
              </a:rPr>
              <a:t>giai</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đoạn</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phát</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triển</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từ</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lúc</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mới</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sinh</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đến</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tuổi</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dậy</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thì</a:t>
            </a:r>
            <a:r>
              <a:rPr lang="en-US" sz="2800" b="1" dirty="0">
                <a:solidFill>
                  <a:srgbClr val="0000FF"/>
                </a:solidFill>
                <a:latin typeface="Times New Roman" pitchFamily="18" charset="0"/>
                <a:cs typeface="Times New Roman" pitchFamily="18" charset="0"/>
              </a:rPr>
              <a:t>.</a:t>
            </a:r>
            <a:endParaRPr lang="en-US" sz="2800" dirty="0">
              <a:solidFill>
                <a:srgbClr val="0000FF"/>
              </a:solidFill>
              <a:latin typeface="Times New Roman" pitchFamily="18" charset="0"/>
              <a:cs typeface="Times New Roman" pitchFamily="18" charset="0"/>
            </a:endParaRPr>
          </a:p>
        </p:txBody>
      </p:sp>
      <p:sp>
        <p:nvSpPr>
          <p:cNvPr id="26636" name="Rectangle 24"/>
          <p:cNvSpPr>
            <a:spLocks noChangeArrowheads="1"/>
          </p:cNvSpPr>
          <p:nvPr/>
        </p:nvSpPr>
        <p:spPr bwMode="auto">
          <a:xfrm>
            <a:off x="0" y="0"/>
            <a:ext cx="9144000" cy="6858000"/>
          </a:xfrm>
          <a:prstGeom prst="rect">
            <a:avLst/>
          </a:prstGeom>
          <a:noFill/>
          <a:ln w="57150">
            <a:pattFill prst="sphere">
              <a:fgClr>
                <a:srgbClr val="0000FF"/>
              </a:fgClr>
              <a:bgClr>
                <a:srgbClr val="FF0000"/>
              </a:bgClr>
            </a:pattFill>
            <a:miter lim="800000"/>
            <a:headEnd/>
            <a:tailEnd/>
          </a:ln>
        </p:spPr>
        <p:txBody>
          <a:bodyPr wrap="none" anchor="ctr"/>
          <a:lstStyle/>
          <a:p>
            <a:endParaRPr lang="vi-VN">
              <a:latin typeface="Times New Roman" pitchFamily="18" charset="0"/>
            </a:endParaRPr>
          </a:p>
        </p:txBody>
      </p:sp>
      <p:pic>
        <p:nvPicPr>
          <p:cNvPr id="26638" name="Picture 7" descr="sun14[1]"/>
          <p:cNvPicPr>
            <a:picLocks noChangeAspect="1" noChangeArrowheads="1" noCrop="1"/>
          </p:cNvPicPr>
          <p:nvPr/>
        </p:nvPicPr>
        <p:blipFill>
          <a:blip r:embed="rId5"/>
          <a:srcRect/>
          <a:stretch>
            <a:fillRect/>
          </a:stretch>
        </p:blipFill>
        <p:spPr bwMode="auto">
          <a:xfrm>
            <a:off x="7786688" y="69850"/>
            <a:ext cx="1295400" cy="1295400"/>
          </a:xfrm>
          <a:prstGeom prst="rect">
            <a:avLst/>
          </a:prstGeom>
          <a:noFill/>
          <a:ln w="9525">
            <a:noFill/>
            <a:miter lim="800000"/>
            <a:headEnd/>
            <a:tailEnd/>
          </a:ln>
        </p:spPr>
      </p:pic>
      <p:pic>
        <p:nvPicPr>
          <p:cNvPr id="26639" name="Picture 7" descr="sun14[1]"/>
          <p:cNvPicPr>
            <a:picLocks noChangeAspect="1" noChangeArrowheads="1" noCrop="1"/>
          </p:cNvPicPr>
          <p:nvPr/>
        </p:nvPicPr>
        <p:blipFill>
          <a:blip r:embed="rId5"/>
          <a:srcRect/>
          <a:stretch>
            <a:fillRect/>
          </a:stretch>
        </p:blipFill>
        <p:spPr bwMode="auto">
          <a:xfrm>
            <a:off x="49213" y="55563"/>
            <a:ext cx="1295400" cy="12954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2296"/>
                                        </p:tgtEl>
                                        <p:attrNameLst>
                                          <p:attrName>style.visibility</p:attrName>
                                        </p:attrNameLst>
                                      </p:cBhvr>
                                      <p:to>
                                        <p:strVal val="visible"/>
                                      </p:to>
                                    </p:set>
                                    <p:anim calcmode="lin" valueType="num">
                                      <p:cBhvr additive="base">
                                        <p:cTn id="7" dur="500" fill="hold"/>
                                        <p:tgtEl>
                                          <p:spTgt spid="12296"/>
                                        </p:tgtEl>
                                        <p:attrNameLst>
                                          <p:attrName>ppt_x</p:attrName>
                                        </p:attrNameLst>
                                      </p:cBhvr>
                                      <p:tavLst>
                                        <p:tav tm="0">
                                          <p:val>
                                            <p:strVal val="#ppt_x"/>
                                          </p:val>
                                        </p:tav>
                                        <p:tav tm="100000">
                                          <p:val>
                                            <p:strVal val="#ppt_x"/>
                                          </p:val>
                                        </p:tav>
                                      </p:tavLst>
                                    </p:anim>
                                    <p:anim calcmode="lin" valueType="num">
                                      <p:cBhvr additive="base">
                                        <p:cTn id="8" dur="500" fill="hold"/>
                                        <p:tgtEl>
                                          <p:spTgt spid="12296"/>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nodeType="afterEffect">
                                  <p:stCondLst>
                                    <p:cond delay="0"/>
                                  </p:stCondLst>
                                  <p:childTnLst>
                                    <p:set>
                                      <p:cBhvr>
                                        <p:cTn id="11" dur="1" fill="hold">
                                          <p:stCondLst>
                                            <p:cond delay="0"/>
                                          </p:stCondLst>
                                        </p:cTn>
                                        <p:tgtEl>
                                          <p:spTgt spid="12295"/>
                                        </p:tgtEl>
                                        <p:attrNameLst>
                                          <p:attrName>style.visibility</p:attrName>
                                        </p:attrNameLst>
                                      </p:cBhvr>
                                      <p:to>
                                        <p:strVal val="visible"/>
                                      </p:to>
                                    </p:set>
                                    <p:anim calcmode="lin" valueType="num">
                                      <p:cBhvr additive="base">
                                        <p:cTn id="12" dur="500" fill="hold"/>
                                        <p:tgtEl>
                                          <p:spTgt spid="12295"/>
                                        </p:tgtEl>
                                        <p:attrNameLst>
                                          <p:attrName>ppt_x</p:attrName>
                                        </p:attrNameLst>
                                      </p:cBhvr>
                                      <p:tavLst>
                                        <p:tav tm="0">
                                          <p:val>
                                            <p:strVal val="#ppt_x"/>
                                          </p:val>
                                        </p:tav>
                                        <p:tav tm="100000">
                                          <p:val>
                                            <p:strVal val="#ppt_x"/>
                                          </p:val>
                                        </p:tav>
                                      </p:tavLst>
                                    </p:anim>
                                    <p:anim calcmode="lin" valueType="num">
                                      <p:cBhvr additive="base">
                                        <p:cTn id="13" dur="500" fill="hold"/>
                                        <p:tgtEl>
                                          <p:spTgt spid="12295"/>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2" presetClass="entr" presetSubtype="4" fill="hold" nodeType="afterEffect">
                                  <p:stCondLst>
                                    <p:cond delay="0"/>
                                  </p:stCondLst>
                                  <p:childTnLst>
                                    <p:set>
                                      <p:cBhvr>
                                        <p:cTn id="16" dur="1" fill="hold">
                                          <p:stCondLst>
                                            <p:cond delay="0"/>
                                          </p:stCondLst>
                                        </p:cTn>
                                        <p:tgtEl>
                                          <p:spTgt spid="12297"/>
                                        </p:tgtEl>
                                        <p:attrNameLst>
                                          <p:attrName>style.visibility</p:attrName>
                                        </p:attrNameLst>
                                      </p:cBhvr>
                                      <p:to>
                                        <p:strVal val="visible"/>
                                      </p:to>
                                    </p:set>
                                    <p:anim calcmode="lin" valueType="num">
                                      <p:cBhvr additive="base">
                                        <p:cTn id="17" dur="500" fill="hold"/>
                                        <p:tgtEl>
                                          <p:spTgt spid="12297"/>
                                        </p:tgtEl>
                                        <p:attrNameLst>
                                          <p:attrName>ppt_x</p:attrName>
                                        </p:attrNameLst>
                                      </p:cBhvr>
                                      <p:tavLst>
                                        <p:tav tm="0">
                                          <p:val>
                                            <p:strVal val="#ppt_x"/>
                                          </p:val>
                                        </p:tav>
                                        <p:tav tm="100000">
                                          <p:val>
                                            <p:strVal val="#ppt_x"/>
                                          </p:val>
                                        </p:tav>
                                      </p:tavLst>
                                    </p:anim>
                                    <p:anim calcmode="lin" valueType="num">
                                      <p:cBhvr additive="base">
                                        <p:cTn id="18" dur="500" fill="hold"/>
                                        <p:tgtEl>
                                          <p:spTgt spid="12297"/>
                                        </p:tgtEl>
                                        <p:attrNameLst>
                                          <p:attrName>ppt_y</p:attrName>
                                        </p:attrNameLst>
                                      </p:cBhvr>
                                      <p:tavLst>
                                        <p:tav tm="0">
                                          <p:val>
                                            <p:strVal val="1+#ppt_h/2"/>
                                          </p:val>
                                        </p:tav>
                                        <p:tav tm="100000">
                                          <p:val>
                                            <p:strVal val="#ppt_y"/>
                                          </p:val>
                                        </p:tav>
                                      </p:tavLst>
                                    </p:anim>
                                  </p:childTnLst>
                                </p:cTn>
                              </p:par>
                            </p:childTnLst>
                          </p:cTn>
                        </p:par>
                        <p:par>
                          <p:cTn id="19" fill="hold" nodeType="afterGroup">
                            <p:stCondLst>
                              <p:cond delay="1500"/>
                            </p:stCondLst>
                            <p:childTnLst>
                              <p:par>
                                <p:cTn id="20" presetID="27" presetClass="entr" presetSubtype="0" fill="hold" grpId="0" nodeType="afterEffect">
                                  <p:stCondLst>
                                    <p:cond delay="0"/>
                                  </p:stCondLst>
                                  <p:iterate type="lt">
                                    <p:tmPct val="50000"/>
                                  </p:iterate>
                                  <p:childTnLst>
                                    <p:set>
                                      <p:cBhvr>
                                        <p:cTn id="21" dur="1" fill="hold">
                                          <p:stCondLst>
                                            <p:cond delay="0"/>
                                          </p:stCondLst>
                                        </p:cTn>
                                        <p:tgtEl>
                                          <p:spTgt spid="12299"/>
                                        </p:tgtEl>
                                        <p:attrNameLst>
                                          <p:attrName>style.visibility</p:attrName>
                                        </p:attrNameLst>
                                      </p:cBhvr>
                                      <p:to>
                                        <p:strVal val="visible"/>
                                      </p:to>
                                    </p:set>
                                    <p:anim calcmode="discrete" valueType="clr">
                                      <p:cBhvr override="childStyle">
                                        <p:cTn id="22" dur="80"/>
                                        <p:tgtEl>
                                          <p:spTgt spid="12299"/>
                                        </p:tgtEl>
                                        <p:attrNameLst>
                                          <p:attrName>style.color</p:attrName>
                                        </p:attrNameLst>
                                      </p:cBhvr>
                                      <p:tavLst>
                                        <p:tav tm="0">
                                          <p:val>
                                            <p:clrVal>
                                              <a:schemeClr val="accent2"/>
                                            </p:clrVal>
                                          </p:val>
                                        </p:tav>
                                        <p:tav tm="50000">
                                          <p:val>
                                            <p:clrVal>
                                              <a:schemeClr val="hlink"/>
                                            </p:clrVal>
                                          </p:val>
                                        </p:tav>
                                      </p:tavLst>
                                    </p:anim>
                                    <p:anim calcmode="discrete" valueType="clr">
                                      <p:cBhvr>
                                        <p:cTn id="23" dur="80"/>
                                        <p:tgtEl>
                                          <p:spTgt spid="12299"/>
                                        </p:tgtEl>
                                        <p:attrNameLst>
                                          <p:attrName>fillcolor</p:attrName>
                                        </p:attrNameLst>
                                      </p:cBhvr>
                                      <p:tavLst>
                                        <p:tav tm="0">
                                          <p:val>
                                            <p:clrVal>
                                              <a:schemeClr val="accent2"/>
                                            </p:clrVal>
                                          </p:val>
                                        </p:tav>
                                        <p:tav tm="50000">
                                          <p:val>
                                            <p:clrVal>
                                              <a:schemeClr val="hlink"/>
                                            </p:clrVal>
                                          </p:val>
                                        </p:tav>
                                      </p:tavLst>
                                    </p:anim>
                                    <p:set>
                                      <p:cBhvr>
                                        <p:cTn id="24" dur="80"/>
                                        <p:tgtEl>
                                          <p:spTgt spid="12299"/>
                                        </p:tgtEl>
                                        <p:attrNameLst>
                                          <p:attrName>fill.type</p:attrName>
                                        </p:attrNameLst>
                                      </p:cBhvr>
                                      <p:to>
                                        <p:strVal val="solid"/>
                                      </p:to>
                                    </p:set>
                                  </p:childTnLst>
                                </p:cTn>
                              </p:par>
                            </p:childTnLst>
                          </p:cTn>
                        </p:par>
                        <p:par>
                          <p:cTn id="25" fill="hold" nodeType="afterGroup">
                            <p:stCondLst>
                              <p:cond delay="7500"/>
                            </p:stCondLst>
                            <p:childTnLst>
                              <p:par>
                                <p:cTn id="26" presetID="27" presetClass="entr" presetSubtype="0" fill="hold" grpId="0" nodeType="afterEffect">
                                  <p:stCondLst>
                                    <p:cond delay="0"/>
                                  </p:stCondLst>
                                  <p:iterate type="lt">
                                    <p:tmPct val="50000"/>
                                  </p:iterate>
                                  <p:childTnLst>
                                    <p:set>
                                      <p:cBhvr>
                                        <p:cTn id="27" dur="1" fill="hold">
                                          <p:stCondLst>
                                            <p:cond delay="0"/>
                                          </p:stCondLst>
                                        </p:cTn>
                                        <p:tgtEl>
                                          <p:spTgt spid="12298"/>
                                        </p:tgtEl>
                                        <p:attrNameLst>
                                          <p:attrName>style.visibility</p:attrName>
                                        </p:attrNameLst>
                                      </p:cBhvr>
                                      <p:to>
                                        <p:strVal val="visible"/>
                                      </p:to>
                                    </p:set>
                                    <p:anim calcmode="discrete" valueType="clr">
                                      <p:cBhvr override="childStyle">
                                        <p:cTn id="28" dur="80"/>
                                        <p:tgtEl>
                                          <p:spTgt spid="12298"/>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12298"/>
                                        </p:tgtEl>
                                        <p:attrNameLst>
                                          <p:attrName>fillcolor</p:attrName>
                                        </p:attrNameLst>
                                      </p:cBhvr>
                                      <p:tavLst>
                                        <p:tav tm="0">
                                          <p:val>
                                            <p:clrVal>
                                              <a:schemeClr val="accent2"/>
                                            </p:clrVal>
                                          </p:val>
                                        </p:tav>
                                        <p:tav tm="50000">
                                          <p:val>
                                            <p:clrVal>
                                              <a:schemeClr val="hlink"/>
                                            </p:clrVal>
                                          </p:val>
                                        </p:tav>
                                      </p:tavLst>
                                    </p:anim>
                                    <p:set>
                                      <p:cBhvr>
                                        <p:cTn id="30" dur="80"/>
                                        <p:tgtEl>
                                          <p:spTgt spid="12298"/>
                                        </p:tgtEl>
                                        <p:attrNameLst>
                                          <p:attrName>fill.type</p:attrName>
                                        </p:attrNameLst>
                                      </p:cBhvr>
                                      <p:to>
                                        <p:strVal val="solid"/>
                                      </p:to>
                                    </p:set>
                                  </p:childTnLst>
                                </p:cTn>
                              </p:par>
                            </p:childTnLst>
                          </p:cTn>
                        </p:par>
                        <p:par>
                          <p:cTn id="31" fill="hold" nodeType="afterGroup">
                            <p:stCondLst>
                              <p:cond delay="14380"/>
                            </p:stCondLst>
                            <p:childTnLst>
                              <p:par>
                                <p:cTn id="32" presetID="27" presetClass="entr" presetSubtype="0" fill="hold" grpId="0" nodeType="afterEffect">
                                  <p:stCondLst>
                                    <p:cond delay="0"/>
                                  </p:stCondLst>
                                  <p:iterate type="lt">
                                    <p:tmPct val="50000"/>
                                  </p:iterate>
                                  <p:childTnLst>
                                    <p:set>
                                      <p:cBhvr>
                                        <p:cTn id="33" dur="1" fill="hold">
                                          <p:stCondLst>
                                            <p:cond delay="0"/>
                                          </p:stCondLst>
                                        </p:cTn>
                                        <p:tgtEl>
                                          <p:spTgt spid="12300"/>
                                        </p:tgtEl>
                                        <p:attrNameLst>
                                          <p:attrName>style.visibility</p:attrName>
                                        </p:attrNameLst>
                                      </p:cBhvr>
                                      <p:to>
                                        <p:strVal val="visible"/>
                                      </p:to>
                                    </p:set>
                                    <p:anim calcmode="discrete" valueType="clr">
                                      <p:cBhvr override="childStyle">
                                        <p:cTn id="34" dur="80"/>
                                        <p:tgtEl>
                                          <p:spTgt spid="12300"/>
                                        </p:tgtEl>
                                        <p:attrNameLst>
                                          <p:attrName>style.color</p:attrName>
                                        </p:attrNameLst>
                                      </p:cBhvr>
                                      <p:tavLst>
                                        <p:tav tm="0">
                                          <p:val>
                                            <p:clrVal>
                                              <a:schemeClr val="accent2"/>
                                            </p:clrVal>
                                          </p:val>
                                        </p:tav>
                                        <p:tav tm="50000">
                                          <p:val>
                                            <p:clrVal>
                                              <a:schemeClr val="hlink"/>
                                            </p:clrVal>
                                          </p:val>
                                        </p:tav>
                                      </p:tavLst>
                                    </p:anim>
                                    <p:anim calcmode="discrete" valueType="clr">
                                      <p:cBhvr>
                                        <p:cTn id="35" dur="80"/>
                                        <p:tgtEl>
                                          <p:spTgt spid="12300"/>
                                        </p:tgtEl>
                                        <p:attrNameLst>
                                          <p:attrName>fillcolor</p:attrName>
                                        </p:attrNameLst>
                                      </p:cBhvr>
                                      <p:tavLst>
                                        <p:tav tm="0">
                                          <p:val>
                                            <p:clrVal>
                                              <a:schemeClr val="accent2"/>
                                            </p:clrVal>
                                          </p:val>
                                        </p:tav>
                                        <p:tav tm="50000">
                                          <p:val>
                                            <p:clrVal>
                                              <a:schemeClr val="hlink"/>
                                            </p:clrVal>
                                          </p:val>
                                        </p:tav>
                                      </p:tavLst>
                                    </p:anim>
                                    <p:set>
                                      <p:cBhvr>
                                        <p:cTn id="36" dur="80"/>
                                        <p:tgtEl>
                                          <p:spTgt spid="1230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8" grpId="0" animBg="1"/>
      <p:bldP spid="12299" grpId="0" animBg="1"/>
      <p:bldP spid="1230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9" descr="Picture 001"/>
          <p:cNvPicPr>
            <a:picLocks noChangeAspect="1" noChangeArrowheads="1"/>
          </p:cNvPicPr>
          <p:nvPr/>
        </p:nvPicPr>
        <p:blipFill>
          <a:blip r:embed="rId2"/>
          <a:srcRect/>
          <a:stretch>
            <a:fillRect/>
          </a:stretch>
        </p:blipFill>
        <p:spPr bwMode="auto">
          <a:xfrm>
            <a:off x="0" y="1524000"/>
            <a:ext cx="2971800" cy="2286000"/>
          </a:xfrm>
          <a:prstGeom prst="rect">
            <a:avLst/>
          </a:prstGeom>
          <a:noFill/>
          <a:ln w="9525">
            <a:noFill/>
            <a:miter lim="800000"/>
            <a:headEnd/>
            <a:tailEnd/>
          </a:ln>
        </p:spPr>
      </p:pic>
      <p:pic>
        <p:nvPicPr>
          <p:cNvPr id="27651" name="Picture 11" descr="Picture 002"/>
          <p:cNvPicPr>
            <a:picLocks noChangeAspect="1" noChangeArrowheads="1"/>
          </p:cNvPicPr>
          <p:nvPr/>
        </p:nvPicPr>
        <p:blipFill>
          <a:blip r:embed="rId3"/>
          <a:srcRect/>
          <a:stretch>
            <a:fillRect/>
          </a:stretch>
        </p:blipFill>
        <p:spPr bwMode="auto">
          <a:xfrm>
            <a:off x="6629400" y="1905000"/>
            <a:ext cx="2514600" cy="2286000"/>
          </a:xfrm>
          <a:prstGeom prst="rect">
            <a:avLst/>
          </a:prstGeom>
          <a:noFill/>
          <a:ln w="9525">
            <a:noFill/>
            <a:miter lim="800000"/>
            <a:headEnd/>
            <a:tailEnd/>
          </a:ln>
        </p:spPr>
      </p:pic>
      <p:sp>
        <p:nvSpPr>
          <p:cNvPr id="27652" name="Text Box 15"/>
          <p:cNvSpPr txBox="1">
            <a:spLocks noChangeArrowheads="1"/>
          </p:cNvSpPr>
          <p:nvPr/>
        </p:nvSpPr>
        <p:spPr bwMode="auto">
          <a:xfrm>
            <a:off x="152400" y="4318000"/>
            <a:ext cx="3429000" cy="2540000"/>
          </a:xfrm>
          <a:prstGeom prst="rect">
            <a:avLst/>
          </a:prstGeom>
          <a:noFill/>
          <a:ln w="9525">
            <a:solidFill>
              <a:srgbClr val="003300"/>
            </a:solidFill>
            <a:miter lim="800000"/>
            <a:headEnd/>
            <a:tailEnd/>
          </a:ln>
        </p:spPr>
        <p:txBody>
          <a:bodyPr>
            <a:spAutoFit/>
          </a:bodyPr>
          <a:lstStyle/>
          <a:p>
            <a:r>
              <a:rPr lang="en-US" sz="2000" b="1">
                <a:solidFill>
                  <a:srgbClr val="FF0000"/>
                </a:solidFill>
                <a:latin typeface="Times New Roman" pitchFamily="18" charset="0"/>
                <a:cs typeface="Times New Roman" pitchFamily="18" charset="0"/>
              </a:rPr>
              <a:t>b. </a:t>
            </a:r>
            <a:r>
              <a:rPr lang="vi-VN" sz="2000" b="1">
                <a:solidFill>
                  <a:srgbClr val="FF0000"/>
                </a:solidFill>
                <a:latin typeface="Times New Roman" pitchFamily="18" charset="0"/>
                <a:cs typeface="Times New Roman" pitchFamily="18" charset="0"/>
              </a:rPr>
              <a:t>Ở lứa tuổi này, chúng ta phải phụ thuộc hoàn toàn vào bố mẹ. Nhưng chúng ta lại lớn lên khá nhanh (nhất là giai đoạn sơ sinh) và đến cuối lứa tuổi này, chúng ta có thể tự đi, chạy, xúc cơm, chơi và chào hỏi mọi người.</a:t>
            </a:r>
            <a:endParaRPr lang="en-US" sz="2000" b="1">
              <a:solidFill>
                <a:srgbClr val="FF0000"/>
              </a:solidFill>
              <a:latin typeface="Times New Roman" pitchFamily="18" charset="0"/>
              <a:cs typeface="Times New Roman" pitchFamily="18" charset="0"/>
            </a:endParaRPr>
          </a:p>
        </p:txBody>
      </p:sp>
      <p:sp>
        <p:nvSpPr>
          <p:cNvPr id="27653" name="Text Box 17"/>
          <p:cNvSpPr txBox="1">
            <a:spLocks noChangeArrowheads="1"/>
          </p:cNvSpPr>
          <p:nvPr/>
        </p:nvSpPr>
        <p:spPr bwMode="auto">
          <a:xfrm>
            <a:off x="6781800" y="4318000"/>
            <a:ext cx="2362200" cy="2540000"/>
          </a:xfrm>
          <a:prstGeom prst="rect">
            <a:avLst/>
          </a:prstGeom>
          <a:noFill/>
          <a:ln w="9525">
            <a:solidFill>
              <a:schemeClr val="tx1"/>
            </a:solidFill>
            <a:miter lim="800000"/>
            <a:headEnd/>
            <a:tailEnd/>
          </a:ln>
        </p:spPr>
        <p:txBody>
          <a:bodyPr>
            <a:spAutoFit/>
          </a:bodyPr>
          <a:lstStyle/>
          <a:p>
            <a:r>
              <a:rPr lang="en-US" sz="2000" b="1">
                <a:solidFill>
                  <a:srgbClr val="0000FF"/>
                </a:solidFill>
                <a:latin typeface="Times New Roman" pitchFamily="18" charset="0"/>
                <a:cs typeface="Times New Roman" pitchFamily="18" charset="0"/>
              </a:rPr>
              <a:t>c.</a:t>
            </a:r>
            <a:r>
              <a:rPr lang="vi-VN" sz="2000" b="1">
                <a:solidFill>
                  <a:srgbClr val="0000FF"/>
                </a:solidFill>
                <a:latin typeface="Times New Roman" pitchFamily="18" charset="0"/>
                <a:cs typeface="Times New Roman" pitchFamily="18" charset="0"/>
              </a:rPr>
              <a:t> Ở lứa tuổi này, chiều cao vẫn tiếp tục tăng. Hoạt động học tập của chúng ta ngày càng tăng, trí nhớ và suy nghĩ cũng ngày càng phát triển.</a:t>
            </a:r>
            <a:endParaRPr lang="en-US" sz="2000" b="1">
              <a:solidFill>
                <a:srgbClr val="0000FF"/>
              </a:solidFill>
              <a:latin typeface="Times New Roman" pitchFamily="18" charset="0"/>
              <a:cs typeface="Times New Roman" pitchFamily="18" charset="0"/>
            </a:endParaRPr>
          </a:p>
        </p:txBody>
      </p:sp>
      <p:sp>
        <p:nvSpPr>
          <p:cNvPr id="27654" name="Oval 19"/>
          <p:cNvSpPr>
            <a:spLocks noChangeArrowheads="1"/>
          </p:cNvSpPr>
          <p:nvPr/>
        </p:nvSpPr>
        <p:spPr bwMode="auto">
          <a:xfrm>
            <a:off x="7162800" y="3352800"/>
            <a:ext cx="381000" cy="304800"/>
          </a:xfrm>
          <a:prstGeom prst="ellipse">
            <a:avLst/>
          </a:prstGeom>
          <a:noFill/>
          <a:ln w="9525">
            <a:solidFill>
              <a:schemeClr val="tx1"/>
            </a:solidFill>
            <a:round/>
            <a:headEnd/>
            <a:tailEnd/>
          </a:ln>
        </p:spPr>
        <p:txBody>
          <a:bodyPr wrap="none" anchor="ctr"/>
          <a:lstStyle/>
          <a:p>
            <a:pPr algn="ctr" eaLnBrk="1" hangingPunct="1"/>
            <a:r>
              <a:rPr lang="en-US" b="1">
                <a:latin typeface="Times New Roman" pitchFamily="18" charset="0"/>
              </a:rPr>
              <a:t>3</a:t>
            </a:r>
          </a:p>
        </p:txBody>
      </p:sp>
      <p:pic>
        <p:nvPicPr>
          <p:cNvPr id="27656" name="Picture 10" descr="Picture"/>
          <p:cNvPicPr>
            <a:picLocks noChangeAspect="1" noChangeArrowheads="1"/>
          </p:cNvPicPr>
          <p:nvPr/>
        </p:nvPicPr>
        <p:blipFill>
          <a:blip r:embed="rId4"/>
          <a:srcRect/>
          <a:stretch>
            <a:fillRect/>
          </a:stretch>
        </p:blipFill>
        <p:spPr bwMode="auto">
          <a:xfrm>
            <a:off x="3581400" y="914400"/>
            <a:ext cx="2895600" cy="3124200"/>
          </a:xfrm>
          <a:prstGeom prst="rect">
            <a:avLst/>
          </a:prstGeom>
          <a:noFill/>
          <a:ln w="9525">
            <a:noFill/>
            <a:miter lim="800000"/>
            <a:headEnd/>
            <a:tailEnd/>
          </a:ln>
        </p:spPr>
      </p:pic>
      <p:sp>
        <p:nvSpPr>
          <p:cNvPr id="27657" name="Text Box 16"/>
          <p:cNvSpPr txBox="1">
            <a:spLocks noChangeArrowheads="1"/>
          </p:cNvSpPr>
          <p:nvPr/>
        </p:nvSpPr>
        <p:spPr bwMode="auto">
          <a:xfrm>
            <a:off x="3657600" y="4318000"/>
            <a:ext cx="3048000" cy="2540000"/>
          </a:xfrm>
          <a:prstGeom prst="rect">
            <a:avLst/>
          </a:prstGeom>
          <a:noFill/>
          <a:ln w="9525">
            <a:solidFill>
              <a:schemeClr val="tx1"/>
            </a:solidFill>
            <a:miter lim="800000"/>
            <a:headEnd/>
            <a:tailEnd/>
          </a:ln>
        </p:spPr>
        <p:txBody>
          <a:bodyPr>
            <a:spAutoFit/>
          </a:bodyPr>
          <a:lstStyle/>
          <a:p>
            <a:r>
              <a:rPr lang="en-US" sz="2000" b="1">
                <a:solidFill>
                  <a:srgbClr val="0000FF"/>
                </a:solidFill>
                <a:latin typeface="Times New Roman" pitchFamily="18" charset="0"/>
                <a:cs typeface="Times New Roman" pitchFamily="18" charset="0"/>
              </a:rPr>
              <a:t>a. </a:t>
            </a:r>
            <a:r>
              <a:rPr lang="vi-VN" sz="2000" b="1">
                <a:solidFill>
                  <a:srgbClr val="0000FF"/>
                </a:solidFill>
                <a:latin typeface="Times New Roman" pitchFamily="18" charset="0"/>
                <a:cs typeface="Times New Roman" pitchFamily="18" charset="0"/>
              </a:rPr>
              <a:t>Ở lứa tuổi này, chúng ta tiếp tục lớn nhanh nhưng không bằng lứa tuổi trước. Chúng ta thích hoạt động, chạy nhảy, vui chơi với các bạn, đồng thời lời nói và suy nghĩ bắt đầu phát triển.</a:t>
            </a:r>
            <a:endParaRPr lang="en-US" sz="2000" b="1">
              <a:solidFill>
                <a:srgbClr val="0000FF"/>
              </a:solidFill>
              <a:latin typeface="Times New Roman" pitchFamily="18" charset="0"/>
              <a:cs typeface="Times New Roman" pitchFamily="18" charset="0"/>
            </a:endParaRPr>
          </a:p>
        </p:txBody>
      </p:sp>
      <p:sp>
        <p:nvSpPr>
          <p:cNvPr id="47120" name="Text Box 16"/>
          <p:cNvSpPr txBox="1">
            <a:spLocks noChangeArrowheads="1"/>
          </p:cNvSpPr>
          <p:nvPr/>
        </p:nvSpPr>
        <p:spPr bwMode="auto">
          <a:xfrm>
            <a:off x="685800" y="3810000"/>
            <a:ext cx="1417638" cy="406400"/>
          </a:xfrm>
          <a:prstGeom prst="rect">
            <a:avLst/>
          </a:prstGeom>
          <a:solidFill>
            <a:schemeClr val="bg1"/>
          </a:solidFill>
          <a:ln w="9525">
            <a:solidFill>
              <a:schemeClr val="tx1"/>
            </a:solidFill>
            <a:miter lim="800000"/>
            <a:headEnd/>
            <a:tailEnd/>
          </a:ln>
        </p:spPr>
        <p:txBody>
          <a:bodyPr wrap="none">
            <a:spAutoFit/>
          </a:bodyPr>
          <a:lstStyle/>
          <a:p>
            <a:r>
              <a:rPr lang="vi-VN" sz="2000" b="1">
                <a:solidFill>
                  <a:srgbClr val="190BC8"/>
                </a:solidFill>
                <a:latin typeface="Times New Roman" pitchFamily="18" charset="0"/>
                <a:cs typeface="Times New Roman" pitchFamily="18" charset="0"/>
              </a:rPr>
              <a:t>Dưới 3 tuổi</a:t>
            </a:r>
            <a:endParaRPr lang="en-US" sz="2000" b="1">
              <a:solidFill>
                <a:srgbClr val="190BC8"/>
              </a:solidFill>
              <a:latin typeface="Times New Roman" pitchFamily="18" charset="0"/>
              <a:cs typeface="Times New Roman" pitchFamily="18" charset="0"/>
            </a:endParaRPr>
          </a:p>
        </p:txBody>
      </p:sp>
      <p:sp>
        <p:nvSpPr>
          <p:cNvPr id="47121" name="Text Box 17"/>
          <p:cNvSpPr txBox="1">
            <a:spLocks noChangeArrowheads="1"/>
          </p:cNvSpPr>
          <p:nvPr/>
        </p:nvSpPr>
        <p:spPr bwMode="auto">
          <a:xfrm>
            <a:off x="3733800" y="3810000"/>
            <a:ext cx="1841500" cy="406400"/>
          </a:xfrm>
          <a:prstGeom prst="rect">
            <a:avLst/>
          </a:prstGeom>
          <a:solidFill>
            <a:schemeClr val="bg1"/>
          </a:solidFill>
          <a:ln w="9525">
            <a:solidFill>
              <a:schemeClr val="tx1"/>
            </a:solidFill>
            <a:miter lim="800000"/>
            <a:headEnd/>
            <a:tailEnd/>
          </a:ln>
        </p:spPr>
        <p:txBody>
          <a:bodyPr wrap="none">
            <a:spAutoFit/>
          </a:bodyPr>
          <a:lstStyle/>
          <a:p>
            <a:r>
              <a:rPr lang="en-US" sz="2000" b="1">
                <a:solidFill>
                  <a:srgbClr val="FF0000"/>
                </a:solidFill>
                <a:latin typeface="Times New Roman" pitchFamily="18" charset="0"/>
                <a:cs typeface="Times New Roman" pitchFamily="18" charset="0"/>
              </a:rPr>
              <a:t>T</a:t>
            </a:r>
            <a:r>
              <a:rPr lang="vi-VN" sz="2000" b="1">
                <a:solidFill>
                  <a:srgbClr val="FF0000"/>
                </a:solidFill>
                <a:latin typeface="Times New Roman" pitchFamily="18" charset="0"/>
                <a:cs typeface="Times New Roman" pitchFamily="18" charset="0"/>
              </a:rPr>
              <a:t>ừ 3 đến 6 tuổi</a:t>
            </a:r>
            <a:endParaRPr lang="en-US" sz="2000" b="1">
              <a:solidFill>
                <a:srgbClr val="FF0000"/>
              </a:solidFill>
              <a:latin typeface="Times New Roman" pitchFamily="18" charset="0"/>
              <a:cs typeface="Times New Roman" pitchFamily="18" charset="0"/>
            </a:endParaRPr>
          </a:p>
        </p:txBody>
      </p:sp>
      <p:sp>
        <p:nvSpPr>
          <p:cNvPr id="47122" name="Text Box 18"/>
          <p:cNvSpPr txBox="1">
            <a:spLocks noChangeArrowheads="1"/>
          </p:cNvSpPr>
          <p:nvPr/>
        </p:nvSpPr>
        <p:spPr bwMode="auto">
          <a:xfrm>
            <a:off x="6934200" y="3810000"/>
            <a:ext cx="2209800" cy="406400"/>
          </a:xfrm>
          <a:prstGeom prst="rect">
            <a:avLst/>
          </a:prstGeom>
          <a:solidFill>
            <a:schemeClr val="bg1"/>
          </a:solidFill>
          <a:ln w="9525">
            <a:solidFill>
              <a:schemeClr val="tx1"/>
            </a:solidFill>
            <a:miter lim="800000"/>
            <a:headEnd/>
            <a:tailEnd/>
          </a:ln>
        </p:spPr>
        <p:txBody>
          <a:bodyPr>
            <a:spAutoFit/>
          </a:bodyPr>
          <a:lstStyle/>
          <a:p>
            <a:r>
              <a:rPr lang="vi-VN" sz="2000" b="1">
                <a:solidFill>
                  <a:srgbClr val="FF0000"/>
                </a:solidFill>
                <a:latin typeface="Times New Roman" pitchFamily="18" charset="0"/>
                <a:cs typeface="Times New Roman" pitchFamily="18" charset="0"/>
              </a:rPr>
              <a:t>Từ 6 đến 10 tuổi</a:t>
            </a:r>
            <a:endParaRPr lang="en-US" sz="2000" b="1">
              <a:solidFill>
                <a:srgbClr val="FF0000"/>
              </a:solidFill>
              <a:latin typeface="Times New Roman" pitchFamily="18" charset="0"/>
              <a:cs typeface="Times New Roman" pitchFamily="18" charset="0"/>
            </a:endParaRPr>
          </a:p>
        </p:txBody>
      </p:sp>
      <p:sp>
        <p:nvSpPr>
          <p:cNvPr id="27663" name="Rectangle 24"/>
          <p:cNvSpPr>
            <a:spLocks noChangeArrowheads="1"/>
          </p:cNvSpPr>
          <p:nvPr/>
        </p:nvSpPr>
        <p:spPr bwMode="auto">
          <a:xfrm>
            <a:off x="0" y="0"/>
            <a:ext cx="9144000" cy="6858000"/>
          </a:xfrm>
          <a:prstGeom prst="rect">
            <a:avLst/>
          </a:prstGeom>
          <a:noFill/>
          <a:ln w="57150">
            <a:pattFill prst="sphere">
              <a:fgClr>
                <a:srgbClr val="0000FF"/>
              </a:fgClr>
              <a:bgClr>
                <a:srgbClr val="FF0000"/>
              </a:bgClr>
            </a:pattFill>
            <a:miter lim="800000"/>
            <a:headEnd/>
            <a:tailEnd/>
          </a:ln>
        </p:spPr>
        <p:txBody>
          <a:bodyPr wrap="none" anchor="ctr"/>
          <a:lstStyle/>
          <a:p>
            <a:endParaRPr lang="vi-VN">
              <a:latin typeface="Times New Roman" pitchFamily="18" charset="0"/>
            </a:endParaRPr>
          </a:p>
        </p:txBody>
      </p:sp>
      <p:pic>
        <p:nvPicPr>
          <p:cNvPr id="27665" name="Picture 7" descr="sun14[1]"/>
          <p:cNvPicPr>
            <a:picLocks noChangeAspect="1" noChangeArrowheads="1" noCrop="1"/>
          </p:cNvPicPr>
          <p:nvPr/>
        </p:nvPicPr>
        <p:blipFill>
          <a:blip r:embed="rId5"/>
          <a:srcRect/>
          <a:stretch>
            <a:fillRect/>
          </a:stretch>
        </p:blipFill>
        <p:spPr bwMode="auto">
          <a:xfrm>
            <a:off x="7786688" y="69850"/>
            <a:ext cx="1295400" cy="12954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7120"/>
                                        </p:tgtEl>
                                        <p:attrNameLst>
                                          <p:attrName>style.visibility</p:attrName>
                                        </p:attrNameLst>
                                      </p:cBhvr>
                                      <p:to>
                                        <p:strVal val="visible"/>
                                      </p:to>
                                    </p:set>
                                    <p:animEffect transition="in" filter="checkerboard(across)">
                                      <p:cBhvr>
                                        <p:cTn id="7" dur="500"/>
                                        <p:tgtEl>
                                          <p:spTgt spid="4712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7121"/>
                                        </p:tgtEl>
                                        <p:attrNameLst>
                                          <p:attrName>style.visibility</p:attrName>
                                        </p:attrNameLst>
                                      </p:cBhvr>
                                      <p:to>
                                        <p:strVal val="visible"/>
                                      </p:to>
                                    </p:set>
                                    <p:animEffect transition="in" filter="checkerboard(across)">
                                      <p:cBhvr>
                                        <p:cTn id="12" dur="500"/>
                                        <p:tgtEl>
                                          <p:spTgt spid="4712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7122"/>
                                        </p:tgtEl>
                                        <p:attrNameLst>
                                          <p:attrName>style.visibility</p:attrName>
                                        </p:attrNameLst>
                                      </p:cBhvr>
                                      <p:to>
                                        <p:strVal val="visible"/>
                                      </p:to>
                                    </p:set>
                                    <p:animEffect transition="in" filter="checkerboard(across)">
                                      <p:cBhvr>
                                        <p:cTn id="17" dur="500"/>
                                        <p:tgtEl>
                                          <p:spTgt spid="47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20" grpId="0" animBg="1"/>
      <p:bldP spid="47121" grpId="0" animBg="1"/>
      <p:bldP spid="47122"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VIOLETID" val="12677045"/>
  <p:tag name="VIOLETTITLE" val="Bài 6. Từ lúc mới sinh đến tuổi dậy thì"/>
  <p:tag name="VIOLETLESSON" val="5"/>
  <p:tag name="VIOLETCATID" val="2184"/>
  <p:tag name="VIOLETSUBJECT" val="Khoa học 5"/>
  <p:tag name="VIOLETAUTHORID" val="2388215"/>
  <p:tag name="VIOLETAUTHORNAME" val="Lê Thi Mai Anh"/>
  <p:tag name="VIOLETAUTHORAVATAR" val="no_avatar.jpg"/>
  <p:tag name="VIOLETAUTHORADDRESS" val="trường TH Lê Mao - Nghệ An"/>
  <p:tag name="VIOLETDATE" val="2019-09-22 22:25:07"/>
  <p:tag name="VIOLETHIT" val="126"/>
  <p:tag name="VIOLETLIKE" val="0"/>
</p:tagLst>
</file>

<file path=ppt/tags/tag2.xml><?xml version="1.0" encoding="utf-8"?>
<p:tagLst xmlns:a="http://schemas.openxmlformats.org/drawingml/2006/main" xmlns:r="http://schemas.openxmlformats.org/officeDocument/2006/relationships" xmlns:p="http://schemas.openxmlformats.org/presentationml/2006/main">
  <p:tag name="TIMING" val="|1.4"/>
</p:tagLst>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1069</TotalTime>
  <Words>1062</Words>
  <Application>Microsoft Office PowerPoint</Application>
  <PresentationFormat>On-screen Show (4:3)</PresentationFormat>
  <Paragraphs>73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Wisp</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Company>DONG NAI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Bao Phi</dc:creator>
  <cp:lastModifiedBy>Computer</cp:lastModifiedBy>
  <cp:revision>212</cp:revision>
  <dcterms:created xsi:type="dcterms:W3CDTF">2011-07-20T06:21:04Z</dcterms:created>
  <dcterms:modified xsi:type="dcterms:W3CDTF">2019-10-02T05:17:25Z</dcterms:modified>
</cp:coreProperties>
</file>