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4"/>
  </p:notesMasterIdLst>
  <p:sldIdLst>
    <p:sldId id="310" r:id="rId2"/>
    <p:sldId id="305" r:id="rId3"/>
    <p:sldId id="303" r:id="rId4"/>
    <p:sldId id="300" r:id="rId5"/>
    <p:sldId id="306" r:id="rId6"/>
    <p:sldId id="263" r:id="rId7"/>
    <p:sldId id="289" r:id="rId8"/>
    <p:sldId id="307" r:id="rId9"/>
    <p:sldId id="308" r:id="rId10"/>
    <p:sldId id="309" r:id="rId11"/>
    <p:sldId id="269" r:id="rId12"/>
    <p:sldId id="294" r:id="rId13"/>
  </p:sldIdLst>
  <p:sldSz cx="9144000" cy="6858000" type="screen4x3"/>
  <p:notesSz cx="6858000" cy="9144000"/>
  <p:custDataLst>
    <p:tags r:id="rId15"/>
  </p:custDataLst>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Arial" charset="0"/>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Arial" charset="0"/>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Arial" charset="0"/>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Arial" charset="0"/>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Arial" charset="0"/>
      </a:defRPr>
    </a:lvl5pPr>
    <a:lvl6pPr marL="2286000" algn="l" defTabSz="914400" rtl="0" eaLnBrk="1" latinLnBrk="0" hangingPunct="1">
      <a:defRPr kern="1200">
        <a:solidFill>
          <a:schemeClr val="tx1"/>
        </a:solidFill>
        <a:latin typeface="Times New Roman" pitchFamily="18" charset="0"/>
        <a:ea typeface="+mn-ea"/>
        <a:cs typeface="Arial" charset="0"/>
      </a:defRPr>
    </a:lvl6pPr>
    <a:lvl7pPr marL="2743200" algn="l" defTabSz="914400" rtl="0" eaLnBrk="1" latinLnBrk="0" hangingPunct="1">
      <a:defRPr kern="1200">
        <a:solidFill>
          <a:schemeClr val="tx1"/>
        </a:solidFill>
        <a:latin typeface="Times New Roman" pitchFamily="18" charset="0"/>
        <a:ea typeface="+mn-ea"/>
        <a:cs typeface="Arial" charset="0"/>
      </a:defRPr>
    </a:lvl7pPr>
    <a:lvl8pPr marL="3200400" algn="l" defTabSz="914400" rtl="0" eaLnBrk="1" latinLnBrk="0" hangingPunct="1">
      <a:defRPr kern="1200">
        <a:solidFill>
          <a:schemeClr val="tx1"/>
        </a:solidFill>
        <a:latin typeface="Times New Roman" pitchFamily="18" charset="0"/>
        <a:ea typeface="+mn-ea"/>
        <a:cs typeface="Arial" charset="0"/>
      </a:defRPr>
    </a:lvl8pPr>
    <a:lvl9pPr marL="3657600" algn="l" defTabSz="914400" rtl="0" eaLnBrk="1" latinLnBrk="0" hangingPunct="1">
      <a:defRPr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00FF"/>
    <a:srgbClr val="660033"/>
    <a:srgbClr val="FF0000"/>
    <a:srgbClr val="FFFF00"/>
    <a:srgbClr val="9900CC"/>
    <a:srgbClr val="FF33CC"/>
    <a:srgbClr val="003300"/>
    <a:srgbClr val="0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2" autoAdjust="0"/>
  </p:normalViewPr>
  <p:slideViewPr>
    <p:cSldViewPr>
      <p:cViewPr>
        <p:scale>
          <a:sx n="70" d="100"/>
          <a:sy n="70" d="100"/>
        </p:scale>
        <p:origin x="-840" y="-348"/>
      </p:cViewPr>
      <p:guideLst>
        <p:guide orient="horz" pos="2160"/>
        <p:guide pos="2880"/>
      </p:guideLst>
    </p:cSldViewPr>
  </p:slideViewPr>
  <p:notesTextViewPr>
    <p:cViewPr>
      <p:scale>
        <a:sx n="3" d="2"/>
        <a:sy n="3" d="2"/>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Arial" pitchFamily="34" charset="0"/>
              </a:defRPr>
            </a:lvl1pPr>
          </a:lstStyle>
          <a:p>
            <a:pPr>
              <a:defRPr/>
            </a:pPr>
            <a:endParaRPr lang="vi-VN"/>
          </a:p>
        </p:txBody>
      </p:sp>
      <p:sp>
        <p:nvSpPr>
          <p:cNvPr id="3" name="Date Placeholder 2">
            <a:extLst>
              <a:ext uri="{FF2B5EF4-FFF2-40B4-BE49-F238E27FC236}"/>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Arial" pitchFamily="34" charset="0"/>
              </a:defRPr>
            </a:lvl1pPr>
          </a:lstStyle>
          <a:p>
            <a:pPr>
              <a:defRPr/>
            </a:pPr>
            <a:fld id="{ED648001-B258-4DCA-947A-42C928F47B19}" type="datetimeFigureOut">
              <a:rPr lang="vi-VN"/>
              <a:pPr>
                <a:defRPr/>
              </a:pPr>
              <a:t>02/10/2019</a:t>
            </a:fld>
            <a:endParaRPr lang="vi-VN"/>
          </a:p>
        </p:txBody>
      </p:sp>
      <p:sp>
        <p:nvSpPr>
          <p:cNvPr id="4" name="Slide Image Placeholder 3">
            <a:extLst>
              <a:ext uri="{FF2B5EF4-FFF2-40B4-BE49-F238E27FC236}"/>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vi-VN" noProof="0"/>
          </a:p>
        </p:txBody>
      </p:sp>
      <p:sp>
        <p:nvSpPr>
          <p:cNvPr id="5" name="Notes Placeholder 4">
            <a:extLst>
              <a:ext uri="{FF2B5EF4-FFF2-40B4-BE49-F238E27FC236}"/>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vi-VN" noProof="0"/>
          </a:p>
        </p:txBody>
      </p:sp>
      <p:sp>
        <p:nvSpPr>
          <p:cNvPr id="6" name="Footer Placeholder 5">
            <a:extLst>
              <a:ext uri="{FF2B5EF4-FFF2-40B4-BE49-F238E27FC236}"/>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Arial" pitchFamily="34" charset="0"/>
              </a:defRPr>
            </a:lvl1pPr>
          </a:lstStyle>
          <a:p>
            <a:pPr>
              <a:defRPr/>
            </a:pPr>
            <a:endParaRPr lang="vi-VN"/>
          </a:p>
        </p:txBody>
      </p:sp>
      <p:sp>
        <p:nvSpPr>
          <p:cNvPr id="7" name="Slide Number Placeholder 6">
            <a:extLst>
              <a:ext uri="{FF2B5EF4-FFF2-40B4-BE49-F238E27FC236}"/>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8A44EF89-B059-4B39-92E0-A9494DB63645}" type="slidenum">
              <a:rPr lang="vi-VN" altLang="en-US"/>
              <a:pPr>
                <a:defRPr/>
              </a:pPr>
              <a:t>‹#›</a:t>
            </a:fld>
            <a:endParaRPr lang="vi-V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a:extLst>
              <a:ext uri="{FF2B5EF4-FFF2-40B4-BE49-F238E27FC236}"/>
            </a:extLst>
          </p:cNvPr>
          <p:cNvSpPr>
            <a:spLocks noGrp="1"/>
          </p:cNvSpPr>
          <p:nvPr>
            <p:ph type="body" idx="1"/>
          </p:nvPr>
        </p:nvSpPr>
        <p:spPr/>
        <p:txBody>
          <a:bodyPr/>
          <a:lstStyle/>
          <a:p>
            <a:pPr>
              <a:defRPr/>
            </a:pPr>
            <a:endParaRPr lang="vi-VN" sz="800">
              <a:latin typeface="+mj-lt"/>
            </a:endParaRPr>
          </a:p>
        </p:txBody>
      </p:sp>
      <p:sp>
        <p:nvSpPr>
          <p:cNvPr id="16388" name="Slide Number Placeholder 3"/>
          <p:cNvSpPr>
            <a:spLocks noGrp="1"/>
          </p:cNvSpPr>
          <p:nvPr>
            <p:ph type="sldNum" sz="quarter" idx="5"/>
          </p:nvPr>
        </p:nvSpPr>
        <p:spPr bwMode="auto">
          <a:noFill/>
          <a:ln>
            <a:miter lim="800000"/>
            <a:headEnd/>
            <a:tailEnd/>
          </a:ln>
        </p:spPr>
        <p:txBody>
          <a:bodyPr/>
          <a:lstStyle/>
          <a:p>
            <a:fld id="{33D73081-E94D-4046-8274-52BC15EB12EB}" type="slidenum">
              <a:rPr lang="vi-VN" altLang="en-US"/>
              <a:pPr/>
              <a:t>12</a:t>
            </a:fld>
            <a:endParaRPr lang="vi-V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C7EA58FC-8BF2-47F3-A269-CDC17960E819}"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39A83D9E-6936-4AEB-88E5-2E29E5FC2903}"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AC22A59E-3761-442A-9B6E-92DA09684851}"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859BAC28-FACE-4580-8913-3127CA43C0DB}"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93BA6763-C945-4F62-B83E-C59FF4B69706}"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6BCDB726-3F0E-4C0C-BE87-859E5288EF5E}"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B3ADEFBE-3CC4-45CA-9A78-B4605559C663}"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17AAE9C5-F94A-4AA2-B015-BBE0D78E8E5C}"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5513140E-6E92-4B16-AAA9-5B25A9D390D3}"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70963401-AC7F-4526-B614-CA4FDE2ADCD0}"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ABA91AE1-BC88-4B86-91DB-F97115DF12CE}"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6324" name="Rectangle 4">
            <a:extLst>
              <a:ext uri="{FF2B5EF4-FFF2-40B4-BE49-F238E27FC236}"/>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cs typeface="Arial" charset="0"/>
              </a:defRPr>
            </a:lvl1pPr>
          </a:lstStyle>
          <a:p>
            <a:pPr>
              <a:defRPr/>
            </a:pPr>
            <a:endParaRPr lang="en-US"/>
          </a:p>
        </p:txBody>
      </p:sp>
      <p:sp>
        <p:nvSpPr>
          <p:cNvPr id="56325" name="Rectangle 5">
            <a:extLst>
              <a:ext uri="{FF2B5EF4-FFF2-40B4-BE49-F238E27FC236}"/>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cs typeface="Arial" charset="0"/>
              </a:defRPr>
            </a:lvl1pPr>
          </a:lstStyle>
          <a:p>
            <a:pPr>
              <a:defRPr/>
            </a:pPr>
            <a:endParaRPr lang="en-US"/>
          </a:p>
        </p:txBody>
      </p:sp>
      <p:sp>
        <p:nvSpPr>
          <p:cNvPr id="56326" name="Rectangle 6">
            <a:extLst>
              <a:ext uri="{FF2B5EF4-FFF2-40B4-BE49-F238E27FC236}"/>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atin typeface="Arial" charset="0"/>
              </a:defRPr>
            </a:lvl1pPr>
          </a:lstStyle>
          <a:p>
            <a:pPr>
              <a:defRPr/>
            </a:pPr>
            <a:fld id="{4C7F2029-D2FB-44C8-8EBB-7328891F694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2.gif"/></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5.jpeg"/><Relationship Id="rId7"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truong.jpg"/>
          <p:cNvPicPr>
            <a:picLocks noChangeAspect="1"/>
          </p:cNvPicPr>
          <p:nvPr/>
        </p:nvPicPr>
        <p:blipFill>
          <a:blip r:embed="rId2" cstate="print"/>
          <a:stretch>
            <a:fillRect/>
          </a:stretch>
        </p:blipFill>
        <p:spPr>
          <a:xfrm>
            <a:off x="304800" y="228600"/>
            <a:ext cx="1330390" cy="13169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676400" y="381000"/>
            <a:ext cx="7239000" cy="107721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cs typeface="+mn-cs"/>
              </a:rPr>
              <a:t>PHÒNG GD&amp;ĐT  QUẬN LONG BIÊN</a:t>
            </a:r>
          </a:p>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cs typeface="+mn-cs"/>
              </a:rPr>
              <a:t>TRƯỜNG TIỂU HỌC ÁI MỘ A</a:t>
            </a:r>
          </a:p>
        </p:txBody>
      </p:sp>
      <p:sp>
        <p:nvSpPr>
          <p:cNvPr id="8" name="TextBox 7"/>
          <p:cNvSpPr txBox="1"/>
          <p:nvPr/>
        </p:nvSpPr>
        <p:spPr>
          <a:xfrm>
            <a:off x="304800" y="1981200"/>
            <a:ext cx="8534400" cy="3785652"/>
          </a:xfrm>
          <a:prstGeom prst="rect">
            <a:avLst/>
          </a:prstGeom>
          <a:noFill/>
        </p:spPr>
        <p:txBody>
          <a:bodyPr>
            <a:spAutoFit/>
            <a:scene3d>
              <a:camera prst="orthographicFront"/>
              <a:lightRig rig="threePt" dir="t"/>
            </a:scene3d>
            <a:sp3d extrusionH="57150">
              <a:bevelT w="82550" h="38100" prst="coolSlant"/>
            </a:sp3d>
          </a:bodyPr>
          <a:lstStyle/>
          <a:p>
            <a:pPr algn="ctr" fontAlgn="auto">
              <a:lnSpc>
                <a:spcPct val="150000"/>
              </a:lnSpc>
              <a:spcBef>
                <a:spcPts val="0"/>
              </a:spcBef>
              <a:spcAft>
                <a:spcPts val="0"/>
              </a:spcAft>
              <a:defRPr/>
            </a:pPr>
            <a:r>
              <a:rPr lang="en-US" sz="3200" b="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MÔN: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Lịch</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sử</a:t>
            </a:r>
            <a:endPar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endParaRPr>
          </a:p>
          <a:p>
            <a:pPr algn="ctr" fontAlgn="auto">
              <a:lnSpc>
                <a:spcPct val="150000"/>
              </a:lnSpc>
              <a:spcBef>
                <a:spcPts val="0"/>
              </a:spcBef>
              <a:spcAft>
                <a:spcPts val="0"/>
              </a:spcAft>
              <a:defRPr/>
            </a:pPr>
            <a:r>
              <a:rPr lang="en-US" sz="3200" b="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Tiết</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 </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4  </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Tuần</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4</a:t>
            </a:r>
            <a:endPar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endParaRPr>
          </a:p>
          <a:p>
            <a:pPr algn="ctr">
              <a:spcBef>
                <a:spcPct val="50000"/>
              </a:spcBef>
            </a:pPr>
            <a:r>
              <a:rPr lang="en-US" sz="3200" b="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BÀI: </a:t>
            </a:r>
            <a:r>
              <a:rPr lang="en-US" altLang="en-US" sz="3200" dirty="0" err="1" smtClean="0">
                <a:solidFill>
                  <a:srgbClr val="FF0000"/>
                </a:solidFill>
                <a:cs typeface="Times New Roman" pitchFamily="18" charset="0"/>
              </a:rPr>
              <a:t>Xã</a:t>
            </a:r>
            <a:r>
              <a:rPr lang="en-US" altLang="en-US" sz="3200" dirty="0" smtClean="0">
                <a:solidFill>
                  <a:srgbClr val="FF0000"/>
                </a:solidFill>
                <a:cs typeface="Times New Roman" pitchFamily="18" charset="0"/>
              </a:rPr>
              <a:t> </a:t>
            </a:r>
            <a:r>
              <a:rPr lang="en-US" altLang="en-US" sz="3200" dirty="0" err="1" smtClean="0">
                <a:solidFill>
                  <a:srgbClr val="FF0000"/>
                </a:solidFill>
                <a:cs typeface="Times New Roman" pitchFamily="18" charset="0"/>
              </a:rPr>
              <a:t>hội</a:t>
            </a:r>
            <a:r>
              <a:rPr lang="en-US" altLang="en-US" sz="3200" dirty="0" smtClean="0">
                <a:solidFill>
                  <a:srgbClr val="FF0000"/>
                </a:solidFill>
                <a:cs typeface="Times New Roman" pitchFamily="18" charset="0"/>
              </a:rPr>
              <a:t> </a:t>
            </a:r>
            <a:r>
              <a:rPr lang="en-US" altLang="en-US" sz="3200" dirty="0" err="1" smtClean="0">
                <a:solidFill>
                  <a:srgbClr val="FF0000"/>
                </a:solidFill>
                <a:cs typeface="Times New Roman" pitchFamily="18" charset="0"/>
              </a:rPr>
              <a:t>Việt</a:t>
            </a:r>
            <a:r>
              <a:rPr lang="en-US" altLang="en-US" sz="3200" dirty="0" smtClean="0">
                <a:solidFill>
                  <a:srgbClr val="FF0000"/>
                </a:solidFill>
                <a:cs typeface="Times New Roman" pitchFamily="18" charset="0"/>
              </a:rPr>
              <a:t> </a:t>
            </a:r>
            <a:r>
              <a:rPr lang="en-US" altLang="en-US" sz="3200" smtClean="0">
                <a:solidFill>
                  <a:srgbClr val="FF0000"/>
                </a:solidFill>
                <a:cs typeface="Times New Roman" pitchFamily="18" charset="0"/>
              </a:rPr>
              <a:t>Nam </a:t>
            </a:r>
            <a:endParaRPr lang="en-US" altLang="en-US" sz="3200" smtClean="0">
              <a:solidFill>
                <a:srgbClr val="FF0000"/>
              </a:solidFill>
              <a:cs typeface="Times New Roman" pitchFamily="18" charset="0"/>
            </a:endParaRPr>
          </a:p>
          <a:p>
            <a:pPr algn="ctr">
              <a:spcBef>
                <a:spcPct val="50000"/>
              </a:spcBef>
            </a:pPr>
            <a:r>
              <a:rPr lang="en-US" altLang="en-US" sz="3200" smtClean="0">
                <a:solidFill>
                  <a:srgbClr val="FF0000"/>
                </a:solidFill>
                <a:cs typeface="Times New Roman" pitchFamily="18" charset="0"/>
              </a:rPr>
              <a:t>cuối</a:t>
            </a:r>
            <a:r>
              <a:rPr lang="en-US" altLang="en-US" sz="3200" dirty="0" smtClean="0">
                <a:solidFill>
                  <a:srgbClr val="FF0000"/>
                </a:solidFill>
                <a:cs typeface="Times New Roman" pitchFamily="18" charset="0"/>
              </a:rPr>
              <a:t> </a:t>
            </a:r>
            <a:r>
              <a:rPr lang="en-US" altLang="en-US" sz="3200" dirty="0" err="1" smtClean="0">
                <a:solidFill>
                  <a:srgbClr val="FF0000"/>
                </a:solidFill>
                <a:cs typeface="Times New Roman" pitchFamily="18" charset="0"/>
              </a:rPr>
              <a:t>thế</a:t>
            </a:r>
            <a:r>
              <a:rPr lang="en-US" altLang="en-US" sz="3200" dirty="0" smtClean="0">
                <a:solidFill>
                  <a:srgbClr val="FF0000"/>
                </a:solidFill>
                <a:cs typeface="Times New Roman" pitchFamily="18" charset="0"/>
              </a:rPr>
              <a:t> </a:t>
            </a:r>
            <a:r>
              <a:rPr lang="en-US" altLang="en-US" sz="3200" dirty="0" err="1" smtClean="0">
                <a:solidFill>
                  <a:srgbClr val="FF0000"/>
                </a:solidFill>
                <a:cs typeface="Times New Roman" pitchFamily="18" charset="0"/>
              </a:rPr>
              <a:t>kỷ</a:t>
            </a:r>
            <a:r>
              <a:rPr lang="en-US" altLang="en-US" sz="3200" dirty="0" smtClean="0">
                <a:solidFill>
                  <a:srgbClr val="FF0000"/>
                </a:solidFill>
                <a:cs typeface="Times New Roman" pitchFamily="18" charset="0"/>
              </a:rPr>
              <a:t> XIX </a:t>
            </a:r>
            <a:r>
              <a:rPr lang="en-US" altLang="en-US" sz="3200" dirty="0" err="1" smtClean="0">
                <a:solidFill>
                  <a:srgbClr val="FF0000"/>
                </a:solidFill>
                <a:cs typeface="Times New Roman" pitchFamily="18" charset="0"/>
              </a:rPr>
              <a:t>đầu</a:t>
            </a:r>
            <a:r>
              <a:rPr lang="en-US" altLang="en-US" sz="3200" dirty="0" smtClean="0">
                <a:solidFill>
                  <a:srgbClr val="FF0000"/>
                </a:solidFill>
                <a:cs typeface="Times New Roman" pitchFamily="18" charset="0"/>
              </a:rPr>
              <a:t> </a:t>
            </a:r>
            <a:r>
              <a:rPr lang="en-US" altLang="en-US" sz="3200" dirty="0" err="1" smtClean="0">
                <a:solidFill>
                  <a:srgbClr val="FF0000"/>
                </a:solidFill>
                <a:cs typeface="Times New Roman" pitchFamily="18" charset="0"/>
              </a:rPr>
              <a:t>thế</a:t>
            </a:r>
            <a:r>
              <a:rPr lang="en-US" altLang="en-US" sz="3200" dirty="0" smtClean="0">
                <a:solidFill>
                  <a:srgbClr val="FF0000"/>
                </a:solidFill>
                <a:cs typeface="Times New Roman" pitchFamily="18" charset="0"/>
              </a:rPr>
              <a:t> </a:t>
            </a:r>
            <a:r>
              <a:rPr lang="en-US" altLang="en-US" sz="3200" dirty="0" err="1" smtClean="0">
                <a:solidFill>
                  <a:srgbClr val="FF0000"/>
                </a:solidFill>
                <a:cs typeface="Times New Roman" pitchFamily="18" charset="0"/>
              </a:rPr>
              <a:t>kỷ</a:t>
            </a:r>
            <a:r>
              <a:rPr lang="en-US" altLang="en-US" sz="3200" dirty="0" smtClean="0">
                <a:solidFill>
                  <a:srgbClr val="FF0000"/>
                </a:solidFill>
                <a:cs typeface="Times New Roman" pitchFamily="18" charset="0"/>
              </a:rPr>
              <a:t> XX.</a:t>
            </a:r>
          </a:p>
          <a:p>
            <a:pPr lvl="2" fontAlgn="auto">
              <a:lnSpc>
                <a:spcPct val="150000"/>
              </a:lnSpc>
              <a:spcBef>
                <a:spcPts val="0"/>
              </a:spcBef>
              <a:spcAft>
                <a:spcPts val="0"/>
              </a:spcAft>
              <a:defRPr/>
            </a:pPr>
            <a:r>
              <a:rPr lang="en-US" sz="3200" b="1" i="1" dirty="0" smtClean="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GV </a:t>
            </a:r>
            <a:r>
              <a:rPr lang="en-US" sz="3200" b="1" i="1" dirty="0" err="1">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Thực</a:t>
            </a: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hiện</a:t>
            </a: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Phạm</a:t>
            </a:r>
            <a:r>
              <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Thúy</a:t>
            </a:r>
            <a:r>
              <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Hồng</a:t>
            </a:r>
            <a:endPar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6" descr="ls4"/>
          <p:cNvPicPr>
            <a:picLocks noChangeAspect="1" noChangeArrowheads="1"/>
          </p:cNvPicPr>
          <p:nvPr/>
        </p:nvPicPr>
        <p:blipFill>
          <a:blip r:embed="rId2"/>
          <a:srcRect/>
          <a:stretch>
            <a:fillRect/>
          </a:stretch>
        </p:blipFill>
        <p:spPr bwMode="auto">
          <a:xfrm>
            <a:off x="0" y="2286000"/>
            <a:ext cx="3352800" cy="3505200"/>
          </a:xfrm>
          <a:prstGeom prst="rect">
            <a:avLst/>
          </a:prstGeom>
          <a:noFill/>
          <a:ln w="28575">
            <a:solidFill>
              <a:srgbClr val="FF33CC"/>
            </a:solidFill>
            <a:miter lim="800000"/>
            <a:headEnd/>
            <a:tailEnd/>
          </a:ln>
        </p:spPr>
      </p:pic>
      <p:sp>
        <p:nvSpPr>
          <p:cNvPr id="39939" name="Text Box 7"/>
          <p:cNvSpPr txBox="1">
            <a:spLocks noChangeArrowheads="1"/>
          </p:cNvSpPr>
          <p:nvPr/>
        </p:nvSpPr>
        <p:spPr bwMode="auto">
          <a:xfrm>
            <a:off x="0" y="1219200"/>
            <a:ext cx="9144000" cy="885825"/>
          </a:xfrm>
          <a:prstGeom prst="rect">
            <a:avLst/>
          </a:prstGeom>
          <a:noFill/>
          <a:ln w="9525">
            <a:noFill/>
            <a:miter lim="800000"/>
            <a:headEnd/>
            <a:tailEnd/>
          </a:ln>
        </p:spPr>
        <p:txBody>
          <a:bodyPr>
            <a:spAutoFit/>
          </a:bodyPr>
          <a:lstStyle/>
          <a:p>
            <a:pPr eaLnBrk="1" hangingPunct="1"/>
            <a:r>
              <a:rPr lang="en-US" altLang="en-US" sz="2600" b="1" dirty="0">
                <a:solidFill>
                  <a:srgbClr val="FF0000"/>
                </a:solidFill>
                <a:cs typeface="Times New Roman" pitchFamily="18" charset="0"/>
              </a:rPr>
              <a:t>    - </a:t>
            </a:r>
            <a:r>
              <a:rPr lang="en-US" altLang="en-US" sz="2600" b="1" dirty="0" err="1">
                <a:solidFill>
                  <a:srgbClr val="FF0000"/>
                </a:solidFill>
                <a:cs typeface="Times New Roman" pitchFamily="18" charset="0"/>
              </a:rPr>
              <a:t>Quan</a:t>
            </a:r>
            <a:r>
              <a:rPr lang="en-US" altLang="en-US" sz="2600" b="1" dirty="0">
                <a:solidFill>
                  <a:srgbClr val="FF0000"/>
                </a:solidFill>
                <a:cs typeface="Times New Roman" pitchFamily="18" charset="0"/>
              </a:rPr>
              <a:t> </a:t>
            </a:r>
            <a:r>
              <a:rPr lang="en-US" altLang="en-US" sz="2600" b="1" dirty="0" err="1">
                <a:solidFill>
                  <a:srgbClr val="FF0000"/>
                </a:solidFill>
                <a:cs typeface="Times New Roman" pitchFamily="18" charset="0"/>
              </a:rPr>
              <a:t>sát</a:t>
            </a:r>
            <a:r>
              <a:rPr lang="en-US" altLang="en-US" sz="2600" b="1" dirty="0">
                <a:solidFill>
                  <a:srgbClr val="FF0000"/>
                </a:solidFill>
                <a:cs typeface="Times New Roman" pitchFamily="18" charset="0"/>
              </a:rPr>
              <a:t> H3: </a:t>
            </a:r>
            <a:r>
              <a:rPr lang="en-US" altLang="en-US" sz="2600" b="1" dirty="0" err="1">
                <a:solidFill>
                  <a:srgbClr val="FF0000"/>
                </a:solidFill>
                <a:cs typeface="Times New Roman" pitchFamily="18" charset="0"/>
              </a:rPr>
              <a:t>Em</a:t>
            </a:r>
            <a:r>
              <a:rPr lang="en-US" altLang="en-US" sz="2600" b="1" dirty="0">
                <a:solidFill>
                  <a:srgbClr val="FF0000"/>
                </a:solidFill>
                <a:cs typeface="Times New Roman" pitchFamily="18" charset="0"/>
              </a:rPr>
              <a:t> </a:t>
            </a:r>
            <a:r>
              <a:rPr lang="en-US" altLang="en-US" sz="2600" b="1" dirty="0" err="1">
                <a:solidFill>
                  <a:srgbClr val="FF0000"/>
                </a:solidFill>
                <a:cs typeface="Times New Roman" pitchFamily="18" charset="0"/>
              </a:rPr>
              <a:t>hãy</a:t>
            </a:r>
            <a:r>
              <a:rPr lang="en-US" altLang="en-US" sz="2600" b="1" dirty="0">
                <a:solidFill>
                  <a:srgbClr val="FF0000"/>
                </a:solidFill>
                <a:cs typeface="Times New Roman" pitchFamily="18" charset="0"/>
              </a:rPr>
              <a:t> </a:t>
            </a:r>
            <a:r>
              <a:rPr lang="en-US" altLang="en-US" sz="2600" b="1" dirty="0" err="1">
                <a:solidFill>
                  <a:srgbClr val="FF0000"/>
                </a:solidFill>
                <a:cs typeface="Times New Roman" pitchFamily="18" charset="0"/>
              </a:rPr>
              <a:t>nêu</a:t>
            </a:r>
            <a:r>
              <a:rPr lang="en-US" altLang="en-US" sz="2600" b="1" dirty="0">
                <a:solidFill>
                  <a:srgbClr val="FF0000"/>
                </a:solidFill>
                <a:cs typeface="Times New Roman" pitchFamily="18" charset="0"/>
              </a:rPr>
              <a:t> </a:t>
            </a:r>
            <a:r>
              <a:rPr lang="en-US" altLang="en-US" sz="2600" b="1" dirty="0" err="1">
                <a:solidFill>
                  <a:srgbClr val="FF0000"/>
                </a:solidFill>
                <a:cs typeface="Times New Roman" pitchFamily="18" charset="0"/>
              </a:rPr>
              <a:t>nhận</a:t>
            </a:r>
            <a:r>
              <a:rPr lang="en-US" altLang="en-US" sz="2600" b="1" dirty="0">
                <a:solidFill>
                  <a:srgbClr val="FF0000"/>
                </a:solidFill>
                <a:cs typeface="Times New Roman" pitchFamily="18" charset="0"/>
              </a:rPr>
              <a:t> </a:t>
            </a:r>
            <a:r>
              <a:rPr lang="en-US" altLang="en-US" sz="2600" b="1" dirty="0" err="1">
                <a:solidFill>
                  <a:srgbClr val="FF0000"/>
                </a:solidFill>
                <a:cs typeface="Times New Roman" pitchFamily="18" charset="0"/>
              </a:rPr>
              <a:t>xét</a:t>
            </a:r>
            <a:r>
              <a:rPr lang="en-US" altLang="en-US" sz="2600" b="1" dirty="0">
                <a:solidFill>
                  <a:srgbClr val="FF0000"/>
                </a:solidFill>
                <a:cs typeface="Times New Roman" pitchFamily="18" charset="0"/>
              </a:rPr>
              <a:t> </a:t>
            </a:r>
            <a:r>
              <a:rPr lang="en-US" altLang="en-US" sz="2600" b="1" dirty="0" err="1">
                <a:solidFill>
                  <a:srgbClr val="FF0000"/>
                </a:solidFill>
                <a:cs typeface="Times New Roman" pitchFamily="18" charset="0"/>
              </a:rPr>
              <a:t>về</a:t>
            </a:r>
            <a:r>
              <a:rPr lang="en-US" altLang="en-US" sz="2600" b="1" dirty="0">
                <a:solidFill>
                  <a:srgbClr val="FF0000"/>
                </a:solidFill>
                <a:cs typeface="Times New Roman" pitchFamily="18" charset="0"/>
              </a:rPr>
              <a:t> </a:t>
            </a:r>
            <a:r>
              <a:rPr lang="en-US" altLang="en-US" sz="2600" b="1" dirty="0" err="1">
                <a:solidFill>
                  <a:srgbClr val="FF0000"/>
                </a:solidFill>
                <a:cs typeface="Times New Roman" pitchFamily="18" charset="0"/>
              </a:rPr>
              <a:t>thân</a:t>
            </a:r>
            <a:r>
              <a:rPr lang="en-US" altLang="en-US" sz="2600" b="1" dirty="0">
                <a:solidFill>
                  <a:srgbClr val="FF0000"/>
                </a:solidFill>
                <a:cs typeface="Times New Roman" pitchFamily="18" charset="0"/>
              </a:rPr>
              <a:t> </a:t>
            </a:r>
            <a:r>
              <a:rPr lang="en-US" altLang="en-US" sz="2600" b="1" dirty="0" err="1">
                <a:solidFill>
                  <a:srgbClr val="FF0000"/>
                </a:solidFill>
                <a:cs typeface="Times New Roman" pitchFamily="18" charset="0"/>
              </a:rPr>
              <a:t>phận</a:t>
            </a:r>
            <a:r>
              <a:rPr lang="en-US" altLang="en-US" sz="2600" b="1" dirty="0">
                <a:solidFill>
                  <a:srgbClr val="FF0000"/>
                </a:solidFill>
                <a:cs typeface="Times New Roman" pitchFamily="18" charset="0"/>
              </a:rPr>
              <a:t> </a:t>
            </a:r>
            <a:r>
              <a:rPr lang="en-US" altLang="en-US" sz="2600" b="1" dirty="0" err="1">
                <a:solidFill>
                  <a:srgbClr val="FF0000"/>
                </a:solidFill>
                <a:cs typeface="Times New Roman" pitchFamily="18" charset="0"/>
              </a:rPr>
              <a:t>của</a:t>
            </a:r>
            <a:r>
              <a:rPr lang="en-US" altLang="en-US" sz="2600" b="1" dirty="0">
                <a:solidFill>
                  <a:srgbClr val="FF0000"/>
                </a:solidFill>
                <a:cs typeface="Times New Roman" pitchFamily="18" charset="0"/>
              </a:rPr>
              <a:t> </a:t>
            </a:r>
            <a:r>
              <a:rPr lang="en-US" altLang="en-US" sz="2600" b="1" dirty="0" err="1">
                <a:solidFill>
                  <a:srgbClr val="FF0000"/>
                </a:solidFill>
                <a:cs typeface="Times New Roman" pitchFamily="18" charset="0"/>
              </a:rPr>
              <a:t>người</a:t>
            </a:r>
            <a:r>
              <a:rPr lang="en-US" altLang="en-US" sz="2600" b="1" dirty="0">
                <a:solidFill>
                  <a:srgbClr val="FF0000"/>
                </a:solidFill>
                <a:cs typeface="Times New Roman" pitchFamily="18" charset="0"/>
              </a:rPr>
              <a:t> </a:t>
            </a:r>
            <a:r>
              <a:rPr lang="en-US" altLang="en-US" sz="2600" b="1" dirty="0" err="1">
                <a:solidFill>
                  <a:srgbClr val="FF0000"/>
                </a:solidFill>
                <a:cs typeface="Times New Roman" pitchFamily="18" charset="0"/>
              </a:rPr>
              <a:t>nông</a:t>
            </a:r>
            <a:r>
              <a:rPr lang="en-US" altLang="en-US" sz="2600" b="1" dirty="0">
                <a:solidFill>
                  <a:srgbClr val="FF0000"/>
                </a:solidFill>
                <a:cs typeface="Times New Roman" pitchFamily="18" charset="0"/>
              </a:rPr>
              <a:t> </a:t>
            </a:r>
            <a:r>
              <a:rPr lang="en-US" altLang="en-US" sz="2600" b="1" dirty="0" err="1">
                <a:solidFill>
                  <a:srgbClr val="FF0000"/>
                </a:solidFill>
                <a:cs typeface="Times New Roman" pitchFamily="18" charset="0"/>
              </a:rPr>
              <a:t>dân</a:t>
            </a:r>
            <a:r>
              <a:rPr lang="en-US" altLang="en-US" sz="2600" b="1" dirty="0">
                <a:solidFill>
                  <a:srgbClr val="FF0000"/>
                </a:solidFill>
                <a:cs typeface="Times New Roman" pitchFamily="18" charset="0"/>
              </a:rPr>
              <a:t> </a:t>
            </a:r>
            <a:r>
              <a:rPr lang="en-US" altLang="en-US" sz="2600" b="1" dirty="0" err="1">
                <a:solidFill>
                  <a:srgbClr val="FF0000"/>
                </a:solidFill>
                <a:cs typeface="Times New Roman" pitchFamily="18" charset="0"/>
              </a:rPr>
              <a:t>Việt</a:t>
            </a:r>
            <a:r>
              <a:rPr lang="en-US" altLang="en-US" sz="2600" b="1" dirty="0">
                <a:solidFill>
                  <a:srgbClr val="FF0000"/>
                </a:solidFill>
                <a:cs typeface="Times New Roman" pitchFamily="18" charset="0"/>
              </a:rPr>
              <a:t> Nam </a:t>
            </a:r>
            <a:r>
              <a:rPr lang="en-US" altLang="en-US" sz="2600" b="1" dirty="0" err="1">
                <a:solidFill>
                  <a:srgbClr val="FF0000"/>
                </a:solidFill>
                <a:cs typeface="Times New Roman" pitchFamily="18" charset="0"/>
              </a:rPr>
              <a:t>cuối</a:t>
            </a:r>
            <a:r>
              <a:rPr lang="en-US" altLang="en-US" sz="2600" b="1" dirty="0">
                <a:solidFill>
                  <a:srgbClr val="FF0000"/>
                </a:solidFill>
                <a:cs typeface="Times New Roman" pitchFamily="18" charset="0"/>
              </a:rPr>
              <a:t> </a:t>
            </a:r>
            <a:r>
              <a:rPr lang="en-US" altLang="en-US" sz="2600" b="1" dirty="0" err="1">
                <a:solidFill>
                  <a:srgbClr val="FF0000"/>
                </a:solidFill>
                <a:cs typeface="Times New Roman" pitchFamily="18" charset="0"/>
              </a:rPr>
              <a:t>thê</a:t>
            </a:r>
            <a:r>
              <a:rPr lang="en-US" altLang="en-US" sz="2600" b="1" dirty="0">
                <a:solidFill>
                  <a:srgbClr val="FF0000"/>
                </a:solidFill>
                <a:cs typeface="Times New Roman" pitchFamily="18" charset="0"/>
              </a:rPr>
              <a:t>́ </a:t>
            </a:r>
            <a:r>
              <a:rPr lang="en-US" altLang="en-US" sz="2600" b="1" dirty="0" err="1">
                <a:solidFill>
                  <a:srgbClr val="FF0000"/>
                </a:solidFill>
                <a:cs typeface="Times New Roman" pitchFamily="18" charset="0"/>
              </a:rPr>
              <a:t>kỉ</a:t>
            </a:r>
            <a:r>
              <a:rPr lang="en-US" altLang="en-US" sz="2600" b="1" dirty="0">
                <a:solidFill>
                  <a:srgbClr val="FF0000"/>
                </a:solidFill>
                <a:cs typeface="Times New Roman" pitchFamily="18" charset="0"/>
              </a:rPr>
              <a:t> XIX-</a:t>
            </a:r>
            <a:r>
              <a:rPr lang="en-US" altLang="en-US" sz="2600" b="1" dirty="0" err="1">
                <a:solidFill>
                  <a:srgbClr val="FF0000"/>
                </a:solidFill>
                <a:cs typeface="Times New Roman" pitchFamily="18" charset="0"/>
              </a:rPr>
              <a:t>đầu</a:t>
            </a:r>
            <a:r>
              <a:rPr lang="en-US" altLang="en-US" sz="2600" b="1" dirty="0">
                <a:solidFill>
                  <a:srgbClr val="FF0000"/>
                </a:solidFill>
                <a:cs typeface="Times New Roman" pitchFamily="18" charset="0"/>
              </a:rPr>
              <a:t> </a:t>
            </a:r>
            <a:r>
              <a:rPr lang="en-US" altLang="en-US" sz="2600" b="1" dirty="0" err="1">
                <a:solidFill>
                  <a:srgbClr val="FF0000"/>
                </a:solidFill>
                <a:cs typeface="Times New Roman" pitchFamily="18" charset="0"/>
              </a:rPr>
              <a:t>thế</a:t>
            </a:r>
            <a:r>
              <a:rPr lang="en-US" altLang="en-US" sz="2600" b="1" dirty="0">
                <a:solidFill>
                  <a:srgbClr val="FF0000"/>
                </a:solidFill>
                <a:cs typeface="Times New Roman" pitchFamily="18" charset="0"/>
              </a:rPr>
              <a:t> </a:t>
            </a:r>
            <a:r>
              <a:rPr lang="en-US" altLang="en-US" sz="2600" b="1" dirty="0" err="1">
                <a:solidFill>
                  <a:srgbClr val="FF0000"/>
                </a:solidFill>
                <a:cs typeface="Times New Roman" pitchFamily="18" charset="0"/>
              </a:rPr>
              <a:t>kỉ</a:t>
            </a:r>
            <a:r>
              <a:rPr lang="en-US" altLang="en-US" sz="2600" b="1" dirty="0">
                <a:solidFill>
                  <a:srgbClr val="FF0000"/>
                </a:solidFill>
                <a:cs typeface="Times New Roman" pitchFamily="18" charset="0"/>
              </a:rPr>
              <a:t> XX.</a:t>
            </a:r>
          </a:p>
        </p:txBody>
      </p:sp>
      <p:sp>
        <p:nvSpPr>
          <p:cNvPr id="53256" name="Text Box 8"/>
          <p:cNvSpPr txBox="1">
            <a:spLocks noChangeArrowheads="1"/>
          </p:cNvSpPr>
          <p:nvPr/>
        </p:nvSpPr>
        <p:spPr bwMode="auto">
          <a:xfrm>
            <a:off x="3352800" y="2362200"/>
            <a:ext cx="5791200" cy="2076450"/>
          </a:xfrm>
          <a:prstGeom prst="rect">
            <a:avLst/>
          </a:prstGeom>
          <a:noFill/>
          <a:ln w="9525">
            <a:noFill/>
            <a:miter lim="800000"/>
            <a:headEnd/>
            <a:tailEnd/>
          </a:ln>
        </p:spPr>
        <p:txBody>
          <a:bodyPr>
            <a:spAutoFit/>
          </a:bodyPr>
          <a:lstStyle/>
          <a:p>
            <a:pPr algn="just" eaLnBrk="1" hangingPunct="1"/>
            <a:r>
              <a:rPr lang="en-US" altLang="en-US" sz="2600" b="1" dirty="0">
                <a:solidFill>
                  <a:srgbClr val="0000FF"/>
                </a:solidFill>
                <a:cs typeface="Times New Roman" pitchFamily="18" charset="0"/>
              </a:rPr>
              <a:t>*</a:t>
            </a:r>
            <a:r>
              <a:rPr lang="en-US" altLang="en-US" sz="2600" b="1" dirty="0" err="1">
                <a:solidFill>
                  <a:srgbClr val="0000FF"/>
                </a:solidFill>
                <a:cs typeface="Times New Roman" pitchFamily="18" charset="0"/>
              </a:rPr>
              <a:t>Nông</a:t>
            </a:r>
            <a:r>
              <a:rPr lang="en-US" altLang="en-US" sz="2600" b="1" dirty="0">
                <a:solidFill>
                  <a:srgbClr val="0000FF"/>
                </a:solidFill>
                <a:cs typeface="Times New Roman" pitchFamily="18" charset="0"/>
              </a:rPr>
              <a:t> </a:t>
            </a:r>
            <a:r>
              <a:rPr lang="en-US" altLang="en-US" sz="2600" b="1" dirty="0" err="1">
                <a:solidFill>
                  <a:srgbClr val="0000FF"/>
                </a:solidFill>
                <a:cs typeface="Times New Roman" pitchFamily="18" charset="0"/>
              </a:rPr>
              <a:t>dân</a:t>
            </a:r>
            <a:r>
              <a:rPr lang="en-US" altLang="en-US" sz="2600" b="1" dirty="0">
                <a:solidFill>
                  <a:srgbClr val="0000FF"/>
                </a:solidFill>
                <a:cs typeface="Times New Roman" pitchFamily="18" charset="0"/>
              </a:rPr>
              <a:t> </a:t>
            </a:r>
            <a:r>
              <a:rPr lang="en-US" altLang="en-US" sz="2600" b="1" dirty="0" err="1">
                <a:solidFill>
                  <a:srgbClr val="0000FF"/>
                </a:solidFill>
                <a:cs typeface="Times New Roman" pitchFamily="18" charset="0"/>
              </a:rPr>
              <a:t>Việt</a:t>
            </a:r>
            <a:r>
              <a:rPr lang="en-US" altLang="en-US" sz="2600" b="1" dirty="0">
                <a:solidFill>
                  <a:srgbClr val="0000FF"/>
                </a:solidFill>
                <a:cs typeface="Times New Roman" pitchFamily="18" charset="0"/>
              </a:rPr>
              <a:t> Nam bị </a:t>
            </a:r>
            <a:r>
              <a:rPr lang="en-US" altLang="en-US" sz="2600" b="1" dirty="0" err="1">
                <a:solidFill>
                  <a:srgbClr val="0000FF"/>
                </a:solidFill>
                <a:cs typeface="Times New Roman" pitchFamily="18" charset="0"/>
              </a:rPr>
              <a:t>mất</a:t>
            </a:r>
            <a:r>
              <a:rPr lang="en-US" altLang="en-US" sz="2600" b="1" dirty="0">
                <a:solidFill>
                  <a:srgbClr val="0000FF"/>
                </a:solidFill>
                <a:cs typeface="Times New Roman" pitchFamily="18" charset="0"/>
              </a:rPr>
              <a:t> </a:t>
            </a:r>
            <a:r>
              <a:rPr lang="en-US" altLang="en-US" sz="2600" b="1" dirty="0" err="1">
                <a:solidFill>
                  <a:srgbClr val="0000FF"/>
                </a:solidFill>
                <a:cs typeface="Times New Roman" pitchFamily="18" charset="0"/>
              </a:rPr>
              <a:t>ruộng</a:t>
            </a:r>
            <a:r>
              <a:rPr lang="en-US" altLang="en-US" sz="2600" b="1" dirty="0">
                <a:solidFill>
                  <a:srgbClr val="0000FF"/>
                </a:solidFill>
                <a:cs typeface="Times New Roman" pitchFamily="18" charset="0"/>
              </a:rPr>
              <a:t> </a:t>
            </a:r>
            <a:r>
              <a:rPr lang="en-US" altLang="en-US" sz="2600" b="1" dirty="0" err="1">
                <a:solidFill>
                  <a:srgbClr val="0000FF"/>
                </a:solidFill>
                <a:cs typeface="Times New Roman" pitchFamily="18" charset="0"/>
              </a:rPr>
              <a:t>đất</a:t>
            </a:r>
            <a:r>
              <a:rPr lang="en-US" altLang="en-US" sz="2600" b="1" dirty="0">
                <a:solidFill>
                  <a:srgbClr val="0000FF"/>
                </a:solidFill>
                <a:cs typeface="Times New Roman" pitchFamily="18" charset="0"/>
              </a:rPr>
              <a:t>, </a:t>
            </a:r>
            <a:r>
              <a:rPr lang="en-US" altLang="en-US" sz="2600" b="1" dirty="0" err="1">
                <a:solidFill>
                  <a:srgbClr val="0000FF"/>
                </a:solidFill>
                <a:cs typeface="Times New Roman" pitchFamily="18" charset="0"/>
              </a:rPr>
              <a:t>đói</a:t>
            </a:r>
            <a:r>
              <a:rPr lang="en-US" altLang="en-US" sz="2600" b="1" dirty="0">
                <a:solidFill>
                  <a:srgbClr val="0000FF"/>
                </a:solidFill>
                <a:cs typeface="Times New Roman" pitchFamily="18" charset="0"/>
              </a:rPr>
              <a:t> </a:t>
            </a:r>
            <a:r>
              <a:rPr lang="en-US" altLang="en-US" sz="2600" b="1" dirty="0" err="1">
                <a:solidFill>
                  <a:srgbClr val="0000FF"/>
                </a:solidFill>
                <a:cs typeface="Times New Roman" pitchFamily="18" charset="0"/>
              </a:rPr>
              <a:t>nghèo</a:t>
            </a:r>
            <a:r>
              <a:rPr lang="en-US" altLang="en-US" sz="2600" b="1" dirty="0">
                <a:solidFill>
                  <a:srgbClr val="0000FF"/>
                </a:solidFill>
                <a:cs typeface="Times New Roman" pitchFamily="18" charset="0"/>
              </a:rPr>
              <a:t> </a:t>
            </a:r>
            <a:r>
              <a:rPr lang="en-US" altLang="en-US" sz="2600" b="1" dirty="0" err="1">
                <a:solidFill>
                  <a:srgbClr val="0000FF"/>
                </a:solidFill>
                <a:cs typeface="Times New Roman" pitchFamily="18" charset="0"/>
              </a:rPr>
              <a:t>phải</a:t>
            </a:r>
            <a:r>
              <a:rPr lang="en-US" altLang="en-US" sz="2600" b="1" dirty="0">
                <a:solidFill>
                  <a:srgbClr val="0000FF"/>
                </a:solidFill>
                <a:cs typeface="Times New Roman" pitchFamily="18" charset="0"/>
              </a:rPr>
              <a:t> </a:t>
            </a:r>
            <a:r>
              <a:rPr lang="en-US" altLang="en-US" sz="2600" b="1" dirty="0" err="1">
                <a:solidFill>
                  <a:srgbClr val="0000FF"/>
                </a:solidFill>
                <a:cs typeface="Times New Roman" pitchFamily="18" charset="0"/>
              </a:rPr>
              <a:t>vào</a:t>
            </a:r>
            <a:r>
              <a:rPr lang="en-US" altLang="en-US" sz="2600" b="1" dirty="0">
                <a:solidFill>
                  <a:srgbClr val="0000FF"/>
                </a:solidFill>
                <a:cs typeface="Times New Roman" pitchFamily="18" charset="0"/>
              </a:rPr>
              <a:t> </a:t>
            </a:r>
            <a:r>
              <a:rPr lang="en-US" altLang="en-US" sz="2600" b="1" dirty="0" err="1">
                <a:solidFill>
                  <a:srgbClr val="0000FF"/>
                </a:solidFill>
                <a:cs typeface="Times New Roman" pitchFamily="18" charset="0"/>
              </a:rPr>
              <a:t>làm</a:t>
            </a:r>
            <a:r>
              <a:rPr lang="en-US" altLang="en-US" sz="2600" b="1" dirty="0">
                <a:solidFill>
                  <a:srgbClr val="0000FF"/>
                </a:solidFill>
                <a:cs typeface="Times New Roman" pitchFamily="18" charset="0"/>
              </a:rPr>
              <a:t> </a:t>
            </a:r>
            <a:r>
              <a:rPr lang="en-US" altLang="en-US" sz="2600" b="1" dirty="0" err="1">
                <a:solidFill>
                  <a:srgbClr val="0000FF"/>
                </a:solidFill>
                <a:cs typeface="Times New Roman" pitchFamily="18" charset="0"/>
              </a:rPr>
              <a:t>việc</a:t>
            </a:r>
            <a:r>
              <a:rPr lang="en-US" altLang="en-US" sz="2600" b="1" dirty="0">
                <a:solidFill>
                  <a:srgbClr val="0000FF"/>
                </a:solidFill>
                <a:cs typeface="Times New Roman" pitchFamily="18" charset="0"/>
              </a:rPr>
              <a:t> </a:t>
            </a:r>
            <a:r>
              <a:rPr lang="en-US" altLang="en-US" sz="2600" b="1" dirty="0" err="1">
                <a:solidFill>
                  <a:srgbClr val="0000FF"/>
                </a:solidFill>
                <a:cs typeface="Times New Roman" pitchFamily="18" charset="0"/>
              </a:rPr>
              <a:t>trong</a:t>
            </a:r>
            <a:r>
              <a:rPr lang="en-US" altLang="en-US" sz="2600" b="1" dirty="0">
                <a:solidFill>
                  <a:srgbClr val="0000FF"/>
                </a:solidFill>
                <a:cs typeface="Times New Roman" pitchFamily="18" charset="0"/>
              </a:rPr>
              <a:t> </a:t>
            </a:r>
            <a:r>
              <a:rPr lang="en-US" altLang="en-US" sz="2600" b="1" dirty="0" err="1">
                <a:solidFill>
                  <a:srgbClr val="0000FF"/>
                </a:solidFill>
                <a:cs typeface="Times New Roman" pitchFamily="18" charset="0"/>
              </a:rPr>
              <a:t>các</a:t>
            </a:r>
            <a:r>
              <a:rPr lang="en-US" altLang="en-US" sz="2600" b="1" dirty="0">
                <a:solidFill>
                  <a:srgbClr val="0000FF"/>
                </a:solidFill>
                <a:cs typeface="Times New Roman" pitchFamily="18" charset="0"/>
              </a:rPr>
              <a:t> </a:t>
            </a:r>
            <a:r>
              <a:rPr lang="en-US" altLang="en-US" sz="2600" b="1" dirty="0" err="1">
                <a:solidFill>
                  <a:srgbClr val="0000FF"/>
                </a:solidFill>
                <a:cs typeface="Times New Roman" pitchFamily="18" charset="0"/>
              </a:rPr>
              <a:t>nhà</a:t>
            </a:r>
            <a:r>
              <a:rPr lang="en-US" altLang="en-US" sz="2600" b="1" dirty="0">
                <a:solidFill>
                  <a:srgbClr val="0000FF"/>
                </a:solidFill>
                <a:cs typeface="Times New Roman" pitchFamily="18" charset="0"/>
              </a:rPr>
              <a:t> </a:t>
            </a:r>
            <a:r>
              <a:rPr lang="en-US" altLang="en-US" sz="2600" b="1" dirty="0" err="1">
                <a:solidFill>
                  <a:srgbClr val="0000FF"/>
                </a:solidFill>
                <a:cs typeface="Times New Roman" pitchFamily="18" charset="0"/>
              </a:rPr>
              <a:t>máy</a:t>
            </a:r>
            <a:r>
              <a:rPr lang="en-US" altLang="en-US" sz="2600" b="1" dirty="0">
                <a:solidFill>
                  <a:srgbClr val="0000FF"/>
                </a:solidFill>
                <a:cs typeface="Times New Roman" pitchFamily="18" charset="0"/>
              </a:rPr>
              <a:t>, xí </a:t>
            </a:r>
            <a:r>
              <a:rPr lang="en-US" altLang="en-US" sz="2600" b="1" dirty="0" err="1">
                <a:solidFill>
                  <a:srgbClr val="0000FF"/>
                </a:solidFill>
                <a:cs typeface="Times New Roman" pitchFamily="18" charset="0"/>
              </a:rPr>
              <a:t>nghiệp</a:t>
            </a:r>
            <a:r>
              <a:rPr lang="en-US" altLang="en-US" sz="2600" b="1" dirty="0">
                <a:solidFill>
                  <a:srgbClr val="0000FF"/>
                </a:solidFill>
                <a:cs typeface="Times New Roman" pitchFamily="18" charset="0"/>
              </a:rPr>
              <a:t>, </a:t>
            </a:r>
            <a:r>
              <a:rPr lang="en-US" altLang="en-US" sz="2600" b="1" dirty="0" err="1">
                <a:solidFill>
                  <a:srgbClr val="0000FF"/>
                </a:solidFill>
                <a:cs typeface="Times New Roman" pitchFamily="18" charset="0"/>
              </a:rPr>
              <a:t>đồn</a:t>
            </a:r>
            <a:r>
              <a:rPr lang="en-US" altLang="en-US" sz="2600" b="1" dirty="0">
                <a:solidFill>
                  <a:srgbClr val="0000FF"/>
                </a:solidFill>
                <a:cs typeface="Times New Roman" pitchFamily="18" charset="0"/>
              </a:rPr>
              <a:t> </a:t>
            </a:r>
            <a:r>
              <a:rPr lang="en-US" altLang="en-US" sz="2600" b="1" dirty="0" err="1">
                <a:solidFill>
                  <a:srgbClr val="0000FF"/>
                </a:solidFill>
                <a:cs typeface="Times New Roman" pitchFamily="18" charset="0"/>
              </a:rPr>
              <a:t>điền</a:t>
            </a:r>
            <a:r>
              <a:rPr lang="en-US" altLang="en-US" sz="2600" b="1" dirty="0">
                <a:solidFill>
                  <a:srgbClr val="0000FF"/>
                </a:solidFill>
                <a:cs typeface="Times New Roman" pitchFamily="18" charset="0"/>
              </a:rPr>
              <a:t> </a:t>
            </a:r>
            <a:r>
              <a:rPr lang="en-US" altLang="en-US" sz="2600" b="1" dirty="0" err="1">
                <a:solidFill>
                  <a:srgbClr val="0000FF"/>
                </a:solidFill>
                <a:cs typeface="Times New Roman" pitchFamily="18" charset="0"/>
              </a:rPr>
              <a:t>và</a:t>
            </a:r>
            <a:r>
              <a:rPr lang="en-US" altLang="en-US" sz="2600" b="1" dirty="0">
                <a:solidFill>
                  <a:srgbClr val="0000FF"/>
                </a:solidFill>
                <a:cs typeface="Times New Roman" pitchFamily="18" charset="0"/>
              </a:rPr>
              <a:t> </a:t>
            </a:r>
            <a:r>
              <a:rPr lang="en-US" altLang="en-US" sz="2600" b="1" dirty="0" err="1">
                <a:solidFill>
                  <a:srgbClr val="0000FF"/>
                </a:solidFill>
                <a:cs typeface="Times New Roman" pitchFamily="18" charset="0"/>
              </a:rPr>
              <a:t>nhận</a:t>
            </a:r>
            <a:r>
              <a:rPr lang="en-US" altLang="en-US" sz="2600" b="1" dirty="0">
                <a:solidFill>
                  <a:srgbClr val="0000FF"/>
                </a:solidFill>
                <a:cs typeface="Times New Roman" pitchFamily="18" charset="0"/>
              </a:rPr>
              <a:t> </a:t>
            </a:r>
            <a:r>
              <a:rPr lang="en-US" altLang="en-US" sz="2600" b="1" dirty="0" err="1">
                <a:solidFill>
                  <a:srgbClr val="0000FF"/>
                </a:solidFill>
                <a:cs typeface="Times New Roman" pitchFamily="18" charset="0"/>
              </a:rPr>
              <a:t>đồng</a:t>
            </a:r>
            <a:r>
              <a:rPr lang="en-US" altLang="en-US" sz="2600" b="1" dirty="0">
                <a:solidFill>
                  <a:srgbClr val="0000FF"/>
                </a:solidFill>
                <a:cs typeface="Times New Roman" pitchFamily="18" charset="0"/>
              </a:rPr>
              <a:t> </a:t>
            </a:r>
            <a:r>
              <a:rPr lang="en-US" altLang="en-US" sz="2600" b="1" dirty="0" err="1">
                <a:solidFill>
                  <a:srgbClr val="0000FF"/>
                </a:solidFill>
                <a:cs typeface="Times New Roman" pitchFamily="18" charset="0"/>
              </a:rPr>
              <a:t>lương</a:t>
            </a:r>
            <a:r>
              <a:rPr lang="en-US" altLang="en-US" sz="2600" b="1" dirty="0">
                <a:solidFill>
                  <a:srgbClr val="0000FF"/>
                </a:solidFill>
                <a:cs typeface="Times New Roman" pitchFamily="18" charset="0"/>
              </a:rPr>
              <a:t> rẻ </a:t>
            </a:r>
            <a:r>
              <a:rPr lang="en-US" altLang="en-US" sz="2600" b="1" dirty="0" err="1">
                <a:solidFill>
                  <a:srgbClr val="0000FF"/>
                </a:solidFill>
                <a:cs typeface="Times New Roman" pitchFamily="18" charset="0"/>
              </a:rPr>
              <a:t>mạt</a:t>
            </a:r>
            <a:r>
              <a:rPr lang="en-US" altLang="en-US" sz="2600" b="1" dirty="0">
                <a:solidFill>
                  <a:srgbClr val="0000FF"/>
                </a:solidFill>
                <a:cs typeface="Times New Roman" pitchFamily="18" charset="0"/>
              </a:rPr>
              <a:t> </a:t>
            </a:r>
            <a:r>
              <a:rPr lang="en-US" altLang="en-US" sz="2600" b="1" dirty="0" err="1">
                <a:solidFill>
                  <a:srgbClr val="0000FF"/>
                </a:solidFill>
                <a:cs typeface="Times New Roman" pitchFamily="18" charset="0"/>
              </a:rPr>
              <a:t>nên</a:t>
            </a:r>
            <a:r>
              <a:rPr lang="en-US" altLang="en-US" sz="2600" b="1" dirty="0">
                <a:solidFill>
                  <a:srgbClr val="0000FF"/>
                </a:solidFill>
                <a:cs typeface="Times New Roman" pitchFamily="18" charset="0"/>
              </a:rPr>
              <a:t> </a:t>
            </a:r>
            <a:r>
              <a:rPr lang="en-US" altLang="en-US" sz="2600" b="1" dirty="0" err="1">
                <a:solidFill>
                  <a:srgbClr val="0000FF"/>
                </a:solidFill>
                <a:cs typeface="Times New Roman" pitchFamily="18" charset="0"/>
              </a:rPr>
              <a:t>đời</a:t>
            </a:r>
            <a:r>
              <a:rPr lang="en-US" altLang="en-US" sz="2600" b="1" dirty="0">
                <a:solidFill>
                  <a:srgbClr val="0000FF"/>
                </a:solidFill>
                <a:cs typeface="Times New Roman" pitchFamily="18" charset="0"/>
              </a:rPr>
              <a:t> </a:t>
            </a:r>
            <a:r>
              <a:rPr lang="en-US" altLang="en-US" sz="2600" b="1" dirty="0" err="1">
                <a:solidFill>
                  <a:srgbClr val="0000FF"/>
                </a:solidFill>
                <a:cs typeface="Times New Roman" pitchFamily="18" charset="0"/>
              </a:rPr>
              <a:t>sống</a:t>
            </a:r>
            <a:r>
              <a:rPr lang="en-US" altLang="en-US" sz="2600" b="1" dirty="0">
                <a:solidFill>
                  <a:srgbClr val="0000FF"/>
                </a:solidFill>
                <a:cs typeface="Times New Roman" pitchFamily="18" charset="0"/>
              </a:rPr>
              <a:t> </a:t>
            </a:r>
            <a:r>
              <a:rPr lang="en-US" altLang="en-US" sz="2600" b="1" dirty="0" err="1">
                <a:solidFill>
                  <a:srgbClr val="0000FF"/>
                </a:solidFill>
                <a:cs typeface="Times New Roman" pitchFamily="18" charset="0"/>
              </a:rPr>
              <a:t>vô</a:t>
            </a:r>
            <a:r>
              <a:rPr lang="en-US" altLang="en-US" sz="2600" b="1" dirty="0">
                <a:solidFill>
                  <a:srgbClr val="0000FF"/>
                </a:solidFill>
                <a:cs typeface="Times New Roman" pitchFamily="18" charset="0"/>
              </a:rPr>
              <a:t> </a:t>
            </a:r>
            <a:r>
              <a:rPr lang="en-US" altLang="en-US" sz="2600" b="1" dirty="0" err="1">
                <a:solidFill>
                  <a:srgbClr val="0000FF"/>
                </a:solidFill>
                <a:cs typeface="Times New Roman" pitchFamily="18" charset="0"/>
              </a:rPr>
              <a:t>cùng</a:t>
            </a:r>
            <a:r>
              <a:rPr lang="en-US" altLang="en-US" sz="2600" b="1" dirty="0">
                <a:solidFill>
                  <a:srgbClr val="0000FF"/>
                </a:solidFill>
                <a:cs typeface="Times New Roman" pitchFamily="18" charset="0"/>
              </a:rPr>
              <a:t> </a:t>
            </a:r>
            <a:r>
              <a:rPr lang="en-US" altLang="en-US" sz="2600" b="1" dirty="0" err="1">
                <a:solidFill>
                  <a:srgbClr val="0000FF"/>
                </a:solidFill>
                <a:cs typeface="Times New Roman" pitchFamily="18" charset="0"/>
              </a:rPr>
              <a:t>khổ</a:t>
            </a:r>
            <a:r>
              <a:rPr lang="en-US" altLang="en-US" sz="2600" b="1" dirty="0">
                <a:solidFill>
                  <a:srgbClr val="0000FF"/>
                </a:solidFill>
                <a:cs typeface="Times New Roman" pitchFamily="18" charset="0"/>
              </a:rPr>
              <a:t> </a:t>
            </a:r>
            <a:r>
              <a:rPr lang="en-US" altLang="en-US" sz="2600" b="1" dirty="0" err="1">
                <a:solidFill>
                  <a:srgbClr val="0000FF"/>
                </a:solidFill>
                <a:cs typeface="Times New Roman" pitchFamily="18" charset="0"/>
              </a:rPr>
              <a:t>cực</a:t>
            </a:r>
            <a:r>
              <a:rPr lang="en-US" altLang="en-US" sz="2600" b="1" dirty="0">
                <a:solidFill>
                  <a:srgbClr val="0000FF"/>
                </a:solidFill>
                <a:cs typeface="Times New Roman" pitchFamily="18" charset="0"/>
              </a:rPr>
              <a:t>.</a:t>
            </a:r>
          </a:p>
        </p:txBody>
      </p:sp>
      <p:pic>
        <p:nvPicPr>
          <p:cNvPr id="11270" name="Picture 7" descr="sun14[1]"/>
          <p:cNvPicPr>
            <a:picLocks noChangeAspect="1" noChangeArrowheads="1" noCrop="1"/>
          </p:cNvPicPr>
          <p:nvPr/>
        </p:nvPicPr>
        <p:blipFill>
          <a:blip r:embed="rId3"/>
          <a:srcRect/>
          <a:stretch>
            <a:fillRect/>
          </a:stretch>
        </p:blipFill>
        <p:spPr bwMode="auto">
          <a:xfrm>
            <a:off x="7848600" y="0"/>
            <a:ext cx="1295400" cy="1295400"/>
          </a:xfrm>
          <a:prstGeom prst="rect">
            <a:avLst/>
          </a:prstGeom>
          <a:noFill/>
          <a:ln w="9525">
            <a:noFill/>
            <a:miter lim="800000"/>
            <a:headEnd/>
            <a:tailEnd/>
          </a:ln>
        </p:spPr>
      </p:pic>
      <p:pic>
        <p:nvPicPr>
          <p:cNvPr id="11271" name="Picture 11" descr="sun14[1]"/>
          <p:cNvPicPr>
            <a:picLocks noChangeAspect="1" noChangeArrowheads="1" noCrop="1"/>
          </p:cNvPicPr>
          <p:nvPr/>
        </p:nvPicPr>
        <p:blipFill>
          <a:blip r:embed="rId3"/>
          <a:srcRect/>
          <a:stretch>
            <a:fillRect/>
          </a:stretch>
        </p:blipFill>
        <p:spPr bwMode="auto">
          <a:xfrm>
            <a:off x="0" y="0"/>
            <a:ext cx="1219200" cy="1219200"/>
          </a:xfrm>
          <a:prstGeom prst="rect">
            <a:avLst/>
          </a:prstGeom>
          <a:noFill/>
          <a:ln w="9525">
            <a:noFill/>
            <a:miter lim="800000"/>
            <a:headEnd/>
            <a:tailEnd/>
          </a:ln>
        </p:spPr>
      </p:pic>
      <p:sp>
        <p:nvSpPr>
          <p:cNvPr id="39947" name="Text Box 11"/>
          <p:cNvSpPr txBox="1">
            <a:spLocks noChangeArrowheads="1"/>
          </p:cNvSpPr>
          <p:nvPr/>
        </p:nvSpPr>
        <p:spPr bwMode="auto">
          <a:xfrm>
            <a:off x="3352800" y="4495800"/>
            <a:ext cx="5791200" cy="1798637"/>
          </a:xfrm>
          <a:prstGeom prst="rect">
            <a:avLst/>
          </a:prstGeom>
          <a:noFill/>
          <a:ln w="9525">
            <a:noFill/>
            <a:miter lim="800000"/>
            <a:headEnd/>
            <a:tailEnd/>
          </a:ln>
          <a:effectLst/>
        </p:spPr>
        <p:txBody>
          <a:bodyPr>
            <a:spAutoFit/>
          </a:bodyPr>
          <a:lstStyle/>
          <a:p>
            <a:pPr algn="just" eaLnBrk="1" hangingPunct="1">
              <a:lnSpc>
                <a:spcPct val="80000"/>
              </a:lnSpc>
              <a:spcBef>
                <a:spcPct val="20000"/>
              </a:spcBef>
            </a:pPr>
            <a:r>
              <a:rPr lang="en-US" altLang="en-US" sz="2800" b="1" dirty="0">
                <a:solidFill>
                  <a:srgbClr val="FF0000"/>
                </a:solidFill>
                <a:cs typeface="Times New Roman" pitchFamily="18" charset="0"/>
              </a:rPr>
              <a:t>* Do </a:t>
            </a:r>
            <a:r>
              <a:rPr lang="en-US" altLang="en-US" sz="2800" b="1" dirty="0" err="1">
                <a:solidFill>
                  <a:srgbClr val="FF0000"/>
                </a:solidFill>
                <a:cs typeface="Times New Roman" pitchFamily="18" charset="0"/>
              </a:rPr>
              <a:t>đó</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lực</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lượng</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công</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nhân</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việt</a:t>
            </a:r>
            <a:r>
              <a:rPr lang="en-US" altLang="en-US" sz="2800" b="1" dirty="0">
                <a:solidFill>
                  <a:srgbClr val="FF0000"/>
                </a:solidFill>
                <a:cs typeface="Times New Roman" pitchFamily="18" charset="0"/>
              </a:rPr>
              <a:t> Nam </a:t>
            </a:r>
            <a:r>
              <a:rPr lang="en-US" altLang="en-US" sz="2800" b="1" dirty="0" err="1">
                <a:solidFill>
                  <a:srgbClr val="FF0000"/>
                </a:solidFill>
                <a:cs typeface="Times New Roman" pitchFamily="18" charset="0"/>
              </a:rPr>
              <a:t>sớm</a:t>
            </a:r>
            <a:r>
              <a:rPr lang="en-US" altLang="en-US" sz="2800" b="1" dirty="0">
                <a:solidFill>
                  <a:srgbClr val="FF0000"/>
                </a:solidFill>
                <a:cs typeface="Times New Roman" pitchFamily="18" charset="0"/>
              </a:rPr>
              <a:t> có </a:t>
            </a:r>
            <a:r>
              <a:rPr lang="en-US" altLang="en-US" sz="2800" b="1" dirty="0" err="1">
                <a:solidFill>
                  <a:srgbClr val="FF0000"/>
                </a:solidFill>
                <a:cs typeface="Times New Roman" pitchFamily="18" charset="0"/>
              </a:rPr>
              <a:t>tinh</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thần</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đấu</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tranh</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chông</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áp</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bức</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bóc</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lột</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và</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sớm</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trơ</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thành</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lực</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lượng</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lãnh</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đạo</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trong</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sư</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nghiệp</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giải</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phóng</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dân</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tộc</a:t>
            </a:r>
            <a:r>
              <a:rPr lang="en-US" altLang="en-US" sz="2800" b="1" dirty="0">
                <a:solidFill>
                  <a:srgbClr val="FF0000"/>
                </a:solidFill>
                <a:cs typeface="Times New Roman" pitchFamily="18" charset="0"/>
              </a:rPr>
              <a:t> ở </a:t>
            </a:r>
            <a:r>
              <a:rPr lang="en-US" altLang="en-US" sz="2800" b="1" dirty="0" err="1">
                <a:solidFill>
                  <a:srgbClr val="FF0000"/>
                </a:solidFill>
                <a:cs typeface="Times New Roman" pitchFamily="18" charset="0"/>
              </a:rPr>
              <a:t>nước</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ta</a:t>
            </a:r>
            <a:r>
              <a:rPr lang="en-US" altLang="en-US" sz="2800" b="1" dirty="0">
                <a:solidFill>
                  <a:srgbClr val="FF0000"/>
                </a:solidFill>
                <a:cs typeface="Times New Roman" pitchFamily="18" charset="0"/>
              </a:rPr>
              <a:t>.</a:t>
            </a:r>
            <a:endParaRPr lang="en-US" altLang="en-US" sz="2800" dirty="0">
              <a:solidFill>
                <a:srgbClr val="FF0000"/>
              </a:solidFill>
              <a:cs typeface="Times New Roman" pitchFamily="18" charset="0"/>
            </a:endParaRPr>
          </a:p>
        </p:txBody>
      </p:sp>
      <p:sp>
        <p:nvSpPr>
          <p:cNvPr id="11275" name="Rectangle 20"/>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p:spPr>
        <p:txBody>
          <a:bodyPr wrap="none" anchor="ctr"/>
          <a:lstStyle/>
          <a:p>
            <a:endParaRPr lang="vi-V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9939"/>
                                        </p:tgtEl>
                                        <p:attrNameLst>
                                          <p:attrName>style.visibility</p:attrName>
                                        </p:attrNameLst>
                                      </p:cBhvr>
                                      <p:to>
                                        <p:strVal val="visible"/>
                                      </p:to>
                                    </p:set>
                                    <p:anim calcmode="discrete" valueType="clr">
                                      <p:cBhvr override="childStyle">
                                        <p:cTn id="7" dur="80"/>
                                        <p:tgtEl>
                                          <p:spTgt spid="3993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9939"/>
                                        </p:tgtEl>
                                        <p:attrNameLst>
                                          <p:attrName>fillcolor</p:attrName>
                                        </p:attrNameLst>
                                      </p:cBhvr>
                                      <p:tavLst>
                                        <p:tav tm="0">
                                          <p:val>
                                            <p:clrVal>
                                              <a:schemeClr val="accent2"/>
                                            </p:clrVal>
                                          </p:val>
                                        </p:tav>
                                        <p:tav tm="50000">
                                          <p:val>
                                            <p:clrVal>
                                              <a:schemeClr val="hlink"/>
                                            </p:clrVal>
                                          </p:val>
                                        </p:tav>
                                      </p:tavLst>
                                    </p:anim>
                                    <p:set>
                                      <p:cBhvr>
                                        <p:cTn id="9" dur="80"/>
                                        <p:tgtEl>
                                          <p:spTgt spid="39939"/>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53256"/>
                                        </p:tgtEl>
                                        <p:attrNameLst>
                                          <p:attrName>style.visibility</p:attrName>
                                        </p:attrNameLst>
                                      </p:cBhvr>
                                      <p:to>
                                        <p:strVal val="visible"/>
                                      </p:to>
                                    </p:set>
                                    <p:anim calcmode="discrete" valueType="clr">
                                      <p:cBhvr override="childStyle">
                                        <p:cTn id="14" dur="80"/>
                                        <p:tgtEl>
                                          <p:spTgt spid="5325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3256"/>
                                        </p:tgtEl>
                                        <p:attrNameLst>
                                          <p:attrName>fillcolor</p:attrName>
                                        </p:attrNameLst>
                                      </p:cBhvr>
                                      <p:tavLst>
                                        <p:tav tm="0">
                                          <p:val>
                                            <p:clrVal>
                                              <a:schemeClr val="accent2"/>
                                            </p:clrVal>
                                          </p:val>
                                        </p:tav>
                                        <p:tav tm="50000">
                                          <p:val>
                                            <p:clrVal>
                                              <a:schemeClr val="hlink"/>
                                            </p:clrVal>
                                          </p:val>
                                        </p:tav>
                                      </p:tavLst>
                                    </p:anim>
                                    <p:set>
                                      <p:cBhvr>
                                        <p:cTn id="16" dur="80"/>
                                        <p:tgtEl>
                                          <p:spTgt spid="53256"/>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39947"/>
                                        </p:tgtEl>
                                        <p:attrNameLst>
                                          <p:attrName>style.visibility</p:attrName>
                                        </p:attrNameLst>
                                      </p:cBhvr>
                                      <p:to>
                                        <p:strVal val="visible"/>
                                      </p:to>
                                    </p:set>
                                    <p:anim calcmode="discrete" valueType="clr">
                                      <p:cBhvr override="childStyle">
                                        <p:cTn id="21" dur="80"/>
                                        <p:tgtEl>
                                          <p:spTgt spid="39947"/>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9947"/>
                                        </p:tgtEl>
                                        <p:attrNameLst>
                                          <p:attrName>fillcolor</p:attrName>
                                        </p:attrNameLst>
                                      </p:cBhvr>
                                      <p:tavLst>
                                        <p:tav tm="0">
                                          <p:val>
                                            <p:clrVal>
                                              <a:schemeClr val="accent2"/>
                                            </p:clrVal>
                                          </p:val>
                                        </p:tav>
                                        <p:tav tm="50000">
                                          <p:val>
                                            <p:clrVal>
                                              <a:schemeClr val="hlink"/>
                                            </p:clrVal>
                                          </p:val>
                                        </p:tav>
                                      </p:tavLst>
                                    </p:anim>
                                    <p:set>
                                      <p:cBhvr>
                                        <p:cTn id="23" dur="80"/>
                                        <p:tgtEl>
                                          <p:spTgt spid="3994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p:bldP spid="53256" grpId="0"/>
      <p:bldP spid="3994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1" name="Text Box 9"/>
          <p:cNvSpPr txBox="1">
            <a:spLocks noChangeArrowheads="1"/>
          </p:cNvSpPr>
          <p:nvPr/>
        </p:nvSpPr>
        <p:spPr bwMode="auto">
          <a:xfrm>
            <a:off x="0" y="2057400"/>
            <a:ext cx="9144000" cy="2654300"/>
          </a:xfrm>
          <a:prstGeom prst="rect">
            <a:avLst/>
          </a:prstGeom>
          <a:noFill/>
          <a:ln w="9525">
            <a:noFill/>
            <a:miter lim="800000"/>
            <a:headEnd/>
            <a:tailEnd/>
          </a:ln>
        </p:spPr>
        <p:txBody>
          <a:bodyPr>
            <a:spAutoFit/>
          </a:bodyPr>
          <a:lstStyle/>
          <a:p>
            <a:pPr eaLnBrk="1" hangingPunct="1"/>
            <a:r>
              <a:rPr lang="en-US" altLang="en-US" sz="2800" b="1">
                <a:solidFill>
                  <a:srgbClr val="0000FF"/>
                </a:solidFill>
              </a:rPr>
              <a:t>  </a:t>
            </a:r>
            <a:r>
              <a:rPr lang="en-US" altLang="en-US" sz="2800" b="1">
                <a:solidFill>
                  <a:srgbClr val="0000FF"/>
                </a:solidFill>
                <a:cs typeface="Times New Roman" pitchFamily="18" charset="0"/>
              </a:rPr>
              <a:t>* Từ cuối thế kỉ XIX, thực dân Pháp tăng cường khai mỏ, lập nhà máy, đồn điền để vơ vét tài nguyên và bốc lột nhân dân ta. Sự xuất hiện các ngành kinh tế mới đã tạo ra những thay đổi trong xã hội Việt Nam ; các giai cấp, tầng lớp mới ra đời như công nhân, chủ xưởng, nhà buôn, viên chức, tri thức,…</a:t>
            </a:r>
          </a:p>
        </p:txBody>
      </p:sp>
      <p:pic>
        <p:nvPicPr>
          <p:cNvPr id="12292" name="Picture 7" descr="sun14[1]"/>
          <p:cNvPicPr>
            <a:picLocks noChangeAspect="1" noChangeArrowheads="1" noCrop="1"/>
          </p:cNvPicPr>
          <p:nvPr/>
        </p:nvPicPr>
        <p:blipFill>
          <a:blip r:embed="rId2"/>
          <a:srcRect/>
          <a:stretch>
            <a:fillRect/>
          </a:stretch>
        </p:blipFill>
        <p:spPr bwMode="auto">
          <a:xfrm>
            <a:off x="7848600" y="0"/>
            <a:ext cx="1295400" cy="1295400"/>
          </a:xfrm>
          <a:prstGeom prst="rect">
            <a:avLst/>
          </a:prstGeom>
          <a:noFill/>
          <a:ln w="9525">
            <a:noFill/>
            <a:miter lim="800000"/>
            <a:headEnd/>
            <a:tailEnd/>
          </a:ln>
        </p:spPr>
      </p:pic>
      <p:pic>
        <p:nvPicPr>
          <p:cNvPr id="12293" name="Picture 11" descr="sun14[1]"/>
          <p:cNvPicPr>
            <a:picLocks noChangeAspect="1" noChangeArrowheads="1" noCrop="1"/>
          </p:cNvPicPr>
          <p:nvPr/>
        </p:nvPicPr>
        <p:blipFill>
          <a:blip r:embed="rId2"/>
          <a:srcRect/>
          <a:stretch>
            <a:fillRect/>
          </a:stretch>
        </p:blipFill>
        <p:spPr bwMode="auto">
          <a:xfrm>
            <a:off x="0" y="0"/>
            <a:ext cx="1219200" cy="1219200"/>
          </a:xfrm>
          <a:prstGeom prst="rect">
            <a:avLst/>
          </a:prstGeom>
          <a:noFill/>
          <a:ln w="9525">
            <a:noFill/>
            <a:miter lim="800000"/>
            <a:headEnd/>
            <a:tailEnd/>
          </a:ln>
        </p:spPr>
      </p:pic>
      <p:sp>
        <p:nvSpPr>
          <p:cNvPr id="12295" name="Rectangle 20"/>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p:spPr>
        <p:txBody>
          <a:bodyPr wrap="none" anchor="ctr"/>
          <a:lstStyle/>
          <a:p>
            <a:endParaRPr lang="vi-V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8441"/>
                                        </p:tgtEl>
                                        <p:attrNameLst>
                                          <p:attrName>style.visibility</p:attrName>
                                        </p:attrNameLst>
                                      </p:cBhvr>
                                      <p:to>
                                        <p:strVal val="visible"/>
                                      </p:to>
                                    </p:set>
                                    <p:anim calcmode="discrete" valueType="clr">
                                      <p:cBhvr override="childStyle">
                                        <p:cTn id="7" dur="80"/>
                                        <p:tgtEl>
                                          <p:spTgt spid="1844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8441"/>
                                        </p:tgtEl>
                                        <p:attrNameLst>
                                          <p:attrName>fillcolor</p:attrName>
                                        </p:attrNameLst>
                                      </p:cBhvr>
                                      <p:tavLst>
                                        <p:tav tm="0">
                                          <p:val>
                                            <p:clrVal>
                                              <a:schemeClr val="accent2"/>
                                            </p:clrVal>
                                          </p:val>
                                        </p:tav>
                                        <p:tav tm="50000">
                                          <p:val>
                                            <p:clrVal>
                                              <a:schemeClr val="hlink"/>
                                            </p:clrVal>
                                          </p:val>
                                        </p:tav>
                                      </p:tavLst>
                                    </p:anim>
                                    <p:set>
                                      <p:cBhvr>
                                        <p:cTn id="9" dur="80"/>
                                        <p:tgtEl>
                                          <p:spTgt spid="1844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314" name="WordArt 2"/>
          <p:cNvSpPr>
            <a:spLocks noChangeArrowheads="1" noChangeShapeType="1" noTextEdit="1"/>
          </p:cNvSpPr>
          <p:nvPr/>
        </p:nvSpPr>
        <p:spPr bwMode="auto">
          <a:xfrm>
            <a:off x="914400" y="1447800"/>
            <a:ext cx="6934200" cy="3733800"/>
          </a:xfrm>
          <a:prstGeom prst="rect">
            <a:avLst/>
          </a:prstGeom>
        </p:spPr>
        <p:txBody>
          <a:bodyPr wrap="none" fromWordArt="1">
            <a:prstTxWarp prst="textCascadeUp">
              <a:avLst>
                <a:gd name="adj" fmla="val 44444"/>
              </a:avLst>
            </a:prstTxWarp>
            <a:scene3d>
              <a:camera prst="legacyPerspectiveFront">
                <a:rot lat="20519985" lon="1080000" rev="0"/>
              </a:camera>
              <a:lightRig rig="legacyHarsh2" dir="b"/>
            </a:scene3d>
            <a:sp3d extrusionH="430200" prstMaterial="legacyMatte">
              <a:extrusionClr>
                <a:srgbClr val="FF6600"/>
              </a:extrusionClr>
            </a:sp3d>
          </a:bodyPr>
          <a:lstStyle/>
          <a:p>
            <a:pPr algn="ctr"/>
            <a:r>
              <a:rPr lang="vi-VN" sz="3600" b="1" kern="10">
                <a:ln w="9525">
                  <a:round/>
                  <a:headEnd/>
                  <a:tailEnd/>
                </a:ln>
                <a:gradFill rotWithShape="1">
                  <a:gsLst>
                    <a:gs pos="0">
                      <a:srgbClr val="FFE701"/>
                    </a:gs>
                    <a:gs pos="100000">
                      <a:srgbClr val="FE3E02"/>
                    </a:gs>
                  </a:gsLst>
                  <a:lin ang="5400000" scaled="1"/>
                </a:gradFill>
                <a:latin typeface="Times New Roman"/>
                <a:cs typeface="Times New Roman"/>
              </a:rPr>
              <a:t>CHÀO CÁC EM !</a:t>
            </a:r>
          </a:p>
        </p:txBody>
      </p:sp>
      <p:sp>
        <p:nvSpPr>
          <p:cNvPr id="13315" name="Rectangle 20"/>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p:spPr>
        <p:txBody>
          <a:bodyPr wrap="none" anchor="ctr"/>
          <a:lstStyle/>
          <a:p>
            <a:endParaRPr lang="vi-VN"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4" name="Text Box 14"/>
          <p:cNvSpPr txBox="1">
            <a:spLocks noChangeArrowheads="1"/>
          </p:cNvSpPr>
          <p:nvPr/>
        </p:nvSpPr>
        <p:spPr bwMode="auto">
          <a:xfrm>
            <a:off x="2057400" y="2590800"/>
            <a:ext cx="6629400" cy="946150"/>
          </a:xfrm>
          <a:prstGeom prst="rect">
            <a:avLst/>
          </a:prstGeom>
          <a:noFill/>
          <a:ln w="9525">
            <a:noFill/>
            <a:miter lim="800000"/>
            <a:headEnd/>
            <a:tailEnd/>
          </a:ln>
        </p:spPr>
        <p:txBody>
          <a:bodyPr lIns="91435" tIns="45718" rIns="91435" bIns="45718">
            <a:spAutoFit/>
          </a:bodyPr>
          <a:lstStyle/>
          <a:p>
            <a:pPr eaLnBrk="1" hangingPunct="1"/>
            <a:r>
              <a:rPr lang="en-US" altLang="en-US" sz="2800" b="1">
                <a:solidFill>
                  <a:srgbClr val="0000FF"/>
                </a:solidFill>
                <a:cs typeface="Times New Roman" pitchFamily="18" charset="0"/>
              </a:rPr>
              <a:t>1. Cuộc phản công ở Kinh thành Huế diễn ra vào thời gian nào? Kết quả ra sao?</a:t>
            </a:r>
          </a:p>
        </p:txBody>
      </p:sp>
      <p:sp>
        <p:nvSpPr>
          <p:cNvPr id="35845" name="WordArt 5"/>
          <p:cNvSpPr>
            <a:spLocks noChangeArrowheads="1" noChangeShapeType="1" noTextEdit="1"/>
          </p:cNvSpPr>
          <p:nvPr/>
        </p:nvSpPr>
        <p:spPr bwMode="auto">
          <a:xfrm>
            <a:off x="533400" y="1524000"/>
            <a:ext cx="4200525" cy="523875"/>
          </a:xfrm>
          <a:prstGeom prst="rect">
            <a:avLst/>
          </a:prstGeom>
        </p:spPr>
        <p:txBody>
          <a:bodyPr wrap="none" fromWordArt="1">
            <a:prstTxWarp prst="textPlain">
              <a:avLst>
                <a:gd name="adj" fmla="val 50000"/>
              </a:avLst>
            </a:prstTxWarp>
          </a:bodyPr>
          <a:lstStyle/>
          <a:p>
            <a:pPr algn="ctr"/>
            <a:r>
              <a:rPr lang="vi-VN" sz="3600" b="1" kern="10" dirty="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ÔN BÀI </a:t>
            </a:r>
            <a:r>
              <a:rPr lang="vi-VN" sz="36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CŨ.</a:t>
            </a:r>
          </a:p>
        </p:txBody>
      </p:sp>
      <p:pic>
        <p:nvPicPr>
          <p:cNvPr id="3078" name="Picture 7" descr="sun14[1]"/>
          <p:cNvPicPr>
            <a:picLocks noChangeAspect="1" noChangeArrowheads="1" noCrop="1"/>
          </p:cNvPicPr>
          <p:nvPr/>
        </p:nvPicPr>
        <p:blipFill>
          <a:blip r:embed="rId3"/>
          <a:srcRect/>
          <a:stretch>
            <a:fillRect/>
          </a:stretch>
        </p:blipFill>
        <p:spPr bwMode="auto">
          <a:xfrm>
            <a:off x="7786688" y="76200"/>
            <a:ext cx="1295400" cy="1295400"/>
          </a:xfrm>
          <a:prstGeom prst="rect">
            <a:avLst/>
          </a:prstGeom>
          <a:noFill/>
          <a:ln w="9525">
            <a:noFill/>
            <a:miter lim="800000"/>
            <a:headEnd/>
            <a:tailEnd/>
          </a:ln>
        </p:spPr>
      </p:pic>
      <p:pic>
        <p:nvPicPr>
          <p:cNvPr id="3079" name="Picture 11" descr="sun14[1]"/>
          <p:cNvPicPr>
            <a:picLocks noChangeAspect="1" noChangeArrowheads="1" noCrop="1"/>
          </p:cNvPicPr>
          <p:nvPr/>
        </p:nvPicPr>
        <p:blipFill>
          <a:blip r:embed="rId3"/>
          <a:srcRect/>
          <a:stretch>
            <a:fillRect/>
          </a:stretch>
        </p:blipFill>
        <p:spPr bwMode="auto">
          <a:xfrm>
            <a:off x="0" y="0"/>
            <a:ext cx="1219200" cy="1219200"/>
          </a:xfrm>
          <a:prstGeom prst="rect">
            <a:avLst/>
          </a:prstGeom>
          <a:noFill/>
          <a:ln w="9525">
            <a:noFill/>
            <a:miter lim="800000"/>
            <a:headEnd/>
            <a:tailEnd/>
          </a:ln>
        </p:spPr>
      </p:pic>
      <p:pic>
        <p:nvPicPr>
          <p:cNvPr id="3080" name="Picture 6" descr="Cau hoi"/>
          <p:cNvPicPr>
            <a:picLocks noChangeAspect="1" noChangeArrowheads="1" noCrop="1"/>
          </p:cNvPicPr>
          <p:nvPr/>
        </p:nvPicPr>
        <p:blipFill>
          <a:blip r:embed="rId4"/>
          <a:srcRect/>
          <a:stretch>
            <a:fillRect/>
          </a:stretch>
        </p:blipFill>
        <p:spPr bwMode="auto">
          <a:xfrm>
            <a:off x="304800" y="2133600"/>
            <a:ext cx="1066800" cy="2514600"/>
          </a:xfrm>
          <a:prstGeom prst="rect">
            <a:avLst/>
          </a:prstGeom>
          <a:noFill/>
          <a:ln w="9525">
            <a:noFill/>
            <a:miter lim="800000"/>
            <a:headEnd/>
            <a:tailEnd/>
          </a:ln>
        </p:spPr>
      </p:pic>
      <p:sp>
        <p:nvSpPr>
          <p:cNvPr id="3081" name="Rectangle 20"/>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p:spPr>
        <p:txBody>
          <a:bodyPr wrap="none" anchor="ctr"/>
          <a:lstStyle/>
          <a:p>
            <a:endParaRPr lang="vi-VN" altLang="en-US"/>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845"/>
                                        </p:tgtEl>
                                        <p:attrNameLst>
                                          <p:attrName>style.visibility</p:attrName>
                                        </p:attrNameLst>
                                      </p:cBhvr>
                                      <p:to>
                                        <p:strVal val="visible"/>
                                      </p:to>
                                    </p:set>
                                    <p:anim calcmode="lin" valueType="num">
                                      <p:cBhvr additive="base">
                                        <p:cTn id="7" dur="500" fill="hold"/>
                                        <p:tgtEl>
                                          <p:spTgt spid="35845"/>
                                        </p:tgtEl>
                                        <p:attrNameLst>
                                          <p:attrName>ppt_x</p:attrName>
                                        </p:attrNameLst>
                                      </p:cBhvr>
                                      <p:tavLst>
                                        <p:tav tm="0">
                                          <p:val>
                                            <p:strVal val="#ppt_x"/>
                                          </p:val>
                                        </p:tav>
                                        <p:tav tm="100000">
                                          <p:val>
                                            <p:strVal val="#ppt_x"/>
                                          </p:val>
                                        </p:tav>
                                      </p:tavLst>
                                    </p:anim>
                                    <p:anim calcmode="lin" valueType="num">
                                      <p:cBhvr additive="base">
                                        <p:cTn id="8" dur="500" fill="hold"/>
                                        <p:tgtEl>
                                          <p:spTgt spid="3584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71694"/>
                                        </p:tgtEl>
                                        <p:attrNameLst>
                                          <p:attrName>style.visibility</p:attrName>
                                        </p:attrNameLst>
                                      </p:cBhvr>
                                      <p:to>
                                        <p:strVal val="visible"/>
                                      </p:to>
                                    </p:set>
                                    <p:anim calcmode="discrete" valueType="clr">
                                      <p:cBhvr override="childStyle">
                                        <p:cTn id="13" dur="80"/>
                                        <p:tgtEl>
                                          <p:spTgt spid="71694"/>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71694"/>
                                        </p:tgtEl>
                                        <p:attrNameLst>
                                          <p:attrName>fillcolor</p:attrName>
                                        </p:attrNameLst>
                                      </p:cBhvr>
                                      <p:tavLst>
                                        <p:tav tm="0">
                                          <p:val>
                                            <p:clrVal>
                                              <a:schemeClr val="accent2"/>
                                            </p:clrVal>
                                          </p:val>
                                        </p:tav>
                                        <p:tav tm="50000">
                                          <p:val>
                                            <p:clrVal>
                                              <a:schemeClr val="hlink"/>
                                            </p:clrVal>
                                          </p:val>
                                        </p:tav>
                                      </p:tavLst>
                                    </p:anim>
                                    <p:set>
                                      <p:cBhvr>
                                        <p:cTn id="15" dur="80"/>
                                        <p:tgtEl>
                                          <p:spTgt spid="7169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4" grpId="0"/>
      <p:bldP spid="3584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55" name="197156" descr="tamtay.vn - photo - Hà Nội cổ"/>
          <p:cNvPicPr>
            <a:picLocks noChangeAspect="1" noChangeArrowheads="1"/>
          </p:cNvPicPr>
          <p:nvPr/>
        </p:nvPicPr>
        <p:blipFill>
          <a:blip r:embed="rId2"/>
          <a:srcRect/>
          <a:stretch>
            <a:fillRect/>
          </a:stretch>
        </p:blipFill>
        <p:spPr bwMode="auto">
          <a:xfrm>
            <a:off x="0" y="2955925"/>
            <a:ext cx="3048000" cy="3902075"/>
          </a:xfrm>
          <a:prstGeom prst="rect">
            <a:avLst/>
          </a:prstGeom>
          <a:noFill/>
          <a:ln w="9525">
            <a:noFill/>
            <a:miter lim="800000"/>
            <a:headEnd/>
            <a:tailEnd/>
          </a:ln>
        </p:spPr>
      </p:pic>
      <p:pic>
        <p:nvPicPr>
          <p:cNvPr id="99356" name="Picture 28" descr="imagesCAQMAQ42"/>
          <p:cNvPicPr>
            <a:picLocks noChangeAspect="1" noChangeArrowheads="1"/>
          </p:cNvPicPr>
          <p:nvPr/>
        </p:nvPicPr>
        <p:blipFill>
          <a:blip r:embed="rId3"/>
          <a:srcRect/>
          <a:stretch>
            <a:fillRect/>
          </a:stretch>
        </p:blipFill>
        <p:spPr bwMode="auto">
          <a:xfrm>
            <a:off x="3048000" y="2971800"/>
            <a:ext cx="3352800" cy="3886200"/>
          </a:xfrm>
          <a:prstGeom prst="rect">
            <a:avLst/>
          </a:prstGeom>
          <a:noFill/>
          <a:ln w="9525">
            <a:noFill/>
            <a:miter lim="800000"/>
            <a:headEnd/>
            <a:tailEnd/>
          </a:ln>
        </p:spPr>
      </p:pic>
      <p:sp>
        <p:nvSpPr>
          <p:cNvPr id="4100" name="Text Box 13"/>
          <p:cNvSpPr txBox="1">
            <a:spLocks noChangeArrowheads="1"/>
          </p:cNvSpPr>
          <p:nvPr/>
        </p:nvSpPr>
        <p:spPr bwMode="auto">
          <a:xfrm>
            <a:off x="0" y="533400"/>
            <a:ext cx="9144000" cy="519113"/>
          </a:xfrm>
          <a:prstGeom prst="rect">
            <a:avLst/>
          </a:prstGeom>
          <a:noFill/>
          <a:ln w="9525">
            <a:noFill/>
            <a:miter lim="800000"/>
            <a:headEnd/>
            <a:tailEnd/>
          </a:ln>
        </p:spPr>
        <p:txBody>
          <a:bodyPr lIns="91435" tIns="45718" rIns="91435" bIns="45718">
            <a:spAutoFit/>
          </a:bodyPr>
          <a:lstStyle/>
          <a:p>
            <a:pPr algn="ctr" eaLnBrk="1" hangingPunct="1">
              <a:spcBef>
                <a:spcPct val="50000"/>
              </a:spcBef>
            </a:pPr>
            <a:r>
              <a:rPr lang="en-GB" altLang="en-US" sz="2800" b="1">
                <a:solidFill>
                  <a:srgbClr val="0000FF"/>
                </a:solidFill>
                <a:cs typeface="Times New Roman" pitchFamily="18" charset="0"/>
              </a:rPr>
              <a:t>Lịch sử</a:t>
            </a:r>
          </a:p>
        </p:txBody>
      </p:sp>
      <p:pic>
        <p:nvPicPr>
          <p:cNvPr id="4101" name="Picture 7" descr="sun14[1]"/>
          <p:cNvPicPr>
            <a:picLocks noChangeAspect="1" noChangeArrowheads="1" noCrop="1"/>
          </p:cNvPicPr>
          <p:nvPr/>
        </p:nvPicPr>
        <p:blipFill>
          <a:blip r:embed="rId4"/>
          <a:srcRect/>
          <a:stretch>
            <a:fillRect/>
          </a:stretch>
        </p:blipFill>
        <p:spPr bwMode="auto">
          <a:xfrm>
            <a:off x="7848600" y="0"/>
            <a:ext cx="1295400" cy="1295400"/>
          </a:xfrm>
          <a:prstGeom prst="rect">
            <a:avLst/>
          </a:prstGeom>
          <a:noFill/>
          <a:ln w="9525">
            <a:noFill/>
            <a:miter lim="800000"/>
            <a:headEnd/>
            <a:tailEnd/>
          </a:ln>
        </p:spPr>
      </p:pic>
      <p:pic>
        <p:nvPicPr>
          <p:cNvPr id="4102" name="Picture 11" descr="sun14[1]"/>
          <p:cNvPicPr>
            <a:picLocks noChangeAspect="1" noChangeArrowheads="1" noCrop="1"/>
          </p:cNvPicPr>
          <p:nvPr/>
        </p:nvPicPr>
        <p:blipFill>
          <a:blip r:embed="rId4"/>
          <a:srcRect/>
          <a:stretch>
            <a:fillRect/>
          </a:stretch>
        </p:blipFill>
        <p:spPr bwMode="auto">
          <a:xfrm>
            <a:off x="0" y="0"/>
            <a:ext cx="1219200" cy="1219200"/>
          </a:xfrm>
          <a:prstGeom prst="rect">
            <a:avLst/>
          </a:prstGeom>
          <a:noFill/>
          <a:ln w="9525">
            <a:noFill/>
            <a:miter lim="800000"/>
            <a:headEnd/>
            <a:tailEnd/>
          </a:ln>
        </p:spPr>
      </p:pic>
      <p:sp>
        <p:nvSpPr>
          <p:cNvPr id="4107" name="Text Box 11"/>
          <p:cNvSpPr txBox="1">
            <a:spLocks noChangeArrowheads="1"/>
          </p:cNvSpPr>
          <p:nvPr/>
        </p:nvSpPr>
        <p:spPr bwMode="auto">
          <a:xfrm>
            <a:off x="0" y="990600"/>
            <a:ext cx="9144000" cy="584200"/>
          </a:xfrm>
          <a:prstGeom prst="rect">
            <a:avLst/>
          </a:prstGeom>
          <a:noFill/>
          <a:ln w="9525">
            <a:noFill/>
            <a:miter lim="800000"/>
            <a:headEnd/>
            <a:tailEnd/>
          </a:ln>
          <a:effectLst/>
        </p:spPr>
        <p:txBody>
          <a:bodyPr>
            <a:spAutoFit/>
          </a:bodyPr>
          <a:lstStyle/>
          <a:p>
            <a:pPr algn="ctr">
              <a:spcBef>
                <a:spcPct val="50000"/>
              </a:spcBef>
            </a:pPr>
            <a:r>
              <a:rPr lang="en-US" altLang="en-US" sz="3200" b="1" dirty="0" err="1">
                <a:solidFill>
                  <a:srgbClr val="FF0000"/>
                </a:solidFill>
                <a:cs typeface="Times New Roman" pitchFamily="18" charset="0"/>
              </a:rPr>
              <a:t>Xã</a:t>
            </a:r>
            <a:r>
              <a:rPr lang="en-US" altLang="en-US" sz="3200" b="1" dirty="0">
                <a:solidFill>
                  <a:srgbClr val="FF0000"/>
                </a:solidFill>
                <a:cs typeface="Times New Roman" pitchFamily="18" charset="0"/>
              </a:rPr>
              <a:t> </a:t>
            </a:r>
            <a:r>
              <a:rPr lang="en-US" altLang="en-US" sz="3200" b="1" dirty="0" err="1">
                <a:solidFill>
                  <a:srgbClr val="FF0000"/>
                </a:solidFill>
                <a:cs typeface="Times New Roman" pitchFamily="18" charset="0"/>
              </a:rPr>
              <a:t>hội</a:t>
            </a:r>
            <a:r>
              <a:rPr lang="en-US" altLang="en-US" sz="3200" b="1" dirty="0">
                <a:solidFill>
                  <a:srgbClr val="FF0000"/>
                </a:solidFill>
                <a:cs typeface="Times New Roman" pitchFamily="18" charset="0"/>
              </a:rPr>
              <a:t> </a:t>
            </a:r>
            <a:r>
              <a:rPr lang="en-US" altLang="en-US" sz="3200" b="1" dirty="0" err="1">
                <a:solidFill>
                  <a:srgbClr val="FF0000"/>
                </a:solidFill>
                <a:cs typeface="Times New Roman" pitchFamily="18" charset="0"/>
              </a:rPr>
              <a:t>Việt</a:t>
            </a:r>
            <a:r>
              <a:rPr lang="en-US" altLang="en-US" sz="3200" b="1" dirty="0">
                <a:solidFill>
                  <a:srgbClr val="FF0000"/>
                </a:solidFill>
                <a:cs typeface="Times New Roman" pitchFamily="18" charset="0"/>
              </a:rPr>
              <a:t> Nam </a:t>
            </a:r>
            <a:r>
              <a:rPr lang="en-US" altLang="en-US" sz="3200" b="1" dirty="0" err="1">
                <a:solidFill>
                  <a:srgbClr val="FF0000"/>
                </a:solidFill>
                <a:cs typeface="Times New Roman" pitchFamily="18" charset="0"/>
              </a:rPr>
              <a:t>cuối</a:t>
            </a:r>
            <a:r>
              <a:rPr lang="en-US" altLang="en-US" sz="3200" b="1" dirty="0">
                <a:solidFill>
                  <a:srgbClr val="FF0000"/>
                </a:solidFill>
                <a:cs typeface="Times New Roman" pitchFamily="18" charset="0"/>
              </a:rPr>
              <a:t> </a:t>
            </a:r>
            <a:r>
              <a:rPr lang="en-US" altLang="en-US" sz="3200" b="1" dirty="0" err="1">
                <a:solidFill>
                  <a:srgbClr val="FF0000"/>
                </a:solidFill>
                <a:cs typeface="Times New Roman" pitchFamily="18" charset="0"/>
              </a:rPr>
              <a:t>thế</a:t>
            </a:r>
            <a:r>
              <a:rPr lang="en-US" altLang="en-US" sz="3200" b="1" dirty="0">
                <a:solidFill>
                  <a:srgbClr val="FF0000"/>
                </a:solidFill>
                <a:cs typeface="Times New Roman" pitchFamily="18" charset="0"/>
              </a:rPr>
              <a:t> </a:t>
            </a:r>
            <a:r>
              <a:rPr lang="en-US" altLang="en-US" sz="3200" b="1" dirty="0" err="1">
                <a:solidFill>
                  <a:srgbClr val="FF0000"/>
                </a:solidFill>
                <a:cs typeface="Times New Roman" pitchFamily="18" charset="0"/>
              </a:rPr>
              <a:t>kỷ</a:t>
            </a:r>
            <a:r>
              <a:rPr lang="en-US" altLang="en-US" sz="3200" b="1" dirty="0">
                <a:solidFill>
                  <a:srgbClr val="FF0000"/>
                </a:solidFill>
                <a:cs typeface="Times New Roman" pitchFamily="18" charset="0"/>
              </a:rPr>
              <a:t> XIX </a:t>
            </a:r>
            <a:r>
              <a:rPr lang="en-US" altLang="en-US" sz="3200" b="1" dirty="0" err="1">
                <a:solidFill>
                  <a:srgbClr val="FF0000"/>
                </a:solidFill>
                <a:cs typeface="Times New Roman" pitchFamily="18" charset="0"/>
              </a:rPr>
              <a:t>đầu</a:t>
            </a:r>
            <a:r>
              <a:rPr lang="en-US" altLang="en-US" sz="3200" b="1" dirty="0">
                <a:solidFill>
                  <a:srgbClr val="FF0000"/>
                </a:solidFill>
                <a:cs typeface="Times New Roman" pitchFamily="18" charset="0"/>
              </a:rPr>
              <a:t> </a:t>
            </a:r>
            <a:r>
              <a:rPr lang="en-US" altLang="en-US" sz="3200" b="1" dirty="0" err="1">
                <a:solidFill>
                  <a:srgbClr val="FF0000"/>
                </a:solidFill>
                <a:cs typeface="Times New Roman" pitchFamily="18" charset="0"/>
              </a:rPr>
              <a:t>thế</a:t>
            </a:r>
            <a:r>
              <a:rPr lang="en-US" altLang="en-US" sz="3200" b="1" dirty="0">
                <a:solidFill>
                  <a:srgbClr val="FF0000"/>
                </a:solidFill>
                <a:cs typeface="Times New Roman" pitchFamily="18" charset="0"/>
              </a:rPr>
              <a:t> </a:t>
            </a:r>
            <a:r>
              <a:rPr lang="en-US" altLang="en-US" sz="3200" b="1" dirty="0" err="1">
                <a:solidFill>
                  <a:srgbClr val="FF0000"/>
                </a:solidFill>
                <a:cs typeface="Times New Roman" pitchFamily="18" charset="0"/>
              </a:rPr>
              <a:t>kỷ</a:t>
            </a:r>
            <a:r>
              <a:rPr lang="en-US" altLang="en-US" sz="3200" b="1" dirty="0">
                <a:solidFill>
                  <a:srgbClr val="FF0000"/>
                </a:solidFill>
                <a:cs typeface="Times New Roman" pitchFamily="18" charset="0"/>
              </a:rPr>
              <a:t> XX.</a:t>
            </a:r>
          </a:p>
        </p:txBody>
      </p:sp>
      <p:pic>
        <p:nvPicPr>
          <p:cNvPr id="88066" name="1282298" descr="tamtay.vn - photo - Hà Nội cổ"/>
          <p:cNvPicPr>
            <a:picLocks noChangeAspect="1" noChangeArrowheads="1"/>
          </p:cNvPicPr>
          <p:nvPr/>
        </p:nvPicPr>
        <p:blipFill>
          <a:blip r:embed="rId5"/>
          <a:srcRect/>
          <a:stretch>
            <a:fillRect/>
          </a:stretch>
        </p:blipFill>
        <p:spPr bwMode="auto">
          <a:xfrm>
            <a:off x="6400800" y="2955925"/>
            <a:ext cx="2743200" cy="3902075"/>
          </a:xfrm>
          <a:prstGeom prst="rect">
            <a:avLst/>
          </a:prstGeom>
          <a:noFill/>
          <a:ln w="9525">
            <a:noFill/>
            <a:miter lim="800000"/>
            <a:headEnd/>
            <a:tailEnd/>
          </a:ln>
        </p:spPr>
      </p:pic>
      <p:sp>
        <p:nvSpPr>
          <p:cNvPr id="4109" name="Text Box 13"/>
          <p:cNvSpPr txBox="1">
            <a:spLocks noChangeArrowheads="1"/>
          </p:cNvSpPr>
          <p:nvPr/>
        </p:nvSpPr>
        <p:spPr bwMode="auto">
          <a:xfrm>
            <a:off x="0" y="1676400"/>
            <a:ext cx="9144000" cy="946150"/>
          </a:xfrm>
          <a:prstGeom prst="rect">
            <a:avLst/>
          </a:prstGeom>
          <a:noFill/>
          <a:ln w="9525">
            <a:noFill/>
            <a:miter lim="800000"/>
            <a:headEnd/>
            <a:tailEnd/>
          </a:ln>
          <a:effectLst/>
        </p:spPr>
        <p:txBody>
          <a:bodyPr>
            <a:spAutoFit/>
          </a:bodyPr>
          <a:lstStyle/>
          <a:p>
            <a:pPr eaLnBrk="1" hangingPunct="1"/>
            <a:r>
              <a:rPr lang="en-US" altLang="en-US" sz="2800" b="1">
                <a:solidFill>
                  <a:srgbClr val="0000FF"/>
                </a:solidFill>
                <a:cs typeface="Times New Roman" pitchFamily="18" charset="0"/>
              </a:rPr>
              <a:t>1.Những thay đổi về nền kinh tế Việt Nam cuối thế kỉ XIX- đầu thế kỉ XX.</a:t>
            </a:r>
          </a:p>
        </p:txBody>
      </p:sp>
      <p:sp>
        <p:nvSpPr>
          <p:cNvPr id="4106" name="Rectangle 20"/>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p:spPr>
        <p:txBody>
          <a:bodyPr wrap="none" anchor="ctr"/>
          <a:lstStyle/>
          <a:p>
            <a:endParaRPr lang="vi-V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107"/>
                                        </p:tgtEl>
                                        <p:attrNameLst>
                                          <p:attrName>style.visibility</p:attrName>
                                        </p:attrNameLst>
                                      </p:cBhvr>
                                      <p:to>
                                        <p:strVal val="visible"/>
                                      </p:to>
                                    </p:set>
                                    <p:anim calcmode="discrete" valueType="clr">
                                      <p:cBhvr override="childStyle">
                                        <p:cTn id="7" dur="80"/>
                                        <p:tgtEl>
                                          <p:spTgt spid="410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107"/>
                                        </p:tgtEl>
                                        <p:attrNameLst>
                                          <p:attrName>fillcolor</p:attrName>
                                        </p:attrNameLst>
                                      </p:cBhvr>
                                      <p:tavLst>
                                        <p:tav tm="0">
                                          <p:val>
                                            <p:clrVal>
                                              <a:schemeClr val="accent2"/>
                                            </p:clrVal>
                                          </p:val>
                                        </p:tav>
                                        <p:tav tm="50000">
                                          <p:val>
                                            <p:clrVal>
                                              <a:schemeClr val="hlink"/>
                                            </p:clrVal>
                                          </p:val>
                                        </p:tav>
                                      </p:tavLst>
                                    </p:anim>
                                    <p:set>
                                      <p:cBhvr>
                                        <p:cTn id="9" dur="80"/>
                                        <p:tgtEl>
                                          <p:spTgt spid="4107"/>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4109"/>
                                        </p:tgtEl>
                                        <p:attrNameLst>
                                          <p:attrName>style.visibility</p:attrName>
                                        </p:attrNameLst>
                                      </p:cBhvr>
                                      <p:to>
                                        <p:strVal val="visible"/>
                                      </p:to>
                                    </p:set>
                                    <p:anim calcmode="discrete" valueType="clr">
                                      <p:cBhvr override="childStyle">
                                        <p:cTn id="14" dur="80"/>
                                        <p:tgtEl>
                                          <p:spTgt spid="4109"/>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109"/>
                                        </p:tgtEl>
                                        <p:attrNameLst>
                                          <p:attrName>fillcolor</p:attrName>
                                        </p:attrNameLst>
                                      </p:cBhvr>
                                      <p:tavLst>
                                        <p:tav tm="0">
                                          <p:val>
                                            <p:clrVal>
                                              <a:schemeClr val="accent2"/>
                                            </p:clrVal>
                                          </p:val>
                                        </p:tav>
                                        <p:tav tm="50000">
                                          <p:val>
                                            <p:clrVal>
                                              <a:schemeClr val="hlink"/>
                                            </p:clrVal>
                                          </p:val>
                                        </p:tav>
                                      </p:tavLst>
                                    </p:anim>
                                    <p:set>
                                      <p:cBhvr>
                                        <p:cTn id="16" dur="80"/>
                                        <p:tgtEl>
                                          <p:spTgt spid="4109"/>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99355"/>
                                        </p:tgtEl>
                                        <p:attrNameLst>
                                          <p:attrName>style.visibility</p:attrName>
                                        </p:attrNameLst>
                                      </p:cBhvr>
                                      <p:to>
                                        <p:strVal val="visible"/>
                                      </p:to>
                                    </p:set>
                                    <p:anim calcmode="lin" valueType="num">
                                      <p:cBhvr additive="base">
                                        <p:cTn id="21" dur="500" fill="hold"/>
                                        <p:tgtEl>
                                          <p:spTgt spid="99355"/>
                                        </p:tgtEl>
                                        <p:attrNameLst>
                                          <p:attrName>ppt_x</p:attrName>
                                        </p:attrNameLst>
                                      </p:cBhvr>
                                      <p:tavLst>
                                        <p:tav tm="0">
                                          <p:val>
                                            <p:strVal val="#ppt_x"/>
                                          </p:val>
                                        </p:tav>
                                        <p:tav tm="100000">
                                          <p:val>
                                            <p:strVal val="#ppt_x"/>
                                          </p:val>
                                        </p:tav>
                                      </p:tavLst>
                                    </p:anim>
                                    <p:anim calcmode="lin" valueType="num">
                                      <p:cBhvr additive="base">
                                        <p:cTn id="22" dur="500" fill="hold"/>
                                        <p:tgtEl>
                                          <p:spTgt spid="99355"/>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500"/>
                            </p:stCondLst>
                            <p:childTnLst>
                              <p:par>
                                <p:cTn id="24" presetID="2" presetClass="entr" presetSubtype="4" fill="hold" nodeType="afterEffect">
                                  <p:stCondLst>
                                    <p:cond delay="0"/>
                                  </p:stCondLst>
                                  <p:childTnLst>
                                    <p:set>
                                      <p:cBhvr>
                                        <p:cTn id="25" dur="1" fill="hold">
                                          <p:stCondLst>
                                            <p:cond delay="0"/>
                                          </p:stCondLst>
                                        </p:cTn>
                                        <p:tgtEl>
                                          <p:spTgt spid="99356"/>
                                        </p:tgtEl>
                                        <p:attrNameLst>
                                          <p:attrName>style.visibility</p:attrName>
                                        </p:attrNameLst>
                                      </p:cBhvr>
                                      <p:to>
                                        <p:strVal val="visible"/>
                                      </p:to>
                                    </p:set>
                                    <p:anim calcmode="lin" valueType="num">
                                      <p:cBhvr additive="base">
                                        <p:cTn id="26" dur="500" fill="hold"/>
                                        <p:tgtEl>
                                          <p:spTgt spid="99356"/>
                                        </p:tgtEl>
                                        <p:attrNameLst>
                                          <p:attrName>ppt_x</p:attrName>
                                        </p:attrNameLst>
                                      </p:cBhvr>
                                      <p:tavLst>
                                        <p:tav tm="0">
                                          <p:val>
                                            <p:strVal val="#ppt_x"/>
                                          </p:val>
                                        </p:tav>
                                        <p:tav tm="100000">
                                          <p:val>
                                            <p:strVal val="#ppt_x"/>
                                          </p:val>
                                        </p:tav>
                                      </p:tavLst>
                                    </p:anim>
                                    <p:anim calcmode="lin" valueType="num">
                                      <p:cBhvr additive="base">
                                        <p:cTn id="27" dur="500" fill="hold"/>
                                        <p:tgtEl>
                                          <p:spTgt spid="99356"/>
                                        </p:tgtEl>
                                        <p:attrNameLst>
                                          <p:attrName>ppt_y</p:attrName>
                                        </p:attrNameLst>
                                      </p:cBhvr>
                                      <p:tavLst>
                                        <p:tav tm="0">
                                          <p:val>
                                            <p:strVal val="1+#ppt_h/2"/>
                                          </p:val>
                                        </p:tav>
                                        <p:tav tm="100000">
                                          <p:val>
                                            <p:strVal val="#ppt_y"/>
                                          </p:val>
                                        </p:tav>
                                      </p:tavLst>
                                    </p:anim>
                                  </p:childTnLst>
                                </p:cTn>
                              </p:par>
                            </p:childTnLst>
                          </p:cTn>
                        </p:par>
                        <p:par>
                          <p:cTn id="28" fill="hold" nodeType="afterGroup">
                            <p:stCondLst>
                              <p:cond delay="1000"/>
                            </p:stCondLst>
                            <p:childTnLst>
                              <p:par>
                                <p:cTn id="29" presetID="2" presetClass="entr" presetSubtype="4" fill="hold" nodeType="afterEffect">
                                  <p:stCondLst>
                                    <p:cond delay="0"/>
                                  </p:stCondLst>
                                  <p:childTnLst>
                                    <p:set>
                                      <p:cBhvr>
                                        <p:cTn id="30" dur="1" fill="hold">
                                          <p:stCondLst>
                                            <p:cond delay="0"/>
                                          </p:stCondLst>
                                        </p:cTn>
                                        <p:tgtEl>
                                          <p:spTgt spid="88066"/>
                                        </p:tgtEl>
                                        <p:attrNameLst>
                                          <p:attrName>style.visibility</p:attrName>
                                        </p:attrNameLst>
                                      </p:cBhvr>
                                      <p:to>
                                        <p:strVal val="visible"/>
                                      </p:to>
                                    </p:set>
                                    <p:anim calcmode="lin" valueType="num">
                                      <p:cBhvr additive="base">
                                        <p:cTn id="31" dur="500" fill="hold"/>
                                        <p:tgtEl>
                                          <p:spTgt spid="88066"/>
                                        </p:tgtEl>
                                        <p:attrNameLst>
                                          <p:attrName>ppt_x</p:attrName>
                                        </p:attrNameLst>
                                      </p:cBhvr>
                                      <p:tavLst>
                                        <p:tav tm="0">
                                          <p:val>
                                            <p:strVal val="#ppt_x"/>
                                          </p:val>
                                        </p:tav>
                                        <p:tav tm="100000">
                                          <p:val>
                                            <p:strVal val="#ppt_x"/>
                                          </p:val>
                                        </p:tav>
                                      </p:tavLst>
                                    </p:anim>
                                    <p:anim calcmode="lin" valueType="num">
                                      <p:cBhvr additive="base">
                                        <p:cTn id="32" dur="500" fill="hold"/>
                                        <p:tgtEl>
                                          <p:spTgt spid="880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7" grpId="0"/>
      <p:bldP spid="410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7" descr="sun14[1]"/>
          <p:cNvPicPr>
            <a:picLocks noChangeAspect="1" noChangeArrowheads="1" noCrop="1"/>
          </p:cNvPicPr>
          <p:nvPr/>
        </p:nvPicPr>
        <p:blipFill>
          <a:blip r:embed="rId2"/>
          <a:srcRect/>
          <a:stretch>
            <a:fillRect/>
          </a:stretch>
        </p:blipFill>
        <p:spPr bwMode="auto">
          <a:xfrm>
            <a:off x="7848600" y="0"/>
            <a:ext cx="1295400" cy="1295400"/>
          </a:xfrm>
          <a:prstGeom prst="rect">
            <a:avLst/>
          </a:prstGeom>
          <a:noFill/>
          <a:ln w="9525">
            <a:noFill/>
            <a:miter lim="800000"/>
            <a:headEnd/>
            <a:tailEnd/>
          </a:ln>
        </p:spPr>
      </p:pic>
      <p:pic>
        <p:nvPicPr>
          <p:cNvPr id="5124" name="Picture 11" descr="sun14[1]"/>
          <p:cNvPicPr>
            <a:picLocks noChangeAspect="1" noChangeArrowheads="1" noCrop="1"/>
          </p:cNvPicPr>
          <p:nvPr/>
        </p:nvPicPr>
        <p:blipFill>
          <a:blip r:embed="rId2"/>
          <a:srcRect/>
          <a:stretch>
            <a:fillRect/>
          </a:stretch>
        </p:blipFill>
        <p:spPr bwMode="auto">
          <a:xfrm>
            <a:off x="0" y="0"/>
            <a:ext cx="1219200" cy="1219200"/>
          </a:xfrm>
          <a:prstGeom prst="rect">
            <a:avLst/>
          </a:prstGeom>
          <a:noFill/>
          <a:ln w="9525">
            <a:noFill/>
            <a:miter lim="800000"/>
            <a:headEnd/>
            <a:tailEnd/>
          </a:ln>
        </p:spPr>
      </p:pic>
      <p:sp>
        <p:nvSpPr>
          <p:cNvPr id="5130" name="Text Box 10"/>
          <p:cNvSpPr txBox="1">
            <a:spLocks noChangeArrowheads="1"/>
          </p:cNvSpPr>
          <p:nvPr/>
        </p:nvSpPr>
        <p:spPr bwMode="auto">
          <a:xfrm>
            <a:off x="0" y="1447800"/>
            <a:ext cx="9144000" cy="946150"/>
          </a:xfrm>
          <a:prstGeom prst="rect">
            <a:avLst/>
          </a:prstGeom>
          <a:noFill/>
          <a:ln w="9525">
            <a:noFill/>
            <a:miter lim="800000"/>
            <a:headEnd/>
            <a:tailEnd/>
          </a:ln>
          <a:effectLst/>
        </p:spPr>
        <p:txBody>
          <a:bodyPr>
            <a:spAutoFit/>
          </a:bodyPr>
          <a:lstStyle/>
          <a:p>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Cuối</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thế</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kỉ</a:t>
            </a:r>
            <a:r>
              <a:rPr lang="en-US" altLang="en-US" sz="2800" b="1" dirty="0">
                <a:solidFill>
                  <a:srgbClr val="FF0000"/>
                </a:solidFill>
                <a:cs typeface="Times New Roman" pitchFamily="18" charset="0"/>
              </a:rPr>
              <a:t> XIX- </a:t>
            </a:r>
            <a:r>
              <a:rPr lang="en-US" altLang="en-US" sz="2800" b="1" dirty="0" err="1">
                <a:solidFill>
                  <a:srgbClr val="FF0000"/>
                </a:solidFill>
                <a:cs typeface="Times New Roman" pitchFamily="18" charset="0"/>
              </a:rPr>
              <a:t>đầu</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thê</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kỉ</a:t>
            </a:r>
            <a:r>
              <a:rPr lang="en-US" altLang="en-US" sz="2800" b="1" dirty="0">
                <a:solidFill>
                  <a:srgbClr val="FF0000"/>
                </a:solidFill>
                <a:cs typeface="Times New Roman" pitchFamily="18" charset="0"/>
              </a:rPr>
              <a:t> XX, </a:t>
            </a:r>
            <a:r>
              <a:rPr lang="en-US" altLang="en-US" sz="2800" b="1" dirty="0" err="1">
                <a:solidFill>
                  <a:srgbClr val="FF0000"/>
                </a:solidFill>
                <a:cs typeface="Times New Roman" pitchFamily="18" charset="0"/>
              </a:rPr>
              <a:t>sau</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khi</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dập</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tắt</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phong</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trào</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đấu</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tranh</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của</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nhân</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dân</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ta</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thực</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dân</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pháp</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đã</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làm</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gì</a:t>
            </a:r>
            <a:r>
              <a:rPr lang="en-US" altLang="en-US" sz="2800" b="1" dirty="0">
                <a:solidFill>
                  <a:srgbClr val="FF0000"/>
                </a:solidFill>
                <a:cs typeface="Times New Roman" pitchFamily="18" charset="0"/>
              </a:rPr>
              <a:t>?</a:t>
            </a:r>
          </a:p>
        </p:txBody>
      </p:sp>
      <p:sp>
        <p:nvSpPr>
          <p:cNvPr id="5132" name="Text Box 12"/>
          <p:cNvSpPr txBox="1">
            <a:spLocks noChangeArrowheads="1"/>
          </p:cNvSpPr>
          <p:nvPr/>
        </p:nvSpPr>
        <p:spPr bwMode="auto">
          <a:xfrm>
            <a:off x="0" y="3733800"/>
            <a:ext cx="9144000" cy="519113"/>
          </a:xfrm>
          <a:prstGeom prst="rect">
            <a:avLst/>
          </a:prstGeom>
          <a:noFill/>
          <a:ln w="9525">
            <a:noFill/>
            <a:miter lim="800000"/>
            <a:headEnd/>
            <a:tailEnd/>
          </a:ln>
          <a:effectLst/>
        </p:spPr>
        <p:txBody>
          <a:bodyPr>
            <a:spAutoFit/>
          </a:bodyPr>
          <a:lstStyle/>
          <a:p>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Chúng</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đã</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khai</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thác</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các</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nguồn</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tài</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nguyên</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nào</a:t>
            </a:r>
            <a:r>
              <a:rPr lang="en-US" altLang="en-US" sz="2800" b="1" dirty="0">
                <a:solidFill>
                  <a:srgbClr val="FF0000"/>
                </a:solidFill>
                <a:cs typeface="Times New Roman" pitchFamily="18" charset="0"/>
              </a:rPr>
              <a:t>? Ở </a:t>
            </a:r>
            <a:r>
              <a:rPr lang="en-US" altLang="en-US" sz="2800" b="1" dirty="0" err="1">
                <a:solidFill>
                  <a:srgbClr val="FF0000"/>
                </a:solidFill>
                <a:cs typeface="Times New Roman" pitchFamily="18" charset="0"/>
              </a:rPr>
              <a:t>đâu</a:t>
            </a:r>
            <a:r>
              <a:rPr lang="en-US" altLang="en-US" sz="2800" b="1" dirty="0">
                <a:solidFill>
                  <a:srgbClr val="FF0000"/>
                </a:solidFill>
                <a:cs typeface="Times New Roman" pitchFamily="18" charset="0"/>
              </a:rPr>
              <a:t>?</a:t>
            </a:r>
          </a:p>
        </p:txBody>
      </p:sp>
      <p:sp>
        <p:nvSpPr>
          <p:cNvPr id="5134" name="Text Box 14"/>
          <p:cNvSpPr txBox="1">
            <a:spLocks noChangeArrowheads="1"/>
          </p:cNvSpPr>
          <p:nvPr/>
        </p:nvSpPr>
        <p:spPr bwMode="auto">
          <a:xfrm>
            <a:off x="0" y="2667000"/>
            <a:ext cx="9144000" cy="946150"/>
          </a:xfrm>
          <a:prstGeom prst="rect">
            <a:avLst/>
          </a:prstGeom>
          <a:noFill/>
          <a:ln w="9525">
            <a:noFill/>
            <a:miter lim="800000"/>
            <a:headEnd/>
            <a:tailEnd/>
          </a:ln>
          <a:effectLst/>
        </p:spPr>
        <p:txBody>
          <a:bodyPr>
            <a:spAutoFit/>
          </a:bodyPr>
          <a:lstStyle/>
          <a:p>
            <a:pPr>
              <a:spcBef>
                <a:spcPct val="50000"/>
              </a:spcBef>
            </a:pPr>
            <a:r>
              <a:rPr lang="en-US" altLang="en-US" sz="2800" b="1" dirty="0">
                <a:solidFill>
                  <a:srgbClr val="0000FF"/>
                </a:solidFill>
                <a:cs typeface="Times New Roman" pitchFamily="18" charset="0"/>
              </a:rPr>
              <a:t>* </a:t>
            </a:r>
            <a:r>
              <a:rPr lang="en-US" altLang="en-US" sz="2800" b="1" dirty="0" err="1">
                <a:solidFill>
                  <a:srgbClr val="0000FF"/>
                </a:solidFill>
                <a:cs typeface="Times New Roman" pitchFamily="18" charset="0"/>
              </a:rPr>
              <a:t>Đẩy</a:t>
            </a:r>
            <a:r>
              <a:rPr lang="en-US" altLang="en-US" sz="2800" b="1" dirty="0">
                <a:solidFill>
                  <a:srgbClr val="0000FF"/>
                </a:solidFill>
                <a:cs typeface="Times New Roman" pitchFamily="18" charset="0"/>
              </a:rPr>
              <a:t> </a:t>
            </a:r>
            <a:r>
              <a:rPr lang="en-US" altLang="en-US" sz="2800" b="1" dirty="0" err="1">
                <a:solidFill>
                  <a:srgbClr val="0000FF"/>
                </a:solidFill>
                <a:cs typeface="Times New Roman" pitchFamily="18" charset="0"/>
              </a:rPr>
              <a:t>mạnh</a:t>
            </a:r>
            <a:r>
              <a:rPr lang="en-US" altLang="en-US" sz="2800" b="1" dirty="0">
                <a:solidFill>
                  <a:srgbClr val="0000FF"/>
                </a:solidFill>
                <a:cs typeface="Times New Roman" pitchFamily="18" charset="0"/>
              </a:rPr>
              <a:t> </a:t>
            </a:r>
            <a:r>
              <a:rPr lang="en-US" altLang="en-US" sz="2800" b="1" dirty="0" err="1">
                <a:solidFill>
                  <a:srgbClr val="0000FF"/>
                </a:solidFill>
                <a:cs typeface="Times New Roman" pitchFamily="18" charset="0"/>
              </a:rPr>
              <a:t>ách</a:t>
            </a:r>
            <a:r>
              <a:rPr lang="en-US" altLang="en-US" sz="2800" b="1" dirty="0">
                <a:solidFill>
                  <a:srgbClr val="0000FF"/>
                </a:solidFill>
                <a:cs typeface="Times New Roman" pitchFamily="18" charset="0"/>
              </a:rPr>
              <a:t> </a:t>
            </a:r>
            <a:r>
              <a:rPr lang="en-US" altLang="en-US" sz="2800" b="1" dirty="0" err="1">
                <a:solidFill>
                  <a:srgbClr val="0000FF"/>
                </a:solidFill>
                <a:cs typeface="Times New Roman" pitchFamily="18" charset="0"/>
              </a:rPr>
              <a:t>thống</a:t>
            </a:r>
            <a:r>
              <a:rPr lang="en-US" altLang="en-US" sz="2800" b="1" dirty="0">
                <a:solidFill>
                  <a:srgbClr val="0000FF"/>
                </a:solidFill>
                <a:cs typeface="Times New Roman" pitchFamily="18" charset="0"/>
              </a:rPr>
              <a:t> </a:t>
            </a:r>
            <a:r>
              <a:rPr lang="en-US" altLang="en-US" sz="2800" b="1" dirty="0" err="1">
                <a:solidFill>
                  <a:srgbClr val="0000FF"/>
                </a:solidFill>
                <a:cs typeface="Times New Roman" pitchFamily="18" charset="0"/>
              </a:rPr>
              <a:t>trị,tăng</a:t>
            </a:r>
            <a:r>
              <a:rPr lang="en-US" altLang="en-US" sz="2800" b="1" dirty="0">
                <a:solidFill>
                  <a:srgbClr val="0000FF"/>
                </a:solidFill>
                <a:cs typeface="Times New Roman" pitchFamily="18" charset="0"/>
              </a:rPr>
              <a:t> </a:t>
            </a:r>
            <a:r>
              <a:rPr lang="en-US" altLang="en-US" sz="2800" b="1" dirty="0" err="1">
                <a:solidFill>
                  <a:srgbClr val="0000FF"/>
                </a:solidFill>
                <a:cs typeface="Times New Roman" pitchFamily="18" charset="0"/>
              </a:rPr>
              <a:t>cường</a:t>
            </a:r>
            <a:r>
              <a:rPr lang="en-US" altLang="en-US" sz="2800" b="1" dirty="0">
                <a:solidFill>
                  <a:srgbClr val="0000FF"/>
                </a:solidFill>
                <a:cs typeface="Times New Roman" pitchFamily="18" charset="0"/>
              </a:rPr>
              <a:t> </a:t>
            </a:r>
            <a:r>
              <a:rPr lang="en-US" altLang="en-US" sz="2800" b="1" dirty="0" err="1">
                <a:solidFill>
                  <a:srgbClr val="0000FF"/>
                </a:solidFill>
                <a:cs typeface="Times New Roman" pitchFamily="18" charset="0"/>
              </a:rPr>
              <a:t>bóc</a:t>
            </a:r>
            <a:r>
              <a:rPr lang="en-US" altLang="en-US" sz="2800" b="1" dirty="0">
                <a:solidFill>
                  <a:srgbClr val="0000FF"/>
                </a:solidFill>
                <a:cs typeface="Times New Roman" pitchFamily="18" charset="0"/>
              </a:rPr>
              <a:t> </a:t>
            </a:r>
            <a:r>
              <a:rPr lang="en-US" altLang="en-US" sz="2800" b="1" dirty="0" err="1">
                <a:solidFill>
                  <a:srgbClr val="0000FF"/>
                </a:solidFill>
                <a:cs typeface="Times New Roman" pitchFamily="18" charset="0"/>
              </a:rPr>
              <a:t>lột</a:t>
            </a:r>
            <a:r>
              <a:rPr lang="en-US" altLang="en-US" sz="2800" b="1" dirty="0">
                <a:solidFill>
                  <a:srgbClr val="0000FF"/>
                </a:solidFill>
                <a:cs typeface="Times New Roman" pitchFamily="18" charset="0"/>
              </a:rPr>
              <a:t> </a:t>
            </a:r>
            <a:r>
              <a:rPr lang="en-US" altLang="en-US" sz="2800" b="1" dirty="0" err="1">
                <a:solidFill>
                  <a:srgbClr val="0000FF"/>
                </a:solidFill>
                <a:cs typeface="Times New Roman" pitchFamily="18" charset="0"/>
              </a:rPr>
              <a:t>vơ</a:t>
            </a:r>
            <a:r>
              <a:rPr lang="en-US" altLang="en-US" sz="2800" b="1" dirty="0">
                <a:solidFill>
                  <a:srgbClr val="0000FF"/>
                </a:solidFill>
                <a:cs typeface="Times New Roman" pitchFamily="18" charset="0"/>
              </a:rPr>
              <a:t> </a:t>
            </a:r>
            <a:r>
              <a:rPr lang="en-US" altLang="en-US" sz="2800" b="1" dirty="0" err="1">
                <a:solidFill>
                  <a:srgbClr val="0000FF"/>
                </a:solidFill>
                <a:cs typeface="Times New Roman" pitchFamily="18" charset="0"/>
              </a:rPr>
              <a:t>vét</a:t>
            </a:r>
            <a:r>
              <a:rPr lang="en-US" altLang="en-US" sz="2800" b="1" dirty="0">
                <a:solidFill>
                  <a:srgbClr val="0000FF"/>
                </a:solidFill>
                <a:cs typeface="Times New Roman" pitchFamily="18" charset="0"/>
              </a:rPr>
              <a:t>, </a:t>
            </a:r>
            <a:r>
              <a:rPr lang="en-US" altLang="en-US" sz="2800" b="1" dirty="0" err="1">
                <a:solidFill>
                  <a:srgbClr val="0000FF"/>
                </a:solidFill>
                <a:cs typeface="Times New Roman" pitchFamily="18" charset="0"/>
              </a:rPr>
              <a:t>khai</a:t>
            </a:r>
            <a:r>
              <a:rPr lang="en-US" altLang="en-US" sz="2800" b="1" dirty="0">
                <a:solidFill>
                  <a:srgbClr val="0000FF"/>
                </a:solidFill>
                <a:cs typeface="Times New Roman" pitchFamily="18" charset="0"/>
              </a:rPr>
              <a:t> </a:t>
            </a:r>
            <a:r>
              <a:rPr lang="en-US" altLang="en-US" sz="2800" b="1" dirty="0" err="1">
                <a:solidFill>
                  <a:srgbClr val="0000FF"/>
                </a:solidFill>
                <a:cs typeface="Times New Roman" pitchFamily="18" charset="0"/>
              </a:rPr>
              <a:t>thác</a:t>
            </a:r>
            <a:r>
              <a:rPr lang="en-US" altLang="en-US" sz="2800" b="1" dirty="0">
                <a:solidFill>
                  <a:srgbClr val="0000FF"/>
                </a:solidFill>
                <a:cs typeface="Times New Roman" pitchFamily="18" charset="0"/>
              </a:rPr>
              <a:t> </a:t>
            </a:r>
            <a:r>
              <a:rPr lang="en-US" altLang="en-US" sz="2800" b="1" dirty="0" err="1">
                <a:solidFill>
                  <a:srgbClr val="0000FF"/>
                </a:solidFill>
                <a:cs typeface="Times New Roman" pitchFamily="18" charset="0"/>
              </a:rPr>
              <a:t>tài</a:t>
            </a:r>
            <a:r>
              <a:rPr lang="en-US" altLang="en-US" sz="2800" b="1" dirty="0">
                <a:solidFill>
                  <a:srgbClr val="0000FF"/>
                </a:solidFill>
                <a:cs typeface="Times New Roman" pitchFamily="18" charset="0"/>
              </a:rPr>
              <a:t> </a:t>
            </a:r>
            <a:r>
              <a:rPr lang="en-US" altLang="en-US" sz="2800" b="1" dirty="0" err="1">
                <a:solidFill>
                  <a:srgbClr val="0000FF"/>
                </a:solidFill>
                <a:cs typeface="Times New Roman" pitchFamily="18" charset="0"/>
              </a:rPr>
              <a:t>nguyên</a:t>
            </a:r>
            <a:r>
              <a:rPr lang="en-US" altLang="en-US" sz="2800" b="1" dirty="0">
                <a:solidFill>
                  <a:srgbClr val="0000FF"/>
                </a:solidFill>
                <a:cs typeface="Times New Roman" pitchFamily="18" charset="0"/>
              </a:rPr>
              <a:t> </a:t>
            </a:r>
            <a:r>
              <a:rPr lang="en-US" altLang="en-US" sz="2800" b="1" dirty="0" err="1">
                <a:solidFill>
                  <a:srgbClr val="0000FF"/>
                </a:solidFill>
                <a:cs typeface="Times New Roman" pitchFamily="18" charset="0"/>
              </a:rPr>
              <a:t>khoáng</a:t>
            </a:r>
            <a:r>
              <a:rPr lang="en-US" altLang="en-US" sz="2800" b="1" dirty="0">
                <a:solidFill>
                  <a:srgbClr val="0000FF"/>
                </a:solidFill>
                <a:cs typeface="Times New Roman" pitchFamily="18" charset="0"/>
              </a:rPr>
              <a:t> </a:t>
            </a:r>
            <a:r>
              <a:rPr lang="en-US" altLang="en-US" sz="2800" b="1" dirty="0" err="1">
                <a:solidFill>
                  <a:srgbClr val="0000FF"/>
                </a:solidFill>
                <a:cs typeface="Times New Roman" pitchFamily="18" charset="0"/>
              </a:rPr>
              <a:t>sản</a:t>
            </a:r>
            <a:r>
              <a:rPr lang="en-US" altLang="en-US" sz="2800" b="1" dirty="0">
                <a:solidFill>
                  <a:srgbClr val="0000FF"/>
                </a:solidFill>
                <a:cs typeface="Times New Roman" pitchFamily="18" charset="0"/>
              </a:rPr>
              <a:t> </a:t>
            </a:r>
            <a:r>
              <a:rPr lang="en-US" altLang="en-US" sz="2800" b="1" dirty="0" err="1">
                <a:solidFill>
                  <a:srgbClr val="0000FF"/>
                </a:solidFill>
                <a:cs typeface="Times New Roman" pitchFamily="18" charset="0"/>
              </a:rPr>
              <a:t>của</a:t>
            </a:r>
            <a:r>
              <a:rPr lang="en-US" altLang="en-US" sz="2800" b="1" dirty="0">
                <a:solidFill>
                  <a:srgbClr val="0000FF"/>
                </a:solidFill>
                <a:cs typeface="Times New Roman" pitchFamily="18" charset="0"/>
              </a:rPr>
              <a:t> </a:t>
            </a:r>
            <a:r>
              <a:rPr lang="en-US" altLang="en-US" sz="2800" b="1" dirty="0" err="1">
                <a:solidFill>
                  <a:srgbClr val="0000FF"/>
                </a:solidFill>
                <a:cs typeface="Times New Roman" pitchFamily="18" charset="0"/>
              </a:rPr>
              <a:t>đất</a:t>
            </a:r>
            <a:r>
              <a:rPr lang="en-US" altLang="en-US" sz="2800" b="1" dirty="0">
                <a:solidFill>
                  <a:srgbClr val="0000FF"/>
                </a:solidFill>
                <a:cs typeface="Times New Roman" pitchFamily="18" charset="0"/>
              </a:rPr>
              <a:t> </a:t>
            </a:r>
            <a:r>
              <a:rPr lang="en-US" altLang="en-US" sz="2800" b="1" dirty="0" err="1">
                <a:solidFill>
                  <a:srgbClr val="0000FF"/>
                </a:solidFill>
                <a:cs typeface="Times New Roman" pitchFamily="18" charset="0"/>
              </a:rPr>
              <a:t>nước</a:t>
            </a:r>
            <a:r>
              <a:rPr lang="en-US" altLang="en-US" sz="2800" b="1" dirty="0">
                <a:solidFill>
                  <a:srgbClr val="0000FF"/>
                </a:solidFill>
                <a:cs typeface="Times New Roman" pitchFamily="18" charset="0"/>
              </a:rPr>
              <a:t> </a:t>
            </a:r>
            <a:r>
              <a:rPr lang="en-US" altLang="en-US" sz="2800" b="1" dirty="0" err="1">
                <a:solidFill>
                  <a:srgbClr val="0000FF"/>
                </a:solidFill>
                <a:cs typeface="Times New Roman" pitchFamily="18" charset="0"/>
              </a:rPr>
              <a:t>ta</a:t>
            </a:r>
            <a:r>
              <a:rPr lang="en-US" altLang="en-US" sz="2800" b="1" dirty="0">
                <a:solidFill>
                  <a:srgbClr val="0000FF"/>
                </a:solidFill>
                <a:cs typeface="Times New Roman" pitchFamily="18" charset="0"/>
              </a:rPr>
              <a:t>. </a:t>
            </a:r>
          </a:p>
        </p:txBody>
      </p:sp>
      <p:sp>
        <p:nvSpPr>
          <p:cNvPr id="5135" name="Text Box 15"/>
          <p:cNvSpPr txBox="1">
            <a:spLocks noChangeArrowheads="1"/>
          </p:cNvSpPr>
          <p:nvPr/>
        </p:nvSpPr>
        <p:spPr bwMode="auto">
          <a:xfrm>
            <a:off x="0" y="4343400"/>
            <a:ext cx="9144000" cy="1373188"/>
          </a:xfrm>
          <a:prstGeom prst="rect">
            <a:avLst/>
          </a:prstGeom>
          <a:noFill/>
          <a:ln w="9525">
            <a:noFill/>
            <a:miter lim="800000"/>
            <a:headEnd/>
            <a:tailEnd/>
          </a:ln>
          <a:effectLst/>
        </p:spPr>
        <p:txBody>
          <a:bodyPr>
            <a:spAutoFit/>
          </a:bodyPr>
          <a:lstStyle/>
          <a:p>
            <a:pPr>
              <a:spcBef>
                <a:spcPct val="50000"/>
              </a:spcBef>
            </a:pPr>
            <a:r>
              <a:rPr lang="en-US" altLang="en-US" sz="2800" b="1" dirty="0">
                <a:solidFill>
                  <a:srgbClr val="0000FF"/>
                </a:solidFill>
                <a:cs typeface="Times New Roman" pitchFamily="18" charset="0"/>
              </a:rPr>
              <a:t>* Than (</a:t>
            </a:r>
            <a:r>
              <a:rPr lang="en-US" altLang="en-US" sz="2800" b="1" dirty="0" err="1">
                <a:solidFill>
                  <a:srgbClr val="0000FF"/>
                </a:solidFill>
                <a:cs typeface="Times New Roman" pitchFamily="18" charset="0"/>
              </a:rPr>
              <a:t>Quảng</a:t>
            </a:r>
            <a:r>
              <a:rPr lang="en-US" altLang="en-US" sz="2800" b="1" dirty="0">
                <a:solidFill>
                  <a:srgbClr val="0000FF"/>
                </a:solidFill>
                <a:cs typeface="Times New Roman" pitchFamily="18" charset="0"/>
              </a:rPr>
              <a:t> </a:t>
            </a:r>
            <a:r>
              <a:rPr lang="en-US" altLang="en-US" sz="2800" b="1" dirty="0" err="1">
                <a:solidFill>
                  <a:srgbClr val="0000FF"/>
                </a:solidFill>
                <a:cs typeface="Times New Roman" pitchFamily="18" charset="0"/>
              </a:rPr>
              <a:t>Ninh</a:t>
            </a:r>
            <a:r>
              <a:rPr lang="en-US" altLang="en-US" sz="2800" b="1" dirty="0">
                <a:solidFill>
                  <a:srgbClr val="0000FF"/>
                </a:solidFill>
                <a:cs typeface="Times New Roman" pitchFamily="18" charset="0"/>
              </a:rPr>
              <a:t>) ; </a:t>
            </a:r>
            <a:r>
              <a:rPr lang="en-US" altLang="en-US" sz="2800" b="1" dirty="0" err="1">
                <a:solidFill>
                  <a:srgbClr val="0000FF"/>
                </a:solidFill>
                <a:cs typeface="Times New Roman" pitchFamily="18" charset="0"/>
              </a:rPr>
              <a:t>thiếc</a:t>
            </a:r>
            <a:r>
              <a:rPr lang="en-US" altLang="en-US" sz="2800" b="1" dirty="0">
                <a:solidFill>
                  <a:srgbClr val="0000FF"/>
                </a:solidFill>
                <a:cs typeface="Times New Roman" pitchFamily="18" charset="0"/>
              </a:rPr>
              <a:t> (Cao </a:t>
            </a:r>
            <a:r>
              <a:rPr lang="en-US" altLang="en-US" sz="2800" b="1" dirty="0" err="1">
                <a:solidFill>
                  <a:srgbClr val="0000FF"/>
                </a:solidFill>
                <a:cs typeface="Times New Roman" pitchFamily="18" charset="0"/>
              </a:rPr>
              <a:t>Bằng</a:t>
            </a:r>
            <a:r>
              <a:rPr lang="en-US" altLang="en-US" sz="2800" b="1" dirty="0">
                <a:solidFill>
                  <a:srgbClr val="0000FF"/>
                </a:solidFill>
                <a:cs typeface="Times New Roman" pitchFamily="18" charset="0"/>
              </a:rPr>
              <a:t>) ; </a:t>
            </a:r>
            <a:r>
              <a:rPr lang="en-US" altLang="en-US" sz="2800" b="1" dirty="0" err="1">
                <a:solidFill>
                  <a:srgbClr val="0000FF"/>
                </a:solidFill>
                <a:cs typeface="Times New Roman" pitchFamily="18" charset="0"/>
              </a:rPr>
              <a:t>bạc</a:t>
            </a:r>
            <a:r>
              <a:rPr lang="en-US" altLang="en-US" sz="2800" b="1" dirty="0">
                <a:solidFill>
                  <a:srgbClr val="0000FF"/>
                </a:solidFill>
                <a:cs typeface="Times New Roman" pitchFamily="18" charset="0"/>
              </a:rPr>
              <a:t> (</a:t>
            </a:r>
            <a:r>
              <a:rPr lang="en-US" altLang="en-US" sz="2800" b="1" dirty="0" err="1">
                <a:solidFill>
                  <a:srgbClr val="0000FF"/>
                </a:solidFill>
                <a:cs typeface="Times New Roman" pitchFamily="18" charset="0"/>
              </a:rPr>
              <a:t>Bắc</a:t>
            </a:r>
            <a:r>
              <a:rPr lang="en-US" altLang="en-US" sz="2800" b="1" dirty="0">
                <a:solidFill>
                  <a:srgbClr val="0000FF"/>
                </a:solidFill>
                <a:cs typeface="Times New Roman" pitchFamily="18" charset="0"/>
              </a:rPr>
              <a:t> </a:t>
            </a:r>
            <a:r>
              <a:rPr lang="en-US" altLang="en-US" sz="2800" b="1" dirty="0" err="1">
                <a:solidFill>
                  <a:srgbClr val="0000FF"/>
                </a:solidFill>
                <a:cs typeface="Times New Roman" pitchFamily="18" charset="0"/>
              </a:rPr>
              <a:t>Cạn</a:t>
            </a:r>
            <a:r>
              <a:rPr lang="en-US" altLang="en-US" sz="2800" b="1" dirty="0">
                <a:solidFill>
                  <a:srgbClr val="0000FF"/>
                </a:solidFill>
                <a:cs typeface="Times New Roman" pitchFamily="18" charset="0"/>
              </a:rPr>
              <a:t>) ; </a:t>
            </a:r>
            <a:r>
              <a:rPr lang="en-US" altLang="en-US" sz="2800" b="1" dirty="0" err="1">
                <a:solidFill>
                  <a:srgbClr val="0000FF"/>
                </a:solidFill>
                <a:cs typeface="Times New Roman" pitchFamily="18" charset="0"/>
              </a:rPr>
              <a:t>vàng</a:t>
            </a:r>
            <a:r>
              <a:rPr lang="en-US" altLang="en-US" sz="2800" b="1" dirty="0">
                <a:solidFill>
                  <a:srgbClr val="0000FF"/>
                </a:solidFill>
                <a:cs typeface="Times New Roman" pitchFamily="18" charset="0"/>
              </a:rPr>
              <a:t> (</a:t>
            </a:r>
            <a:r>
              <a:rPr lang="en-US" altLang="en-US" sz="2800" b="1" dirty="0" err="1">
                <a:solidFill>
                  <a:srgbClr val="0000FF"/>
                </a:solidFill>
                <a:cs typeface="Times New Roman" pitchFamily="18" charset="0"/>
              </a:rPr>
              <a:t>Quảng</a:t>
            </a:r>
            <a:r>
              <a:rPr lang="en-US" altLang="en-US" sz="2800" b="1" dirty="0">
                <a:solidFill>
                  <a:srgbClr val="0000FF"/>
                </a:solidFill>
                <a:cs typeface="Times New Roman" pitchFamily="18" charset="0"/>
              </a:rPr>
              <a:t> Nam),…</a:t>
            </a:r>
            <a:r>
              <a:rPr lang="en-US" altLang="en-US" sz="2800" b="1" dirty="0" err="1">
                <a:solidFill>
                  <a:srgbClr val="0000FF"/>
                </a:solidFill>
                <a:cs typeface="Times New Roman" pitchFamily="18" charset="0"/>
              </a:rPr>
              <a:t>để</a:t>
            </a:r>
            <a:r>
              <a:rPr lang="en-US" altLang="en-US" sz="2800" b="1" dirty="0">
                <a:solidFill>
                  <a:srgbClr val="0000FF"/>
                </a:solidFill>
                <a:cs typeface="Times New Roman" pitchFamily="18" charset="0"/>
              </a:rPr>
              <a:t> </a:t>
            </a:r>
            <a:r>
              <a:rPr lang="en-US" altLang="en-US" sz="2800" b="1" dirty="0" err="1">
                <a:solidFill>
                  <a:srgbClr val="0000FF"/>
                </a:solidFill>
                <a:cs typeface="Times New Roman" pitchFamily="18" charset="0"/>
              </a:rPr>
              <a:t>chở</a:t>
            </a:r>
            <a:r>
              <a:rPr lang="en-US" altLang="en-US" sz="2800" b="1" dirty="0">
                <a:solidFill>
                  <a:srgbClr val="0000FF"/>
                </a:solidFill>
                <a:cs typeface="Times New Roman" pitchFamily="18" charset="0"/>
              </a:rPr>
              <a:t> </a:t>
            </a:r>
            <a:r>
              <a:rPr lang="en-US" altLang="en-US" sz="2800" b="1" dirty="0" err="1">
                <a:solidFill>
                  <a:srgbClr val="0000FF"/>
                </a:solidFill>
                <a:cs typeface="Times New Roman" pitchFamily="18" charset="0"/>
              </a:rPr>
              <a:t>về</a:t>
            </a:r>
            <a:r>
              <a:rPr lang="en-US" altLang="en-US" sz="2800" b="1" dirty="0">
                <a:solidFill>
                  <a:srgbClr val="0000FF"/>
                </a:solidFill>
                <a:cs typeface="Times New Roman" pitchFamily="18" charset="0"/>
              </a:rPr>
              <a:t> </a:t>
            </a:r>
            <a:r>
              <a:rPr lang="en-US" altLang="en-US" sz="2800" b="1" dirty="0" err="1">
                <a:solidFill>
                  <a:srgbClr val="0000FF"/>
                </a:solidFill>
                <a:cs typeface="Times New Roman" pitchFamily="18" charset="0"/>
              </a:rPr>
              <a:t>Pháp</a:t>
            </a:r>
            <a:r>
              <a:rPr lang="en-US" altLang="en-US" sz="2800" b="1" dirty="0">
                <a:solidFill>
                  <a:srgbClr val="0000FF"/>
                </a:solidFill>
                <a:cs typeface="Times New Roman" pitchFamily="18" charset="0"/>
              </a:rPr>
              <a:t> </a:t>
            </a:r>
            <a:r>
              <a:rPr lang="en-US" altLang="en-US" sz="2800" b="1" dirty="0" err="1">
                <a:solidFill>
                  <a:srgbClr val="0000FF"/>
                </a:solidFill>
                <a:cs typeface="Times New Roman" pitchFamily="18" charset="0"/>
              </a:rPr>
              <a:t>và</a:t>
            </a:r>
            <a:r>
              <a:rPr lang="en-US" altLang="en-US" sz="2800" b="1" dirty="0">
                <a:solidFill>
                  <a:srgbClr val="0000FF"/>
                </a:solidFill>
                <a:cs typeface="Times New Roman" pitchFamily="18" charset="0"/>
              </a:rPr>
              <a:t> </a:t>
            </a:r>
            <a:r>
              <a:rPr lang="en-US" altLang="en-US" sz="2800" b="1" dirty="0" err="1">
                <a:solidFill>
                  <a:srgbClr val="0000FF"/>
                </a:solidFill>
                <a:cs typeface="Times New Roman" pitchFamily="18" charset="0"/>
              </a:rPr>
              <a:t>bán</a:t>
            </a:r>
            <a:r>
              <a:rPr lang="en-US" altLang="en-US" sz="2800" b="1" dirty="0">
                <a:solidFill>
                  <a:srgbClr val="0000FF"/>
                </a:solidFill>
                <a:cs typeface="Times New Roman" pitchFamily="18" charset="0"/>
              </a:rPr>
              <a:t> </a:t>
            </a:r>
            <a:r>
              <a:rPr lang="en-US" altLang="en-US" sz="2800" b="1" dirty="0" err="1">
                <a:solidFill>
                  <a:srgbClr val="0000FF"/>
                </a:solidFill>
                <a:cs typeface="Times New Roman" pitchFamily="18" charset="0"/>
              </a:rPr>
              <a:t>cho</a:t>
            </a:r>
            <a:r>
              <a:rPr lang="en-US" altLang="en-US" sz="2800" b="1" dirty="0">
                <a:solidFill>
                  <a:srgbClr val="0000FF"/>
                </a:solidFill>
                <a:cs typeface="Times New Roman" pitchFamily="18" charset="0"/>
              </a:rPr>
              <a:t> </a:t>
            </a:r>
            <a:r>
              <a:rPr lang="en-US" altLang="en-US" sz="2800" b="1" dirty="0" err="1">
                <a:solidFill>
                  <a:srgbClr val="0000FF"/>
                </a:solidFill>
                <a:cs typeface="Times New Roman" pitchFamily="18" charset="0"/>
              </a:rPr>
              <a:t>các</a:t>
            </a:r>
            <a:r>
              <a:rPr lang="en-US" altLang="en-US" sz="2800" b="1" dirty="0">
                <a:solidFill>
                  <a:srgbClr val="0000FF"/>
                </a:solidFill>
                <a:cs typeface="Times New Roman" pitchFamily="18" charset="0"/>
              </a:rPr>
              <a:t> </a:t>
            </a:r>
            <a:r>
              <a:rPr lang="en-US" altLang="en-US" sz="2800" b="1" dirty="0" err="1">
                <a:solidFill>
                  <a:srgbClr val="0000FF"/>
                </a:solidFill>
                <a:cs typeface="Times New Roman" pitchFamily="18" charset="0"/>
              </a:rPr>
              <a:t>nước</a:t>
            </a:r>
            <a:r>
              <a:rPr lang="en-US" altLang="en-US" sz="2800" b="1" dirty="0">
                <a:solidFill>
                  <a:srgbClr val="0000FF"/>
                </a:solidFill>
                <a:cs typeface="Times New Roman" pitchFamily="18" charset="0"/>
              </a:rPr>
              <a:t> </a:t>
            </a:r>
            <a:r>
              <a:rPr lang="en-US" altLang="en-US" sz="2800" b="1" dirty="0" err="1">
                <a:solidFill>
                  <a:srgbClr val="0000FF"/>
                </a:solidFill>
                <a:cs typeface="Times New Roman" pitchFamily="18" charset="0"/>
              </a:rPr>
              <a:t>khác</a:t>
            </a:r>
            <a:r>
              <a:rPr lang="en-US" altLang="en-US" sz="2800" b="1" dirty="0">
                <a:solidFill>
                  <a:srgbClr val="0000FF"/>
                </a:solidFill>
                <a:cs typeface="Times New Roman" pitchFamily="18" charset="0"/>
              </a:rPr>
              <a:t>.</a:t>
            </a:r>
          </a:p>
        </p:txBody>
      </p:sp>
      <p:sp>
        <p:nvSpPr>
          <p:cNvPr id="5131" name="Rectangle 20"/>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p:spPr>
        <p:txBody>
          <a:bodyPr wrap="none" anchor="ctr"/>
          <a:lstStyle/>
          <a:p>
            <a:endParaRPr lang="vi-V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130"/>
                                        </p:tgtEl>
                                        <p:attrNameLst>
                                          <p:attrName>style.visibility</p:attrName>
                                        </p:attrNameLst>
                                      </p:cBhvr>
                                      <p:to>
                                        <p:strVal val="visible"/>
                                      </p:to>
                                    </p:set>
                                    <p:anim calcmode="discrete" valueType="clr">
                                      <p:cBhvr override="childStyle">
                                        <p:cTn id="7" dur="80"/>
                                        <p:tgtEl>
                                          <p:spTgt spid="513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130"/>
                                        </p:tgtEl>
                                        <p:attrNameLst>
                                          <p:attrName>fillcolor</p:attrName>
                                        </p:attrNameLst>
                                      </p:cBhvr>
                                      <p:tavLst>
                                        <p:tav tm="0">
                                          <p:val>
                                            <p:clrVal>
                                              <a:schemeClr val="accent2"/>
                                            </p:clrVal>
                                          </p:val>
                                        </p:tav>
                                        <p:tav tm="50000">
                                          <p:val>
                                            <p:clrVal>
                                              <a:schemeClr val="hlink"/>
                                            </p:clrVal>
                                          </p:val>
                                        </p:tav>
                                      </p:tavLst>
                                    </p:anim>
                                    <p:set>
                                      <p:cBhvr>
                                        <p:cTn id="9" dur="80"/>
                                        <p:tgtEl>
                                          <p:spTgt spid="5130"/>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5134"/>
                                        </p:tgtEl>
                                        <p:attrNameLst>
                                          <p:attrName>style.visibility</p:attrName>
                                        </p:attrNameLst>
                                      </p:cBhvr>
                                      <p:to>
                                        <p:strVal val="visible"/>
                                      </p:to>
                                    </p:set>
                                    <p:anim calcmode="discrete" valueType="clr">
                                      <p:cBhvr override="childStyle">
                                        <p:cTn id="14" dur="80"/>
                                        <p:tgtEl>
                                          <p:spTgt spid="5134"/>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134"/>
                                        </p:tgtEl>
                                        <p:attrNameLst>
                                          <p:attrName>fillcolor</p:attrName>
                                        </p:attrNameLst>
                                      </p:cBhvr>
                                      <p:tavLst>
                                        <p:tav tm="0">
                                          <p:val>
                                            <p:clrVal>
                                              <a:schemeClr val="accent2"/>
                                            </p:clrVal>
                                          </p:val>
                                        </p:tav>
                                        <p:tav tm="50000">
                                          <p:val>
                                            <p:clrVal>
                                              <a:schemeClr val="hlink"/>
                                            </p:clrVal>
                                          </p:val>
                                        </p:tav>
                                      </p:tavLst>
                                    </p:anim>
                                    <p:set>
                                      <p:cBhvr>
                                        <p:cTn id="16" dur="80"/>
                                        <p:tgtEl>
                                          <p:spTgt spid="5134"/>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5132"/>
                                        </p:tgtEl>
                                        <p:attrNameLst>
                                          <p:attrName>style.visibility</p:attrName>
                                        </p:attrNameLst>
                                      </p:cBhvr>
                                      <p:to>
                                        <p:strVal val="visible"/>
                                      </p:to>
                                    </p:set>
                                    <p:anim calcmode="discrete" valueType="clr">
                                      <p:cBhvr override="childStyle">
                                        <p:cTn id="21" dur="80"/>
                                        <p:tgtEl>
                                          <p:spTgt spid="5132"/>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5132"/>
                                        </p:tgtEl>
                                        <p:attrNameLst>
                                          <p:attrName>fillcolor</p:attrName>
                                        </p:attrNameLst>
                                      </p:cBhvr>
                                      <p:tavLst>
                                        <p:tav tm="0">
                                          <p:val>
                                            <p:clrVal>
                                              <a:schemeClr val="accent2"/>
                                            </p:clrVal>
                                          </p:val>
                                        </p:tav>
                                        <p:tav tm="50000">
                                          <p:val>
                                            <p:clrVal>
                                              <a:schemeClr val="hlink"/>
                                            </p:clrVal>
                                          </p:val>
                                        </p:tav>
                                      </p:tavLst>
                                    </p:anim>
                                    <p:set>
                                      <p:cBhvr>
                                        <p:cTn id="23" dur="80"/>
                                        <p:tgtEl>
                                          <p:spTgt spid="5132"/>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5135"/>
                                        </p:tgtEl>
                                        <p:attrNameLst>
                                          <p:attrName>style.visibility</p:attrName>
                                        </p:attrNameLst>
                                      </p:cBhvr>
                                      <p:to>
                                        <p:strVal val="visible"/>
                                      </p:to>
                                    </p:set>
                                    <p:anim calcmode="discrete" valueType="clr">
                                      <p:cBhvr override="childStyle">
                                        <p:cTn id="28" dur="80"/>
                                        <p:tgtEl>
                                          <p:spTgt spid="5135"/>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5135"/>
                                        </p:tgtEl>
                                        <p:attrNameLst>
                                          <p:attrName>fillcolor</p:attrName>
                                        </p:attrNameLst>
                                      </p:cBhvr>
                                      <p:tavLst>
                                        <p:tav tm="0">
                                          <p:val>
                                            <p:clrVal>
                                              <a:schemeClr val="accent2"/>
                                            </p:clrVal>
                                          </p:val>
                                        </p:tav>
                                        <p:tav tm="50000">
                                          <p:val>
                                            <p:clrVal>
                                              <a:schemeClr val="hlink"/>
                                            </p:clrVal>
                                          </p:val>
                                        </p:tav>
                                      </p:tavLst>
                                    </p:anim>
                                    <p:set>
                                      <p:cBhvr>
                                        <p:cTn id="30" dur="80"/>
                                        <p:tgtEl>
                                          <p:spTgt spid="513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 grpId="0"/>
      <p:bldP spid="5132" grpId="0"/>
      <p:bldP spid="5134" grpId="0"/>
      <p:bldP spid="513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2" name="Text Box 8"/>
          <p:cNvSpPr txBox="1">
            <a:spLocks noChangeArrowheads="1"/>
          </p:cNvSpPr>
          <p:nvPr/>
        </p:nvSpPr>
        <p:spPr bwMode="auto">
          <a:xfrm>
            <a:off x="0" y="2438400"/>
            <a:ext cx="9144000" cy="946150"/>
          </a:xfrm>
          <a:prstGeom prst="rect">
            <a:avLst/>
          </a:prstGeom>
          <a:noFill/>
          <a:ln w="9525">
            <a:noFill/>
            <a:miter lim="800000"/>
            <a:headEnd/>
            <a:tailEnd/>
          </a:ln>
          <a:effectLst/>
        </p:spPr>
        <p:txBody>
          <a:bodyPr>
            <a:spAutoFit/>
          </a:bodyPr>
          <a:lstStyle/>
          <a:p>
            <a:r>
              <a:rPr lang="en-US" altLang="en-US" sz="2800" b="1">
                <a:solidFill>
                  <a:srgbClr val="FF0000"/>
                </a:solidFill>
                <a:cs typeface="Times New Roman" pitchFamily="18" charset="0"/>
              </a:rPr>
              <a:t>- Sau khi thực dân Pháp đô hộ và tiến hành khai thác thuộc địa, ngành kinh tế nào mới ra đời ở nước ta?</a:t>
            </a:r>
            <a:endParaRPr lang="en-US" altLang="en-US" sz="2800">
              <a:solidFill>
                <a:srgbClr val="FF0000"/>
              </a:solidFill>
              <a:cs typeface="Times New Roman" pitchFamily="18" charset="0"/>
            </a:endParaRPr>
          </a:p>
        </p:txBody>
      </p:sp>
      <p:sp>
        <p:nvSpPr>
          <p:cNvPr id="36873" name="Text Box 9"/>
          <p:cNvSpPr txBox="1">
            <a:spLocks noChangeArrowheads="1"/>
          </p:cNvSpPr>
          <p:nvPr/>
        </p:nvSpPr>
        <p:spPr bwMode="auto">
          <a:xfrm>
            <a:off x="0" y="3429000"/>
            <a:ext cx="9144000" cy="1373188"/>
          </a:xfrm>
          <a:prstGeom prst="rect">
            <a:avLst/>
          </a:prstGeom>
          <a:noFill/>
          <a:ln w="9525">
            <a:noFill/>
            <a:miter lim="800000"/>
            <a:headEnd/>
            <a:tailEnd/>
          </a:ln>
          <a:effectLst/>
        </p:spPr>
        <p:txBody>
          <a:bodyPr>
            <a:spAutoFit/>
          </a:bodyPr>
          <a:lstStyle/>
          <a:p>
            <a:pPr eaLnBrk="1" hangingPunct="1">
              <a:spcBef>
                <a:spcPct val="20000"/>
              </a:spcBef>
            </a:pPr>
            <a:r>
              <a:rPr lang="en-US" altLang="en-US" sz="2800" b="1">
                <a:solidFill>
                  <a:srgbClr val="0000FF"/>
                </a:solidFill>
                <a:cs typeface="Times New Roman" pitchFamily="18" charset="0"/>
              </a:rPr>
              <a:t>* Chúng xây dựng các nhà máy điện, nước, xi măng, dệt,…, cướp đất dựng đồn điền, xây dựng hệ thống giao thông vận tải để bóc lột người lao động nước ta.</a:t>
            </a:r>
            <a:endParaRPr lang="en-US" altLang="en-US" sz="2800">
              <a:cs typeface="Times New Roman" pitchFamily="18" charset="0"/>
            </a:endParaRPr>
          </a:p>
        </p:txBody>
      </p:sp>
      <p:sp>
        <p:nvSpPr>
          <p:cNvPr id="6151" name="Rectangle 20"/>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p:spPr>
        <p:txBody>
          <a:bodyPr wrap="none" anchor="ctr"/>
          <a:lstStyle/>
          <a:p>
            <a:endParaRPr lang="vi-VN" altLang="en-US"/>
          </a:p>
        </p:txBody>
      </p:sp>
      <p:pic>
        <p:nvPicPr>
          <p:cNvPr id="6152" name="Picture 7" descr="sun14[1]"/>
          <p:cNvPicPr>
            <a:picLocks noChangeAspect="1" noChangeArrowheads="1" noCrop="1"/>
          </p:cNvPicPr>
          <p:nvPr/>
        </p:nvPicPr>
        <p:blipFill>
          <a:blip r:embed="rId2"/>
          <a:srcRect/>
          <a:stretch>
            <a:fillRect/>
          </a:stretch>
        </p:blipFill>
        <p:spPr bwMode="auto">
          <a:xfrm>
            <a:off x="7848600" y="0"/>
            <a:ext cx="1295400" cy="1295400"/>
          </a:xfrm>
          <a:prstGeom prst="rect">
            <a:avLst/>
          </a:prstGeom>
          <a:noFill/>
          <a:ln w="9525">
            <a:noFill/>
            <a:miter lim="800000"/>
            <a:headEnd/>
            <a:tailEnd/>
          </a:ln>
        </p:spPr>
      </p:pic>
      <p:pic>
        <p:nvPicPr>
          <p:cNvPr id="6153" name="Picture 7" descr="sun14[1]"/>
          <p:cNvPicPr>
            <a:picLocks noChangeAspect="1" noChangeArrowheads="1" noCrop="1"/>
          </p:cNvPicPr>
          <p:nvPr/>
        </p:nvPicPr>
        <p:blipFill>
          <a:blip r:embed="rId2"/>
          <a:srcRect/>
          <a:stretch>
            <a:fillRect/>
          </a:stretch>
        </p:blipFill>
        <p:spPr bwMode="auto">
          <a:xfrm>
            <a:off x="49213" y="76200"/>
            <a:ext cx="1295400" cy="1295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6872"/>
                                        </p:tgtEl>
                                        <p:attrNameLst>
                                          <p:attrName>style.visibility</p:attrName>
                                        </p:attrNameLst>
                                      </p:cBhvr>
                                      <p:to>
                                        <p:strVal val="visible"/>
                                      </p:to>
                                    </p:set>
                                    <p:anim calcmode="discrete" valueType="clr">
                                      <p:cBhvr override="childStyle">
                                        <p:cTn id="7" dur="80"/>
                                        <p:tgtEl>
                                          <p:spTgt spid="3687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6872"/>
                                        </p:tgtEl>
                                        <p:attrNameLst>
                                          <p:attrName>fillcolor</p:attrName>
                                        </p:attrNameLst>
                                      </p:cBhvr>
                                      <p:tavLst>
                                        <p:tav tm="0">
                                          <p:val>
                                            <p:clrVal>
                                              <a:schemeClr val="accent2"/>
                                            </p:clrVal>
                                          </p:val>
                                        </p:tav>
                                        <p:tav tm="50000">
                                          <p:val>
                                            <p:clrVal>
                                              <a:schemeClr val="hlink"/>
                                            </p:clrVal>
                                          </p:val>
                                        </p:tav>
                                      </p:tavLst>
                                    </p:anim>
                                    <p:set>
                                      <p:cBhvr>
                                        <p:cTn id="9" dur="80"/>
                                        <p:tgtEl>
                                          <p:spTgt spid="3687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6873"/>
                                        </p:tgtEl>
                                        <p:attrNameLst>
                                          <p:attrName>style.visibility</p:attrName>
                                        </p:attrNameLst>
                                      </p:cBhvr>
                                      <p:to>
                                        <p:strVal val="visible"/>
                                      </p:to>
                                    </p:set>
                                    <p:anim calcmode="discrete" valueType="clr">
                                      <p:cBhvr override="childStyle">
                                        <p:cTn id="14" dur="80"/>
                                        <p:tgtEl>
                                          <p:spTgt spid="36873"/>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6873"/>
                                        </p:tgtEl>
                                        <p:attrNameLst>
                                          <p:attrName>fillcolor</p:attrName>
                                        </p:attrNameLst>
                                      </p:cBhvr>
                                      <p:tavLst>
                                        <p:tav tm="0">
                                          <p:val>
                                            <p:clrVal>
                                              <a:schemeClr val="accent2"/>
                                            </p:clrVal>
                                          </p:val>
                                        </p:tav>
                                        <p:tav tm="50000">
                                          <p:val>
                                            <p:clrVal>
                                              <a:schemeClr val="hlink"/>
                                            </p:clrVal>
                                          </p:val>
                                        </p:tav>
                                      </p:tavLst>
                                    </p:anim>
                                    <p:set>
                                      <p:cBhvr>
                                        <p:cTn id="16" dur="80"/>
                                        <p:tgtEl>
                                          <p:spTgt spid="3687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2" grpId="0"/>
      <p:bldP spid="3687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0" y="1524000"/>
            <a:ext cx="9144000" cy="4038600"/>
            <a:chOff x="0" y="1035"/>
            <a:chExt cx="5424" cy="3288"/>
          </a:xfrm>
        </p:grpSpPr>
        <p:grpSp>
          <p:nvGrpSpPr>
            <p:cNvPr id="7178" name="Group 10"/>
            <p:cNvGrpSpPr>
              <a:grpSpLocks/>
            </p:cNvGrpSpPr>
            <p:nvPr/>
          </p:nvGrpSpPr>
          <p:grpSpPr bwMode="auto">
            <a:xfrm>
              <a:off x="0" y="1035"/>
              <a:ext cx="2808" cy="3288"/>
              <a:chOff x="-240" y="843"/>
              <a:chExt cx="2808" cy="3288"/>
            </a:xfrm>
          </p:grpSpPr>
          <p:pic>
            <p:nvPicPr>
              <p:cNvPr id="7180" name="Picture 11" descr="hanoi_gare_2[1]"/>
              <p:cNvPicPr>
                <a:picLocks noChangeAspect="1" noChangeArrowheads="1"/>
              </p:cNvPicPr>
              <p:nvPr/>
            </p:nvPicPr>
            <p:blipFill>
              <a:blip r:embed="rId2"/>
              <a:srcRect/>
              <a:stretch>
                <a:fillRect/>
              </a:stretch>
            </p:blipFill>
            <p:spPr bwMode="auto">
              <a:xfrm>
                <a:off x="-240" y="867"/>
                <a:ext cx="2688" cy="3264"/>
              </a:xfrm>
              <a:prstGeom prst="rect">
                <a:avLst/>
              </a:prstGeom>
              <a:noFill/>
              <a:ln w="28575">
                <a:solidFill>
                  <a:srgbClr val="FF33CC"/>
                </a:solidFill>
                <a:miter lim="800000"/>
                <a:headEnd/>
                <a:tailEnd/>
              </a:ln>
            </p:spPr>
          </p:pic>
          <p:sp>
            <p:nvSpPr>
              <p:cNvPr id="3" name="Text Box 12">
                <a:extLst>
                  <a:ext uri="{FF2B5EF4-FFF2-40B4-BE49-F238E27FC236}"/>
                </a:extLst>
              </p:cNvPr>
              <p:cNvSpPr txBox="1">
                <a:spLocks noChangeArrowheads="1"/>
              </p:cNvSpPr>
              <p:nvPr/>
            </p:nvSpPr>
            <p:spPr bwMode="auto">
              <a:xfrm>
                <a:off x="122" y="843"/>
                <a:ext cx="2446" cy="376"/>
              </a:xfrm>
              <a:prstGeom prst="rect">
                <a:avLst/>
              </a:prstGeom>
              <a:noFill/>
              <a:ln>
                <a:headEnd/>
                <a:tailEnd/>
              </a:ln>
            </p:spPr>
            <p:style>
              <a:lnRef idx="2">
                <a:schemeClr val="accent2"/>
              </a:lnRef>
              <a:fillRef idx="1">
                <a:schemeClr val="lt1"/>
              </a:fillRef>
              <a:effectRef idx="0">
                <a:schemeClr val="accent2"/>
              </a:effectRef>
              <a:fontRef idx="minor">
                <a:schemeClr val="dk1"/>
              </a:fontRef>
            </p:style>
            <p:txBody>
              <a:bodyPr>
                <a:spAutoFit/>
              </a:bodyPr>
              <a:lstStyle/>
              <a:p>
                <a:pPr eaLnBrk="1" hangingPunct="1">
                  <a:defRPr/>
                </a:pPr>
                <a:r>
                  <a:rPr lang="en-US" sz="2400" b="1" dirty="0">
                    <a:solidFill>
                      <a:srgbClr val="FF0000"/>
                    </a:solidFill>
                    <a:latin typeface="Times New Roman"/>
                  </a:rPr>
                  <a:t>H1: </a:t>
                </a:r>
                <a:r>
                  <a:rPr lang="en-US" sz="2400" b="1" dirty="0" err="1">
                    <a:solidFill>
                      <a:srgbClr val="FF0000"/>
                    </a:solidFill>
                    <a:latin typeface="Times New Roman"/>
                  </a:rPr>
                  <a:t>Ga</a:t>
                </a:r>
                <a:r>
                  <a:rPr lang="en-US" sz="2400" b="1" dirty="0">
                    <a:solidFill>
                      <a:srgbClr val="FF0000"/>
                    </a:solidFill>
                    <a:latin typeface="Times New Roman"/>
                  </a:rPr>
                  <a:t> Hà </a:t>
                </a:r>
                <a:r>
                  <a:rPr lang="en-US" sz="2400" b="1" dirty="0" err="1">
                    <a:solidFill>
                      <a:srgbClr val="FF0000"/>
                    </a:solidFill>
                    <a:latin typeface="Times New Roman"/>
                  </a:rPr>
                  <a:t>Nội</a:t>
                </a:r>
                <a:r>
                  <a:rPr lang="en-US" sz="2400" b="1" dirty="0">
                    <a:solidFill>
                      <a:srgbClr val="FF0000"/>
                    </a:solidFill>
                    <a:latin typeface="Times New Roman"/>
                  </a:rPr>
                  <a:t> (</a:t>
                </a:r>
                <a:r>
                  <a:rPr lang="en-US" sz="2400" b="1" dirty="0" err="1">
                    <a:solidFill>
                      <a:srgbClr val="FF0000"/>
                    </a:solidFill>
                    <a:latin typeface="Times New Roman"/>
                  </a:rPr>
                  <a:t>năm</a:t>
                </a:r>
                <a:r>
                  <a:rPr lang="en-US" sz="2400" b="1" dirty="0">
                    <a:solidFill>
                      <a:srgbClr val="FF0000"/>
                    </a:solidFill>
                    <a:latin typeface="Times New Roman"/>
                  </a:rPr>
                  <a:t> 1900)</a:t>
                </a:r>
              </a:p>
            </p:txBody>
          </p:sp>
        </p:grpSp>
        <p:pic>
          <p:nvPicPr>
            <p:cNvPr id="7179" name="Picture 13" descr="ls4 (4)"/>
            <p:cNvPicPr>
              <a:picLocks noChangeAspect="1" noChangeArrowheads="1"/>
            </p:cNvPicPr>
            <p:nvPr/>
          </p:nvPicPr>
          <p:blipFill>
            <a:blip r:embed="rId3"/>
            <a:srcRect/>
            <a:stretch>
              <a:fillRect/>
            </a:stretch>
          </p:blipFill>
          <p:spPr bwMode="auto">
            <a:xfrm>
              <a:off x="2688" y="1056"/>
              <a:ext cx="2736" cy="3264"/>
            </a:xfrm>
            <a:prstGeom prst="rect">
              <a:avLst/>
            </a:prstGeom>
            <a:noFill/>
            <a:ln w="28575">
              <a:solidFill>
                <a:srgbClr val="FF33CC"/>
              </a:solidFill>
              <a:miter lim="800000"/>
              <a:headEnd/>
              <a:tailEnd/>
            </a:ln>
          </p:spPr>
        </p:pic>
      </p:grpSp>
      <p:sp>
        <p:nvSpPr>
          <p:cNvPr id="7174" name="Rectangle 20"/>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p:spPr>
        <p:txBody>
          <a:bodyPr wrap="none" anchor="ctr"/>
          <a:lstStyle/>
          <a:p>
            <a:endParaRPr lang="vi-VN" altLang="en-US"/>
          </a:p>
        </p:txBody>
      </p:sp>
      <p:pic>
        <p:nvPicPr>
          <p:cNvPr id="7175" name="Picture 7" descr="sun14[1]"/>
          <p:cNvPicPr>
            <a:picLocks noChangeAspect="1" noChangeArrowheads="1" noCrop="1"/>
          </p:cNvPicPr>
          <p:nvPr/>
        </p:nvPicPr>
        <p:blipFill>
          <a:blip r:embed="rId4"/>
          <a:srcRect/>
          <a:stretch>
            <a:fillRect/>
          </a:stretch>
        </p:blipFill>
        <p:spPr bwMode="auto">
          <a:xfrm>
            <a:off x="7848600" y="0"/>
            <a:ext cx="1295400" cy="1295400"/>
          </a:xfrm>
          <a:prstGeom prst="rect">
            <a:avLst/>
          </a:prstGeom>
          <a:noFill/>
          <a:ln w="9525">
            <a:noFill/>
            <a:miter lim="800000"/>
            <a:headEnd/>
            <a:tailEnd/>
          </a:ln>
        </p:spPr>
      </p:pic>
      <p:pic>
        <p:nvPicPr>
          <p:cNvPr id="7176" name="Picture 7" descr="sun14[1]"/>
          <p:cNvPicPr>
            <a:picLocks noChangeAspect="1" noChangeArrowheads="1" noCrop="1"/>
          </p:cNvPicPr>
          <p:nvPr/>
        </p:nvPicPr>
        <p:blipFill>
          <a:blip r:embed="rId4"/>
          <a:srcRect/>
          <a:stretch>
            <a:fillRect/>
          </a:stretch>
        </p:blipFill>
        <p:spPr bwMode="auto">
          <a:xfrm>
            <a:off x="53975" y="76200"/>
            <a:ext cx="1295400" cy="1295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ChangeArrowheads="1"/>
          </p:cNvSpPr>
          <p:nvPr/>
        </p:nvSpPr>
        <p:spPr bwMode="auto">
          <a:xfrm>
            <a:off x="1066800" y="0"/>
            <a:ext cx="5867400" cy="914400"/>
          </a:xfrm>
          <a:prstGeom prst="rect">
            <a:avLst/>
          </a:prstGeom>
          <a:solidFill>
            <a:srgbClr val="99FFCC"/>
          </a:solidFill>
          <a:ln w="9525">
            <a:noFill/>
            <a:miter lim="800000"/>
            <a:headEnd/>
            <a:tailEnd/>
          </a:ln>
        </p:spPr>
        <p:txBody>
          <a:bodyPr wrap="none" anchor="ctr"/>
          <a:lstStyle/>
          <a:p>
            <a:pPr eaLnBrk="1" hangingPunct="1"/>
            <a:endParaRPr lang="en-US" altLang="en-US"/>
          </a:p>
        </p:txBody>
      </p:sp>
      <p:sp>
        <p:nvSpPr>
          <p:cNvPr id="38919" name="WordArt 7"/>
          <p:cNvSpPr>
            <a:spLocks noChangeArrowheads="1" noChangeShapeType="1" noTextEdit="1"/>
          </p:cNvSpPr>
          <p:nvPr/>
        </p:nvSpPr>
        <p:spPr bwMode="auto">
          <a:xfrm>
            <a:off x="76200" y="0"/>
            <a:ext cx="8610600" cy="838200"/>
          </a:xfrm>
          <a:prstGeom prst="rect">
            <a:avLst/>
          </a:prstGeom>
        </p:spPr>
        <p:txBody>
          <a:bodyPr wrap="none" fromWordArt="1">
            <a:prstTxWarp prst="textPlain">
              <a:avLst>
                <a:gd name="adj" fmla="val 50000"/>
              </a:avLst>
            </a:prstTxWarp>
          </a:bodyPr>
          <a:lstStyle/>
          <a:p>
            <a:pPr algn="ctr"/>
            <a:r>
              <a:rPr lang="vi-VN" sz="3600" b="1" kern="10">
                <a:ln w="9525">
                  <a:solidFill>
                    <a:srgbClr val="000000"/>
                  </a:solidFill>
                  <a:round/>
                  <a:headEnd/>
                  <a:tailEnd/>
                </a:ln>
                <a:gradFill rotWithShape="1">
                  <a:gsLst>
                    <a:gs pos="0">
                      <a:srgbClr val="FF3399"/>
                    </a:gs>
                    <a:gs pos="25000">
                      <a:srgbClr val="FF6633"/>
                    </a:gs>
                    <a:gs pos="50000">
                      <a:srgbClr val="FFFF00"/>
                    </a:gs>
                    <a:gs pos="75000">
                      <a:srgbClr val="01A78F"/>
                    </a:gs>
                    <a:gs pos="100000">
                      <a:srgbClr val="3366FF"/>
                    </a:gs>
                  </a:gsLst>
                  <a:lin ang="5400000" scaled="1"/>
                </a:gradFill>
                <a:latin typeface="Times New Roman"/>
                <a:cs typeface="Times New Roman"/>
              </a:rPr>
              <a:t>Một số hình ảnh nước ta vào </a:t>
            </a:r>
          </a:p>
          <a:p>
            <a:pPr algn="ctr"/>
            <a:r>
              <a:rPr lang="vi-VN" sz="3600" b="1" kern="10">
                <a:ln w="9525">
                  <a:solidFill>
                    <a:srgbClr val="000000"/>
                  </a:solidFill>
                  <a:round/>
                  <a:headEnd/>
                  <a:tailEnd/>
                </a:ln>
                <a:gradFill rotWithShape="1">
                  <a:gsLst>
                    <a:gs pos="0">
                      <a:srgbClr val="FF3399"/>
                    </a:gs>
                    <a:gs pos="25000">
                      <a:srgbClr val="FF6633"/>
                    </a:gs>
                    <a:gs pos="50000">
                      <a:srgbClr val="FFFF00"/>
                    </a:gs>
                    <a:gs pos="75000">
                      <a:srgbClr val="01A78F"/>
                    </a:gs>
                    <a:gs pos="100000">
                      <a:srgbClr val="3366FF"/>
                    </a:gs>
                  </a:gsLst>
                  <a:lin ang="5400000" scaled="1"/>
                </a:gradFill>
                <a:latin typeface="Times New Roman"/>
                <a:cs typeface="Times New Roman"/>
              </a:rPr>
              <a:t>cuối thế kỉ XIX- đầu thế kỉ XX.</a:t>
            </a:r>
          </a:p>
        </p:txBody>
      </p:sp>
      <p:grpSp>
        <p:nvGrpSpPr>
          <p:cNvPr id="2" name="Group 11"/>
          <p:cNvGrpSpPr>
            <a:grpSpLocks/>
          </p:cNvGrpSpPr>
          <p:nvPr/>
        </p:nvGrpSpPr>
        <p:grpSpPr bwMode="auto">
          <a:xfrm>
            <a:off x="76200" y="990600"/>
            <a:ext cx="8763000" cy="5861050"/>
            <a:chOff x="48" y="672"/>
            <a:chExt cx="5520" cy="3644"/>
          </a:xfrm>
        </p:grpSpPr>
        <p:pic>
          <p:nvPicPr>
            <p:cNvPr id="8216" name="197156" descr="tamtay.vn - photo - Hà Nội cổ"/>
            <p:cNvPicPr>
              <a:picLocks noChangeAspect="1" noChangeArrowheads="1"/>
            </p:cNvPicPr>
            <p:nvPr/>
          </p:nvPicPr>
          <p:blipFill>
            <a:blip r:embed="rId2"/>
            <a:srcRect/>
            <a:stretch>
              <a:fillRect/>
            </a:stretch>
          </p:blipFill>
          <p:spPr bwMode="auto">
            <a:xfrm>
              <a:off x="48" y="672"/>
              <a:ext cx="5520" cy="3600"/>
            </a:xfrm>
            <a:prstGeom prst="rect">
              <a:avLst/>
            </a:prstGeom>
            <a:noFill/>
            <a:ln w="28575">
              <a:solidFill>
                <a:srgbClr val="FF33CC"/>
              </a:solidFill>
              <a:miter lim="800000"/>
              <a:headEnd/>
              <a:tailEnd/>
            </a:ln>
          </p:spPr>
        </p:pic>
        <p:sp>
          <p:nvSpPr>
            <p:cNvPr id="8217" name="Text Box 10"/>
            <p:cNvSpPr txBox="1">
              <a:spLocks noChangeArrowheads="1"/>
            </p:cNvSpPr>
            <p:nvPr/>
          </p:nvSpPr>
          <p:spPr bwMode="auto">
            <a:xfrm>
              <a:off x="611" y="3993"/>
              <a:ext cx="4237" cy="323"/>
            </a:xfrm>
            <a:prstGeom prst="rect">
              <a:avLst/>
            </a:prstGeom>
            <a:noFill/>
            <a:ln w="9525">
              <a:noFill/>
              <a:miter lim="800000"/>
              <a:headEnd/>
              <a:tailEnd/>
            </a:ln>
          </p:spPr>
          <p:txBody>
            <a:bodyPr wrap="none">
              <a:spAutoFit/>
            </a:bodyPr>
            <a:lstStyle/>
            <a:p>
              <a:pPr eaLnBrk="1" hangingPunct="1"/>
              <a:r>
                <a:rPr lang="en-US" altLang="en-US" sz="2800" b="1">
                  <a:solidFill>
                    <a:srgbClr val="0000FF"/>
                  </a:solidFill>
                </a:rPr>
                <a:t>Phía bên ngoài Gara (phố Hàng cỏ) Hà Nội</a:t>
              </a:r>
            </a:p>
          </p:txBody>
        </p:sp>
      </p:grpSp>
      <p:grpSp>
        <p:nvGrpSpPr>
          <p:cNvPr id="3" name="Group 20"/>
          <p:cNvGrpSpPr>
            <a:grpSpLocks/>
          </p:cNvGrpSpPr>
          <p:nvPr/>
        </p:nvGrpSpPr>
        <p:grpSpPr bwMode="auto">
          <a:xfrm>
            <a:off x="0" y="990600"/>
            <a:ext cx="8763000" cy="5867400"/>
            <a:chOff x="0" y="624"/>
            <a:chExt cx="5520" cy="3696"/>
          </a:xfrm>
        </p:grpSpPr>
        <p:pic>
          <p:nvPicPr>
            <p:cNvPr id="8214" name="Picture 18" descr="imagesCAQMAQ42"/>
            <p:cNvPicPr>
              <a:picLocks noChangeAspect="1" noChangeArrowheads="1"/>
            </p:cNvPicPr>
            <p:nvPr/>
          </p:nvPicPr>
          <p:blipFill>
            <a:blip r:embed="rId3"/>
            <a:srcRect/>
            <a:stretch>
              <a:fillRect/>
            </a:stretch>
          </p:blipFill>
          <p:spPr bwMode="auto">
            <a:xfrm>
              <a:off x="48" y="624"/>
              <a:ext cx="5472" cy="3648"/>
            </a:xfrm>
            <a:prstGeom prst="rect">
              <a:avLst/>
            </a:prstGeom>
            <a:noFill/>
            <a:ln w="28575">
              <a:solidFill>
                <a:srgbClr val="FF33CC"/>
              </a:solidFill>
              <a:miter lim="800000"/>
              <a:headEnd/>
              <a:tailEnd/>
            </a:ln>
          </p:spPr>
        </p:pic>
        <p:sp>
          <p:nvSpPr>
            <p:cNvPr id="8215" name="Text Box 19"/>
            <p:cNvSpPr txBox="1">
              <a:spLocks noChangeArrowheads="1"/>
            </p:cNvSpPr>
            <p:nvPr/>
          </p:nvSpPr>
          <p:spPr bwMode="auto">
            <a:xfrm>
              <a:off x="0" y="3993"/>
              <a:ext cx="2112" cy="327"/>
            </a:xfrm>
            <a:prstGeom prst="rect">
              <a:avLst/>
            </a:prstGeom>
            <a:noFill/>
            <a:ln w="9525">
              <a:noFill/>
              <a:miter lim="800000"/>
              <a:headEnd/>
              <a:tailEnd/>
            </a:ln>
          </p:spPr>
          <p:txBody>
            <a:bodyPr>
              <a:spAutoFit/>
            </a:bodyPr>
            <a:lstStyle/>
            <a:p>
              <a:pPr eaLnBrk="1" hangingPunct="1"/>
              <a:r>
                <a:rPr lang="en-US" altLang="en-US" sz="2800" b="1">
                  <a:solidFill>
                    <a:srgbClr val="0000FF"/>
                  </a:solidFill>
                </a:rPr>
                <a:t>Kéo cày thay trâu</a:t>
              </a:r>
              <a:r>
                <a:rPr lang="en-US" altLang="en-US" sz="2800" b="1"/>
                <a:t>      </a:t>
              </a:r>
            </a:p>
          </p:txBody>
        </p:sp>
      </p:grpSp>
      <p:grpSp>
        <p:nvGrpSpPr>
          <p:cNvPr id="4" name="Group 23"/>
          <p:cNvGrpSpPr>
            <a:grpSpLocks/>
          </p:cNvGrpSpPr>
          <p:nvPr/>
        </p:nvGrpSpPr>
        <p:grpSpPr bwMode="auto">
          <a:xfrm>
            <a:off x="76200" y="990600"/>
            <a:ext cx="8763000" cy="5791200"/>
            <a:chOff x="48" y="624"/>
            <a:chExt cx="5520" cy="3648"/>
          </a:xfrm>
        </p:grpSpPr>
        <p:pic>
          <p:nvPicPr>
            <p:cNvPr id="8212" name="Picture 21" descr="phoTrangTien1"/>
            <p:cNvPicPr>
              <a:picLocks noChangeAspect="1" noChangeArrowheads="1"/>
            </p:cNvPicPr>
            <p:nvPr/>
          </p:nvPicPr>
          <p:blipFill>
            <a:blip r:embed="rId4"/>
            <a:srcRect/>
            <a:stretch>
              <a:fillRect/>
            </a:stretch>
          </p:blipFill>
          <p:spPr bwMode="auto">
            <a:xfrm>
              <a:off x="48" y="624"/>
              <a:ext cx="5520" cy="3648"/>
            </a:xfrm>
            <a:prstGeom prst="rect">
              <a:avLst/>
            </a:prstGeom>
            <a:noFill/>
            <a:ln w="28575">
              <a:solidFill>
                <a:srgbClr val="FF33CC"/>
              </a:solidFill>
              <a:miter lim="800000"/>
              <a:headEnd/>
              <a:tailEnd/>
            </a:ln>
          </p:spPr>
        </p:pic>
        <p:sp>
          <p:nvSpPr>
            <p:cNvPr id="8213" name="Text Box 22"/>
            <p:cNvSpPr txBox="1">
              <a:spLocks noChangeArrowheads="1"/>
            </p:cNvSpPr>
            <p:nvPr/>
          </p:nvSpPr>
          <p:spPr bwMode="auto">
            <a:xfrm>
              <a:off x="1056" y="3936"/>
              <a:ext cx="2688" cy="327"/>
            </a:xfrm>
            <a:prstGeom prst="rect">
              <a:avLst/>
            </a:prstGeom>
            <a:noFill/>
            <a:ln w="9525">
              <a:noFill/>
              <a:miter lim="800000"/>
              <a:headEnd/>
              <a:tailEnd/>
            </a:ln>
          </p:spPr>
          <p:txBody>
            <a:bodyPr>
              <a:spAutoFit/>
            </a:bodyPr>
            <a:lstStyle/>
            <a:p>
              <a:pPr eaLnBrk="1" hangingPunct="1"/>
              <a:r>
                <a:rPr lang="en-US" altLang="en-US" sz="2800" b="1">
                  <a:solidFill>
                    <a:srgbClr val="0000FF"/>
                  </a:solidFill>
                </a:rPr>
                <a:t>Kéo xe bằng sức người</a:t>
              </a:r>
            </a:p>
          </p:txBody>
        </p:sp>
      </p:grpSp>
      <p:grpSp>
        <p:nvGrpSpPr>
          <p:cNvPr id="5" name="Group 26"/>
          <p:cNvGrpSpPr>
            <a:grpSpLocks/>
          </p:cNvGrpSpPr>
          <p:nvPr/>
        </p:nvGrpSpPr>
        <p:grpSpPr bwMode="auto">
          <a:xfrm>
            <a:off x="76200" y="990600"/>
            <a:ext cx="8763000" cy="5791200"/>
            <a:chOff x="48" y="624"/>
            <a:chExt cx="5520" cy="3648"/>
          </a:xfrm>
        </p:grpSpPr>
        <p:pic>
          <p:nvPicPr>
            <p:cNvPr id="8210" name="196843" descr="tamtay.vn - photo - Hà Nội cổ"/>
            <p:cNvPicPr>
              <a:picLocks noChangeAspect="1" noChangeArrowheads="1"/>
            </p:cNvPicPr>
            <p:nvPr/>
          </p:nvPicPr>
          <p:blipFill>
            <a:blip r:embed="rId5"/>
            <a:srcRect/>
            <a:stretch>
              <a:fillRect/>
            </a:stretch>
          </p:blipFill>
          <p:spPr bwMode="auto">
            <a:xfrm>
              <a:off x="48" y="624"/>
              <a:ext cx="5520" cy="3648"/>
            </a:xfrm>
            <a:prstGeom prst="rect">
              <a:avLst/>
            </a:prstGeom>
            <a:noFill/>
            <a:ln w="28575">
              <a:solidFill>
                <a:srgbClr val="FF33CC"/>
              </a:solidFill>
              <a:miter lim="800000"/>
              <a:headEnd/>
              <a:tailEnd/>
            </a:ln>
          </p:spPr>
        </p:pic>
        <p:sp>
          <p:nvSpPr>
            <p:cNvPr id="8211" name="Text Box 25"/>
            <p:cNvSpPr txBox="1">
              <a:spLocks noChangeArrowheads="1"/>
            </p:cNvSpPr>
            <p:nvPr/>
          </p:nvSpPr>
          <p:spPr bwMode="auto">
            <a:xfrm>
              <a:off x="303" y="624"/>
              <a:ext cx="4209" cy="327"/>
            </a:xfrm>
            <a:prstGeom prst="rect">
              <a:avLst/>
            </a:prstGeom>
            <a:noFill/>
            <a:ln w="9525">
              <a:noFill/>
              <a:miter lim="800000"/>
              <a:headEnd/>
              <a:tailEnd/>
            </a:ln>
          </p:spPr>
          <p:txBody>
            <a:bodyPr wrap="none">
              <a:spAutoFit/>
            </a:bodyPr>
            <a:lstStyle/>
            <a:p>
              <a:pPr eaLnBrk="1" hangingPunct="1"/>
              <a:r>
                <a:rPr lang="en-US" altLang="en-US" sz="2800" b="1">
                  <a:solidFill>
                    <a:srgbClr val="0000FF"/>
                  </a:solidFill>
                </a:rPr>
                <a:t>Phố Hàng Đào, phường Đại Lợi- Đồng Lạc</a:t>
              </a:r>
            </a:p>
          </p:txBody>
        </p:sp>
      </p:grpSp>
      <p:grpSp>
        <p:nvGrpSpPr>
          <p:cNvPr id="6" name="Group 29"/>
          <p:cNvGrpSpPr>
            <a:grpSpLocks/>
          </p:cNvGrpSpPr>
          <p:nvPr/>
        </p:nvGrpSpPr>
        <p:grpSpPr bwMode="auto">
          <a:xfrm>
            <a:off x="0" y="990600"/>
            <a:ext cx="8839200" cy="5791200"/>
            <a:chOff x="0" y="624"/>
            <a:chExt cx="5568" cy="3648"/>
          </a:xfrm>
        </p:grpSpPr>
        <p:pic>
          <p:nvPicPr>
            <p:cNvPr id="8208" name="196836" descr="tamtay.vn - photo - Hà Nội cổ"/>
            <p:cNvPicPr>
              <a:picLocks noChangeAspect="1" noChangeArrowheads="1"/>
            </p:cNvPicPr>
            <p:nvPr/>
          </p:nvPicPr>
          <p:blipFill>
            <a:blip r:embed="rId6"/>
            <a:srcRect/>
            <a:stretch>
              <a:fillRect/>
            </a:stretch>
          </p:blipFill>
          <p:spPr bwMode="auto">
            <a:xfrm>
              <a:off x="48" y="624"/>
              <a:ext cx="5520" cy="3648"/>
            </a:xfrm>
            <a:prstGeom prst="rect">
              <a:avLst/>
            </a:prstGeom>
            <a:noFill/>
            <a:ln w="28575">
              <a:solidFill>
                <a:srgbClr val="FF33CC"/>
              </a:solidFill>
              <a:miter lim="800000"/>
              <a:headEnd/>
              <a:tailEnd/>
            </a:ln>
          </p:spPr>
        </p:pic>
        <p:sp>
          <p:nvSpPr>
            <p:cNvPr id="8209" name="Text Box 28"/>
            <p:cNvSpPr txBox="1">
              <a:spLocks noChangeArrowheads="1"/>
            </p:cNvSpPr>
            <p:nvPr/>
          </p:nvSpPr>
          <p:spPr bwMode="auto">
            <a:xfrm>
              <a:off x="0" y="3936"/>
              <a:ext cx="5491" cy="327"/>
            </a:xfrm>
            <a:prstGeom prst="rect">
              <a:avLst/>
            </a:prstGeom>
            <a:noFill/>
            <a:ln w="9525">
              <a:noFill/>
              <a:miter lim="800000"/>
              <a:headEnd/>
              <a:tailEnd/>
            </a:ln>
          </p:spPr>
          <p:txBody>
            <a:bodyPr wrap="none">
              <a:spAutoFit/>
            </a:bodyPr>
            <a:lstStyle/>
            <a:p>
              <a:pPr eaLnBrk="1" hangingPunct="1"/>
              <a:r>
                <a:rPr lang="en-US" altLang="en-US" sz="2800" b="1">
                  <a:solidFill>
                    <a:srgbClr val="0000FF"/>
                  </a:solidFill>
                </a:rPr>
                <a:t>Cầu Long Biên thời Pháp cuối thế kỉ XIX-đầu thế kỉ XX</a:t>
              </a:r>
            </a:p>
          </p:txBody>
        </p:sp>
      </p:grpSp>
      <p:grpSp>
        <p:nvGrpSpPr>
          <p:cNvPr id="7" name="Group 32"/>
          <p:cNvGrpSpPr>
            <a:grpSpLocks/>
          </p:cNvGrpSpPr>
          <p:nvPr/>
        </p:nvGrpSpPr>
        <p:grpSpPr bwMode="auto">
          <a:xfrm>
            <a:off x="76200" y="990600"/>
            <a:ext cx="8763000" cy="5791200"/>
            <a:chOff x="48" y="624"/>
            <a:chExt cx="5520" cy="3648"/>
          </a:xfrm>
        </p:grpSpPr>
        <p:pic>
          <p:nvPicPr>
            <p:cNvPr id="8206" name="Picture 30" descr="47f485eb_ch%20ng%20xun"/>
            <p:cNvPicPr>
              <a:picLocks noChangeAspect="1" noChangeArrowheads="1"/>
            </p:cNvPicPr>
            <p:nvPr/>
          </p:nvPicPr>
          <p:blipFill>
            <a:blip r:embed="rId7"/>
            <a:srcRect/>
            <a:stretch>
              <a:fillRect/>
            </a:stretch>
          </p:blipFill>
          <p:spPr bwMode="auto">
            <a:xfrm>
              <a:off x="48" y="624"/>
              <a:ext cx="5520" cy="3648"/>
            </a:xfrm>
            <a:prstGeom prst="rect">
              <a:avLst/>
            </a:prstGeom>
            <a:noFill/>
            <a:ln w="28575">
              <a:solidFill>
                <a:srgbClr val="FF33CC"/>
              </a:solidFill>
              <a:miter lim="800000"/>
              <a:headEnd/>
              <a:tailEnd/>
            </a:ln>
          </p:spPr>
        </p:pic>
        <p:sp>
          <p:nvSpPr>
            <p:cNvPr id="8207" name="Text Box 31"/>
            <p:cNvSpPr txBox="1">
              <a:spLocks noChangeArrowheads="1"/>
            </p:cNvSpPr>
            <p:nvPr/>
          </p:nvSpPr>
          <p:spPr bwMode="auto">
            <a:xfrm>
              <a:off x="1872" y="3945"/>
              <a:ext cx="1710" cy="327"/>
            </a:xfrm>
            <a:prstGeom prst="rect">
              <a:avLst/>
            </a:prstGeom>
            <a:noFill/>
            <a:ln w="9525">
              <a:noFill/>
              <a:miter lim="800000"/>
              <a:headEnd/>
              <a:tailEnd/>
            </a:ln>
          </p:spPr>
          <p:txBody>
            <a:bodyPr wrap="none">
              <a:spAutoFit/>
            </a:bodyPr>
            <a:lstStyle/>
            <a:p>
              <a:pPr eaLnBrk="1" hangingPunct="1"/>
              <a:r>
                <a:rPr lang="en-US" altLang="en-US" sz="2800" b="1">
                  <a:solidFill>
                    <a:srgbClr val="0000FF"/>
                  </a:solidFill>
                </a:rPr>
                <a:t>Chợ Đồng Xuân</a:t>
              </a:r>
              <a:r>
                <a:rPr lang="en-US" altLang="en-US"/>
                <a:t> </a:t>
              </a:r>
            </a:p>
          </p:txBody>
        </p:sp>
      </p:grpSp>
      <p:grpSp>
        <p:nvGrpSpPr>
          <p:cNvPr id="8" name="Group 33"/>
          <p:cNvGrpSpPr>
            <a:grpSpLocks/>
          </p:cNvGrpSpPr>
          <p:nvPr/>
        </p:nvGrpSpPr>
        <p:grpSpPr bwMode="auto">
          <a:xfrm>
            <a:off x="76200" y="990600"/>
            <a:ext cx="8763000" cy="5791200"/>
            <a:chOff x="0" y="0"/>
            <a:chExt cx="5616" cy="3806"/>
          </a:xfrm>
        </p:grpSpPr>
        <p:pic>
          <p:nvPicPr>
            <p:cNvPr id="8204" name="Picture 34" descr="Nhà bưu điện thời thuộc Pháp"/>
            <p:cNvPicPr>
              <a:picLocks noChangeAspect="1" noChangeArrowheads="1"/>
            </p:cNvPicPr>
            <p:nvPr/>
          </p:nvPicPr>
          <p:blipFill>
            <a:blip r:embed="rId8"/>
            <a:srcRect/>
            <a:stretch>
              <a:fillRect/>
            </a:stretch>
          </p:blipFill>
          <p:spPr bwMode="auto">
            <a:xfrm>
              <a:off x="0" y="0"/>
              <a:ext cx="5616" cy="3806"/>
            </a:xfrm>
            <a:prstGeom prst="rect">
              <a:avLst/>
            </a:prstGeom>
            <a:noFill/>
            <a:ln w="28575">
              <a:solidFill>
                <a:srgbClr val="FF33CC"/>
              </a:solidFill>
              <a:miter lim="800000"/>
              <a:headEnd/>
              <a:tailEnd/>
            </a:ln>
          </p:spPr>
        </p:pic>
        <p:sp>
          <p:nvSpPr>
            <p:cNvPr id="8205" name="Text Box 35"/>
            <p:cNvSpPr txBox="1">
              <a:spLocks noChangeArrowheads="1"/>
            </p:cNvSpPr>
            <p:nvPr/>
          </p:nvSpPr>
          <p:spPr bwMode="auto">
            <a:xfrm>
              <a:off x="2736" y="3417"/>
              <a:ext cx="1907" cy="341"/>
            </a:xfrm>
            <a:prstGeom prst="rect">
              <a:avLst/>
            </a:prstGeom>
            <a:noFill/>
            <a:ln w="9525">
              <a:noFill/>
              <a:miter lim="800000"/>
              <a:headEnd/>
              <a:tailEnd/>
            </a:ln>
          </p:spPr>
          <p:txBody>
            <a:bodyPr wrap="none">
              <a:spAutoFit/>
            </a:bodyPr>
            <a:lstStyle/>
            <a:p>
              <a:pPr eaLnBrk="1" hangingPunct="1"/>
              <a:r>
                <a:rPr lang="en-US" altLang="en-US" sz="2800" b="1">
                  <a:solidFill>
                    <a:srgbClr val="0000FF"/>
                  </a:solidFill>
                </a:rPr>
                <a:t>Bưu diện (Hà Nội)</a:t>
              </a:r>
            </a:p>
          </p:txBody>
        </p:sp>
      </p:grpSp>
      <p:sp>
        <p:nvSpPr>
          <p:cNvPr id="8203" name="Rectangle 20"/>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p:spPr>
        <p:txBody>
          <a:bodyPr wrap="none" anchor="ctr"/>
          <a:lstStyle/>
          <a:p>
            <a:endParaRPr lang="vi-V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8919"/>
                                        </p:tgtEl>
                                        <p:attrNameLst>
                                          <p:attrName>style.visibility</p:attrName>
                                        </p:attrNameLst>
                                      </p:cBhvr>
                                      <p:to>
                                        <p:strVal val="visible"/>
                                      </p:to>
                                    </p:set>
                                    <p:anim calcmode="lin" valueType="num">
                                      <p:cBhvr>
                                        <p:cTn id="7" dur="1000" fill="hold"/>
                                        <p:tgtEl>
                                          <p:spTgt spid="38919"/>
                                        </p:tgtEl>
                                        <p:attrNameLst>
                                          <p:attrName>ppt_x</p:attrName>
                                        </p:attrNameLst>
                                      </p:cBhvr>
                                      <p:tavLst>
                                        <p:tav tm="0">
                                          <p:val>
                                            <p:strVal val="#ppt_x-.2"/>
                                          </p:val>
                                        </p:tav>
                                        <p:tav tm="100000">
                                          <p:val>
                                            <p:strVal val="#ppt_x"/>
                                          </p:val>
                                        </p:tav>
                                      </p:tavLst>
                                    </p:anim>
                                    <p:anim calcmode="lin" valueType="num">
                                      <p:cBhvr>
                                        <p:cTn id="8" dur="1000" fill="hold"/>
                                        <p:tgtEl>
                                          <p:spTgt spid="38919"/>
                                        </p:tgtEl>
                                        <p:attrNameLst>
                                          <p:attrName>ppt_y</p:attrName>
                                        </p:attrNameLst>
                                      </p:cBhvr>
                                      <p:tavLst>
                                        <p:tav tm="0">
                                          <p:val>
                                            <p:strVal val="#ppt_y"/>
                                          </p:val>
                                        </p:tav>
                                        <p:tav tm="100000">
                                          <p:val>
                                            <p:strVal val="#ppt_y"/>
                                          </p:val>
                                        </p:tav>
                                      </p:tavLst>
                                    </p:anim>
                                    <p:animEffect transition="in" filter="wipe(right)" prLst="gradientSize: 0.1">
                                      <p:cBhvr>
                                        <p:cTn id="9" dur="1000"/>
                                        <p:tgtEl>
                                          <p:spTgt spid="3891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8" presetClass="exit" presetSubtype="16" fill="hold" nodeType="clickEffect">
                                  <p:stCondLst>
                                    <p:cond delay="0"/>
                                  </p:stCondLst>
                                  <p:childTnLst>
                                    <p:animEffect transition="out" filter="diamond(in)">
                                      <p:cBhvr>
                                        <p:cTn id="20" dur="2000"/>
                                        <p:tgtEl>
                                          <p:spTgt spid="2"/>
                                        </p:tgtEl>
                                      </p:cBhvr>
                                    </p:animEffect>
                                    <p:set>
                                      <p:cBhvr>
                                        <p:cTn id="21" dur="1" fill="hold">
                                          <p:stCondLst>
                                            <p:cond delay="1999"/>
                                          </p:stCondLst>
                                        </p:cTn>
                                        <p:tgtEl>
                                          <p:spTgt spid="2"/>
                                        </p:tgtEl>
                                        <p:attrNameLst>
                                          <p:attrName>style.visibility</p:attrName>
                                        </p:attrNameLst>
                                      </p:cBhvr>
                                      <p:to>
                                        <p:strVal val="hidden"/>
                                      </p:to>
                                    </p:set>
                                  </p:childTnLst>
                                </p:cTn>
                              </p:par>
                            </p:childTnLst>
                          </p:cTn>
                        </p:par>
                        <p:par>
                          <p:cTn id="22" fill="hold" nodeType="afterGroup">
                            <p:stCondLst>
                              <p:cond delay="2000"/>
                            </p:stCondLst>
                            <p:childTnLst>
                              <p:par>
                                <p:cTn id="23" presetID="21" presetClass="entr" presetSubtype="4"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heel(4)">
                                      <p:cBhvr>
                                        <p:cTn id="25" dur="2000"/>
                                        <p:tgtEl>
                                          <p:spTgt spid="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9" presetClass="exit" presetSubtype="0" accel="100000" fill="hold" nodeType="clickEffect">
                                  <p:stCondLst>
                                    <p:cond delay="0"/>
                                  </p:stCondLst>
                                  <p:childTnLst>
                                    <p:anim calcmode="lin" valueType="num">
                                      <p:cBhvr>
                                        <p:cTn id="29" dur="500"/>
                                        <p:tgtEl>
                                          <p:spTgt spid="3"/>
                                        </p:tgtEl>
                                        <p:attrNameLst>
                                          <p:attrName>ppt_w</p:attrName>
                                        </p:attrNameLst>
                                      </p:cBhvr>
                                      <p:tavLst>
                                        <p:tav tm="0">
                                          <p:val>
                                            <p:strVal val="ppt_w"/>
                                          </p:val>
                                        </p:tav>
                                        <p:tav tm="100000">
                                          <p:val>
                                            <p:fltVal val="0"/>
                                          </p:val>
                                        </p:tav>
                                      </p:tavLst>
                                    </p:anim>
                                    <p:anim calcmode="lin" valueType="num">
                                      <p:cBhvr>
                                        <p:cTn id="30" dur="500"/>
                                        <p:tgtEl>
                                          <p:spTgt spid="3"/>
                                        </p:tgtEl>
                                        <p:attrNameLst>
                                          <p:attrName>ppt_h</p:attrName>
                                        </p:attrNameLst>
                                      </p:cBhvr>
                                      <p:tavLst>
                                        <p:tav tm="0">
                                          <p:val>
                                            <p:strVal val="ppt_h"/>
                                          </p:val>
                                        </p:tav>
                                        <p:tav tm="100000">
                                          <p:val>
                                            <p:fltVal val="0"/>
                                          </p:val>
                                        </p:tav>
                                      </p:tavLst>
                                    </p:anim>
                                    <p:anim calcmode="lin" valueType="num">
                                      <p:cBhvr>
                                        <p:cTn id="31" dur="500"/>
                                        <p:tgtEl>
                                          <p:spTgt spid="3"/>
                                        </p:tgtEl>
                                        <p:attrNameLst>
                                          <p:attrName>style.rotation</p:attrName>
                                        </p:attrNameLst>
                                      </p:cBhvr>
                                      <p:tavLst>
                                        <p:tav tm="0">
                                          <p:val>
                                            <p:fltVal val="0"/>
                                          </p:val>
                                        </p:tav>
                                        <p:tav tm="100000">
                                          <p:val>
                                            <p:fltVal val="360"/>
                                          </p:val>
                                        </p:tav>
                                      </p:tavLst>
                                    </p:anim>
                                    <p:animEffect transition="out" filter="fade">
                                      <p:cBhvr>
                                        <p:cTn id="32" dur="500"/>
                                        <p:tgtEl>
                                          <p:spTgt spid="3"/>
                                        </p:tgtEl>
                                      </p:cBhvr>
                                    </p:animEffect>
                                    <p:set>
                                      <p:cBhvr>
                                        <p:cTn id="33" dur="1" fill="hold">
                                          <p:stCondLst>
                                            <p:cond delay="499"/>
                                          </p:stCondLst>
                                        </p:cTn>
                                        <p:tgtEl>
                                          <p:spTgt spid="3"/>
                                        </p:tgtEl>
                                        <p:attrNameLst>
                                          <p:attrName>style.visibility</p:attrName>
                                        </p:attrNameLst>
                                      </p:cBhvr>
                                      <p:to>
                                        <p:strVal val="hidden"/>
                                      </p:to>
                                    </p:set>
                                  </p:childTnLst>
                                </p:cTn>
                              </p:par>
                            </p:childTnLst>
                          </p:cTn>
                        </p:par>
                        <p:par>
                          <p:cTn id="34" fill="hold" nodeType="afterGroup">
                            <p:stCondLst>
                              <p:cond delay="500"/>
                            </p:stCondLst>
                            <p:childTnLst>
                              <p:par>
                                <p:cTn id="35" presetID="25"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40" dur="1000" fill="hold"/>
                                        <p:tgtEl>
                                          <p:spTgt spid="4"/>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4"/>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8" presetClass="exit" presetSubtype="12" fill="hold" nodeType="clickEffect">
                                  <p:stCondLst>
                                    <p:cond delay="0"/>
                                  </p:stCondLst>
                                  <p:childTnLst>
                                    <p:animEffect transition="out" filter="strips(downLeft)">
                                      <p:cBhvr>
                                        <p:cTn id="48" dur="500"/>
                                        <p:tgtEl>
                                          <p:spTgt spid="4"/>
                                        </p:tgtEl>
                                      </p:cBhvr>
                                    </p:animEffect>
                                    <p:set>
                                      <p:cBhvr>
                                        <p:cTn id="49" dur="1" fill="hold">
                                          <p:stCondLst>
                                            <p:cond delay="499"/>
                                          </p:stCondLst>
                                        </p:cTn>
                                        <p:tgtEl>
                                          <p:spTgt spid="4"/>
                                        </p:tgtEl>
                                        <p:attrNameLst>
                                          <p:attrName>style.visibility</p:attrName>
                                        </p:attrNameLst>
                                      </p:cBhvr>
                                      <p:to>
                                        <p:strVal val="hidden"/>
                                      </p:to>
                                    </p:set>
                                  </p:childTnLst>
                                </p:cTn>
                              </p:par>
                            </p:childTnLst>
                          </p:cTn>
                        </p:par>
                        <p:par>
                          <p:cTn id="50" fill="hold" nodeType="afterGroup">
                            <p:stCondLst>
                              <p:cond delay="500"/>
                            </p:stCondLst>
                            <p:childTnLst>
                              <p:par>
                                <p:cTn id="51" presetID="15" presetClass="entr" presetSubtype="0"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p:cTn id="53" dur="1000" fill="hold"/>
                                        <p:tgtEl>
                                          <p:spTgt spid="5"/>
                                        </p:tgtEl>
                                        <p:attrNameLst>
                                          <p:attrName>ppt_w</p:attrName>
                                        </p:attrNameLst>
                                      </p:cBhvr>
                                      <p:tavLst>
                                        <p:tav tm="0">
                                          <p:val>
                                            <p:fltVal val="0"/>
                                          </p:val>
                                        </p:tav>
                                        <p:tav tm="100000">
                                          <p:val>
                                            <p:strVal val="#ppt_w"/>
                                          </p:val>
                                        </p:tav>
                                      </p:tavLst>
                                    </p:anim>
                                    <p:anim calcmode="lin" valueType="num">
                                      <p:cBhvr>
                                        <p:cTn id="54" dur="1000" fill="hold"/>
                                        <p:tgtEl>
                                          <p:spTgt spid="5"/>
                                        </p:tgtEl>
                                        <p:attrNameLst>
                                          <p:attrName>ppt_h</p:attrName>
                                        </p:attrNameLst>
                                      </p:cBhvr>
                                      <p:tavLst>
                                        <p:tav tm="0">
                                          <p:val>
                                            <p:fltVal val="0"/>
                                          </p:val>
                                        </p:tav>
                                        <p:tav tm="100000">
                                          <p:val>
                                            <p:strVal val="#ppt_h"/>
                                          </p:val>
                                        </p:tav>
                                      </p:tavLst>
                                    </p:anim>
                                    <p:anim calcmode="lin" valueType="num">
                                      <p:cBhvr>
                                        <p:cTn id="55"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13" presetClass="exit" presetSubtype="16" fill="hold" nodeType="clickEffect">
                                  <p:stCondLst>
                                    <p:cond delay="0"/>
                                  </p:stCondLst>
                                  <p:childTnLst>
                                    <p:animEffect transition="out" filter="plus(in)">
                                      <p:cBhvr>
                                        <p:cTn id="60" dur="2000"/>
                                        <p:tgtEl>
                                          <p:spTgt spid="5"/>
                                        </p:tgtEl>
                                      </p:cBhvr>
                                    </p:animEffect>
                                    <p:set>
                                      <p:cBhvr>
                                        <p:cTn id="61" dur="1" fill="hold">
                                          <p:stCondLst>
                                            <p:cond delay="1999"/>
                                          </p:stCondLst>
                                        </p:cTn>
                                        <p:tgtEl>
                                          <p:spTgt spid="5"/>
                                        </p:tgtEl>
                                        <p:attrNameLst>
                                          <p:attrName>style.visibility</p:attrName>
                                        </p:attrNameLst>
                                      </p:cBhvr>
                                      <p:to>
                                        <p:strVal val="hidden"/>
                                      </p:to>
                                    </p:set>
                                  </p:childTnLst>
                                </p:cTn>
                              </p:par>
                            </p:childTnLst>
                          </p:cTn>
                        </p:par>
                        <p:par>
                          <p:cTn id="62" fill="hold" nodeType="afterGroup">
                            <p:stCondLst>
                              <p:cond delay="2000"/>
                            </p:stCondLst>
                            <p:childTnLst>
                              <p:par>
                                <p:cTn id="63" presetID="52" presetClass="entr" presetSubtype="0" fill="hold" nodeType="afterEffect">
                                  <p:stCondLst>
                                    <p:cond delay="0"/>
                                  </p:stCondLst>
                                  <p:childTnLst>
                                    <p:set>
                                      <p:cBhvr>
                                        <p:cTn id="64" dur="1" fill="hold">
                                          <p:stCondLst>
                                            <p:cond delay="0"/>
                                          </p:stCondLst>
                                        </p:cTn>
                                        <p:tgtEl>
                                          <p:spTgt spid="6"/>
                                        </p:tgtEl>
                                        <p:attrNameLst>
                                          <p:attrName>style.visibility</p:attrName>
                                        </p:attrNameLst>
                                      </p:cBhvr>
                                      <p:to>
                                        <p:strVal val="visible"/>
                                      </p:to>
                                    </p:set>
                                    <p:animScale>
                                      <p:cBhvr>
                                        <p:cTn id="65"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6" dur="1000" decel="50000" fill="hold">
                                          <p:stCondLst>
                                            <p:cond delay="0"/>
                                          </p:stCondLst>
                                        </p:cTn>
                                        <p:tgtEl>
                                          <p:spTgt spid="6"/>
                                        </p:tgtEl>
                                        <p:attrNameLst>
                                          <p:attrName>ppt_x</p:attrName>
                                          <p:attrName>ppt_y</p:attrName>
                                        </p:attrNameLst>
                                      </p:cBhvr>
                                    </p:animMotion>
                                    <p:animEffect transition="in" filter="fade">
                                      <p:cBhvr>
                                        <p:cTn id="67" dur="1000"/>
                                        <p:tgtEl>
                                          <p:spTgt spid="6"/>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xit" presetSubtype="4" fill="hold" nodeType="clickEffect">
                                  <p:stCondLst>
                                    <p:cond delay="0"/>
                                  </p:stCondLst>
                                  <p:childTnLst>
                                    <p:anim calcmode="lin" valueType="num">
                                      <p:cBhvr additive="base">
                                        <p:cTn id="71" dur="500"/>
                                        <p:tgtEl>
                                          <p:spTgt spid="6"/>
                                        </p:tgtEl>
                                        <p:attrNameLst>
                                          <p:attrName>ppt_x</p:attrName>
                                        </p:attrNameLst>
                                      </p:cBhvr>
                                      <p:tavLst>
                                        <p:tav tm="0">
                                          <p:val>
                                            <p:strVal val="ppt_x"/>
                                          </p:val>
                                        </p:tav>
                                        <p:tav tm="100000">
                                          <p:val>
                                            <p:strVal val="ppt_x"/>
                                          </p:val>
                                        </p:tav>
                                      </p:tavLst>
                                    </p:anim>
                                    <p:anim calcmode="lin" valueType="num">
                                      <p:cBhvr additive="base">
                                        <p:cTn id="72" dur="500"/>
                                        <p:tgtEl>
                                          <p:spTgt spid="6"/>
                                        </p:tgtEl>
                                        <p:attrNameLst>
                                          <p:attrName>ppt_y</p:attrName>
                                        </p:attrNameLst>
                                      </p:cBhvr>
                                      <p:tavLst>
                                        <p:tav tm="0">
                                          <p:val>
                                            <p:strVal val="ppt_y"/>
                                          </p:val>
                                        </p:tav>
                                        <p:tav tm="100000">
                                          <p:val>
                                            <p:strVal val="1+ppt_h/2"/>
                                          </p:val>
                                        </p:tav>
                                      </p:tavLst>
                                    </p:anim>
                                    <p:set>
                                      <p:cBhvr>
                                        <p:cTn id="73" dur="1" fill="hold">
                                          <p:stCondLst>
                                            <p:cond delay="499"/>
                                          </p:stCondLst>
                                        </p:cTn>
                                        <p:tgtEl>
                                          <p:spTgt spid="6"/>
                                        </p:tgtEl>
                                        <p:attrNameLst>
                                          <p:attrName>style.visibility</p:attrName>
                                        </p:attrNameLst>
                                      </p:cBhvr>
                                      <p:to>
                                        <p:strVal val="hidden"/>
                                      </p:to>
                                    </p:set>
                                  </p:childTnLst>
                                </p:cTn>
                              </p:par>
                            </p:childTnLst>
                          </p:cTn>
                        </p:par>
                        <p:par>
                          <p:cTn id="74" fill="hold" nodeType="afterGroup">
                            <p:stCondLst>
                              <p:cond delay="500"/>
                            </p:stCondLst>
                            <p:childTnLst>
                              <p:par>
                                <p:cTn id="75" presetID="15" presetClass="entr" presetSubtype="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p:cTn id="77" dur="1000" fill="hold"/>
                                        <p:tgtEl>
                                          <p:spTgt spid="7"/>
                                        </p:tgtEl>
                                        <p:attrNameLst>
                                          <p:attrName>ppt_w</p:attrName>
                                        </p:attrNameLst>
                                      </p:cBhvr>
                                      <p:tavLst>
                                        <p:tav tm="0">
                                          <p:val>
                                            <p:fltVal val="0"/>
                                          </p:val>
                                        </p:tav>
                                        <p:tav tm="100000">
                                          <p:val>
                                            <p:strVal val="#ppt_w"/>
                                          </p:val>
                                        </p:tav>
                                      </p:tavLst>
                                    </p:anim>
                                    <p:anim calcmode="lin" valueType="num">
                                      <p:cBhvr>
                                        <p:cTn id="78" dur="1000" fill="hold"/>
                                        <p:tgtEl>
                                          <p:spTgt spid="7"/>
                                        </p:tgtEl>
                                        <p:attrNameLst>
                                          <p:attrName>ppt_h</p:attrName>
                                        </p:attrNameLst>
                                      </p:cBhvr>
                                      <p:tavLst>
                                        <p:tav tm="0">
                                          <p:val>
                                            <p:fltVal val="0"/>
                                          </p:val>
                                        </p:tav>
                                        <p:tav tm="100000">
                                          <p:val>
                                            <p:strVal val="#ppt_h"/>
                                          </p:val>
                                        </p:tav>
                                      </p:tavLst>
                                    </p:anim>
                                    <p:anim calcmode="lin" valueType="num">
                                      <p:cBhvr>
                                        <p:cTn id="7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8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15" presetClass="exit" presetSubtype="0" fill="hold" nodeType="clickEffect">
                                  <p:stCondLst>
                                    <p:cond delay="0"/>
                                  </p:stCondLst>
                                  <p:childTnLst>
                                    <p:anim calcmode="lin" valueType="num">
                                      <p:cBhvr>
                                        <p:cTn id="84" dur="1000"/>
                                        <p:tgtEl>
                                          <p:spTgt spid="7"/>
                                        </p:tgtEl>
                                        <p:attrNameLst>
                                          <p:attrName>ppt_w</p:attrName>
                                        </p:attrNameLst>
                                      </p:cBhvr>
                                      <p:tavLst>
                                        <p:tav tm="0">
                                          <p:val>
                                            <p:strVal val="ppt_w"/>
                                          </p:val>
                                        </p:tav>
                                        <p:tav tm="100000">
                                          <p:val>
                                            <p:fltVal val="0"/>
                                          </p:val>
                                        </p:tav>
                                      </p:tavLst>
                                    </p:anim>
                                    <p:anim calcmode="lin" valueType="num">
                                      <p:cBhvr>
                                        <p:cTn id="85" dur="1000"/>
                                        <p:tgtEl>
                                          <p:spTgt spid="7"/>
                                        </p:tgtEl>
                                        <p:attrNameLst>
                                          <p:attrName>ppt_h</p:attrName>
                                        </p:attrNameLst>
                                      </p:cBhvr>
                                      <p:tavLst>
                                        <p:tav tm="0">
                                          <p:val>
                                            <p:strVal val="ppt_h"/>
                                          </p:val>
                                        </p:tav>
                                        <p:tav tm="100000">
                                          <p:val>
                                            <p:fltVal val="0"/>
                                          </p:val>
                                        </p:tav>
                                      </p:tavLst>
                                    </p:anim>
                                    <p:anim calcmode="lin" valueType="num">
                                      <p:cBhvr>
                                        <p:cTn id="86" dur="1000"/>
                                        <p:tgtEl>
                                          <p:spTgt spid="7"/>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87" dur="1000"/>
                                        <p:tgtEl>
                                          <p:spTgt spid="7"/>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88" dur="1" fill="hold">
                                          <p:stCondLst>
                                            <p:cond delay="999"/>
                                          </p:stCondLst>
                                        </p:cTn>
                                        <p:tgtEl>
                                          <p:spTgt spid="7"/>
                                        </p:tgtEl>
                                        <p:attrNameLst>
                                          <p:attrName>style.visibility</p:attrName>
                                        </p:attrNameLst>
                                      </p:cBhvr>
                                      <p:to>
                                        <p:strVal val="hidden"/>
                                      </p:to>
                                    </p:set>
                                  </p:childTnLst>
                                </p:cTn>
                              </p:par>
                            </p:childTnLst>
                          </p:cTn>
                        </p:par>
                        <p:par>
                          <p:cTn id="89" fill="hold" nodeType="afterGroup">
                            <p:stCondLst>
                              <p:cond delay="1000"/>
                            </p:stCondLst>
                            <p:childTnLst>
                              <p:par>
                                <p:cTn id="90" presetID="29" presetClass="entr" presetSubtype="0" fill="hold" nodeType="afterEffect">
                                  <p:stCondLst>
                                    <p:cond delay="0"/>
                                  </p:stCondLst>
                                  <p:childTnLst>
                                    <p:set>
                                      <p:cBhvr>
                                        <p:cTn id="91" dur="1" fill="hold">
                                          <p:stCondLst>
                                            <p:cond delay="0"/>
                                          </p:stCondLst>
                                        </p:cTn>
                                        <p:tgtEl>
                                          <p:spTgt spid="8"/>
                                        </p:tgtEl>
                                        <p:attrNameLst>
                                          <p:attrName>style.visibility</p:attrName>
                                        </p:attrNameLst>
                                      </p:cBhvr>
                                      <p:to>
                                        <p:strVal val="visible"/>
                                      </p:to>
                                    </p:set>
                                    <p:anim calcmode="lin" valueType="num">
                                      <p:cBhvr>
                                        <p:cTn id="92" dur="1000" fill="hold"/>
                                        <p:tgtEl>
                                          <p:spTgt spid="8"/>
                                        </p:tgtEl>
                                        <p:attrNameLst>
                                          <p:attrName>ppt_x</p:attrName>
                                        </p:attrNameLst>
                                      </p:cBhvr>
                                      <p:tavLst>
                                        <p:tav tm="0">
                                          <p:val>
                                            <p:strVal val="#ppt_x-.2"/>
                                          </p:val>
                                        </p:tav>
                                        <p:tav tm="100000">
                                          <p:val>
                                            <p:strVal val="#ppt_x"/>
                                          </p:val>
                                        </p:tav>
                                      </p:tavLst>
                                    </p:anim>
                                    <p:anim calcmode="lin" valueType="num">
                                      <p:cBhvr>
                                        <p:cTn id="93"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7" descr="sun14[1]"/>
          <p:cNvPicPr>
            <a:picLocks noChangeAspect="1" noChangeArrowheads="1" noCrop="1"/>
          </p:cNvPicPr>
          <p:nvPr/>
        </p:nvPicPr>
        <p:blipFill>
          <a:blip r:embed="rId2"/>
          <a:srcRect/>
          <a:stretch>
            <a:fillRect/>
          </a:stretch>
        </p:blipFill>
        <p:spPr bwMode="auto">
          <a:xfrm>
            <a:off x="7848600" y="0"/>
            <a:ext cx="1295400" cy="1295400"/>
          </a:xfrm>
          <a:prstGeom prst="rect">
            <a:avLst/>
          </a:prstGeom>
          <a:noFill/>
          <a:ln w="9525">
            <a:noFill/>
            <a:miter lim="800000"/>
            <a:headEnd/>
            <a:tailEnd/>
          </a:ln>
        </p:spPr>
      </p:pic>
      <p:pic>
        <p:nvPicPr>
          <p:cNvPr id="9220" name="Picture 11" descr="sun14[1]"/>
          <p:cNvPicPr>
            <a:picLocks noChangeAspect="1" noChangeArrowheads="1" noCrop="1"/>
          </p:cNvPicPr>
          <p:nvPr/>
        </p:nvPicPr>
        <p:blipFill>
          <a:blip r:embed="rId2"/>
          <a:srcRect/>
          <a:stretch>
            <a:fillRect/>
          </a:stretch>
        </p:blipFill>
        <p:spPr bwMode="auto">
          <a:xfrm>
            <a:off x="0" y="0"/>
            <a:ext cx="1219200" cy="1219200"/>
          </a:xfrm>
          <a:prstGeom prst="rect">
            <a:avLst/>
          </a:prstGeom>
          <a:noFill/>
          <a:ln w="9525">
            <a:noFill/>
            <a:miter lim="800000"/>
            <a:headEnd/>
            <a:tailEnd/>
          </a:ln>
        </p:spPr>
      </p:pic>
      <p:sp>
        <p:nvSpPr>
          <p:cNvPr id="37895" name="Text Box 7"/>
          <p:cNvSpPr txBox="1">
            <a:spLocks noChangeArrowheads="1"/>
          </p:cNvSpPr>
          <p:nvPr/>
        </p:nvSpPr>
        <p:spPr bwMode="auto">
          <a:xfrm>
            <a:off x="0" y="1143000"/>
            <a:ext cx="9144000" cy="946150"/>
          </a:xfrm>
          <a:prstGeom prst="rect">
            <a:avLst/>
          </a:prstGeom>
          <a:noFill/>
          <a:ln w="9525">
            <a:noFill/>
            <a:miter lim="800000"/>
            <a:headEnd/>
            <a:tailEnd/>
          </a:ln>
          <a:effectLst/>
        </p:spPr>
        <p:txBody>
          <a:bodyPr>
            <a:spAutoFit/>
          </a:bodyPr>
          <a:lstStyle/>
          <a:p>
            <a:pPr eaLnBrk="1" hangingPunct="1"/>
            <a:r>
              <a:rPr lang="en-US" altLang="en-US" sz="2800" b="1" dirty="0">
                <a:solidFill>
                  <a:srgbClr val="0000FF"/>
                </a:solidFill>
                <a:cs typeface="Times New Roman" pitchFamily="18" charset="0"/>
              </a:rPr>
              <a:t>2. </a:t>
            </a:r>
            <a:r>
              <a:rPr lang="en-US" altLang="en-US" sz="2800" b="1" dirty="0" err="1">
                <a:solidFill>
                  <a:srgbClr val="0000FF"/>
                </a:solidFill>
                <a:cs typeface="Times New Roman" pitchFamily="18" charset="0"/>
              </a:rPr>
              <a:t>Những</a:t>
            </a:r>
            <a:r>
              <a:rPr lang="en-US" altLang="en-US" sz="2800" b="1" dirty="0">
                <a:solidFill>
                  <a:srgbClr val="0000FF"/>
                </a:solidFill>
                <a:cs typeface="Times New Roman" pitchFamily="18" charset="0"/>
              </a:rPr>
              <a:t> </a:t>
            </a:r>
            <a:r>
              <a:rPr lang="en-US" altLang="en-US" sz="2800" b="1" dirty="0" err="1">
                <a:solidFill>
                  <a:srgbClr val="0000FF"/>
                </a:solidFill>
                <a:cs typeface="Times New Roman" pitchFamily="18" charset="0"/>
              </a:rPr>
              <a:t>thay</a:t>
            </a:r>
            <a:r>
              <a:rPr lang="en-US" altLang="en-US" sz="2800" b="1" dirty="0">
                <a:solidFill>
                  <a:srgbClr val="0000FF"/>
                </a:solidFill>
                <a:cs typeface="Times New Roman" pitchFamily="18" charset="0"/>
              </a:rPr>
              <a:t> </a:t>
            </a:r>
            <a:r>
              <a:rPr lang="en-US" altLang="en-US" sz="2800" b="1" dirty="0" err="1">
                <a:solidFill>
                  <a:srgbClr val="0000FF"/>
                </a:solidFill>
                <a:cs typeface="Times New Roman" pitchFamily="18" charset="0"/>
              </a:rPr>
              <a:t>đổi</a:t>
            </a:r>
            <a:r>
              <a:rPr lang="en-US" altLang="en-US" sz="2800" b="1" dirty="0">
                <a:solidFill>
                  <a:srgbClr val="0000FF"/>
                </a:solidFill>
                <a:cs typeface="Times New Roman" pitchFamily="18" charset="0"/>
              </a:rPr>
              <a:t> </a:t>
            </a:r>
            <a:r>
              <a:rPr lang="en-US" altLang="en-US" sz="2800" b="1" dirty="0" err="1">
                <a:solidFill>
                  <a:srgbClr val="0000FF"/>
                </a:solidFill>
                <a:cs typeface="Times New Roman" pitchFamily="18" charset="0"/>
              </a:rPr>
              <a:t>trong</a:t>
            </a:r>
            <a:r>
              <a:rPr lang="en-US" altLang="en-US" sz="2800" b="1" dirty="0">
                <a:solidFill>
                  <a:srgbClr val="0000FF"/>
                </a:solidFill>
                <a:cs typeface="Times New Roman" pitchFamily="18" charset="0"/>
              </a:rPr>
              <a:t> </a:t>
            </a:r>
            <a:r>
              <a:rPr lang="en-US" altLang="en-US" sz="2800" b="1" dirty="0" err="1">
                <a:solidFill>
                  <a:srgbClr val="0000FF"/>
                </a:solidFill>
                <a:cs typeface="Times New Roman" pitchFamily="18" charset="0"/>
              </a:rPr>
              <a:t>xã</a:t>
            </a:r>
            <a:r>
              <a:rPr lang="en-US" altLang="en-US" sz="2800" b="1" dirty="0">
                <a:solidFill>
                  <a:srgbClr val="0000FF"/>
                </a:solidFill>
                <a:cs typeface="Times New Roman" pitchFamily="18" charset="0"/>
              </a:rPr>
              <a:t> </a:t>
            </a:r>
            <a:r>
              <a:rPr lang="en-US" altLang="en-US" sz="2800" b="1" dirty="0" err="1">
                <a:solidFill>
                  <a:srgbClr val="0000FF"/>
                </a:solidFill>
                <a:cs typeface="Times New Roman" pitchFamily="18" charset="0"/>
              </a:rPr>
              <a:t>hội</a:t>
            </a:r>
            <a:r>
              <a:rPr lang="en-US" altLang="en-US" sz="2800" b="1" dirty="0">
                <a:solidFill>
                  <a:srgbClr val="0000FF"/>
                </a:solidFill>
                <a:cs typeface="Times New Roman" pitchFamily="18" charset="0"/>
              </a:rPr>
              <a:t> </a:t>
            </a:r>
            <a:r>
              <a:rPr lang="en-US" altLang="en-US" sz="2800" b="1" dirty="0" err="1">
                <a:solidFill>
                  <a:srgbClr val="0000FF"/>
                </a:solidFill>
                <a:cs typeface="Times New Roman" pitchFamily="18" charset="0"/>
              </a:rPr>
              <a:t>Việt</a:t>
            </a:r>
            <a:r>
              <a:rPr lang="en-US" altLang="en-US" sz="2800" b="1" dirty="0">
                <a:solidFill>
                  <a:srgbClr val="0000FF"/>
                </a:solidFill>
                <a:cs typeface="Times New Roman" pitchFamily="18" charset="0"/>
              </a:rPr>
              <a:t> Nam </a:t>
            </a:r>
            <a:r>
              <a:rPr lang="en-US" altLang="en-US" sz="2800" b="1" dirty="0" err="1">
                <a:solidFill>
                  <a:srgbClr val="0000FF"/>
                </a:solidFill>
                <a:cs typeface="Times New Roman" pitchFamily="18" charset="0"/>
              </a:rPr>
              <a:t>từ</a:t>
            </a:r>
            <a:r>
              <a:rPr lang="en-US" altLang="en-US" sz="2800" b="1" dirty="0">
                <a:solidFill>
                  <a:srgbClr val="0000FF"/>
                </a:solidFill>
                <a:cs typeface="Times New Roman" pitchFamily="18" charset="0"/>
              </a:rPr>
              <a:t> </a:t>
            </a:r>
            <a:r>
              <a:rPr lang="en-US" altLang="en-US" sz="2800" b="1" dirty="0" err="1">
                <a:solidFill>
                  <a:srgbClr val="0000FF"/>
                </a:solidFill>
                <a:cs typeface="Times New Roman" pitchFamily="18" charset="0"/>
              </a:rPr>
              <a:t>cuối</a:t>
            </a:r>
            <a:r>
              <a:rPr lang="en-US" altLang="en-US" sz="2800" b="1" dirty="0">
                <a:solidFill>
                  <a:srgbClr val="0000FF"/>
                </a:solidFill>
                <a:cs typeface="Times New Roman" pitchFamily="18" charset="0"/>
              </a:rPr>
              <a:t> </a:t>
            </a:r>
            <a:r>
              <a:rPr lang="en-US" altLang="en-US" sz="2800" b="1" dirty="0" err="1">
                <a:solidFill>
                  <a:srgbClr val="0000FF"/>
                </a:solidFill>
                <a:cs typeface="Times New Roman" pitchFamily="18" charset="0"/>
              </a:rPr>
              <a:t>thê</a:t>
            </a:r>
            <a:r>
              <a:rPr lang="en-US" altLang="en-US" sz="2800" b="1" dirty="0">
                <a:solidFill>
                  <a:srgbClr val="0000FF"/>
                </a:solidFill>
                <a:cs typeface="Times New Roman" pitchFamily="18" charset="0"/>
              </a:rPr>
              <a:t>́ </a:t>
            </a:r>
            <a:r>
              <a:rPr lang="en-US" altLang="en-US" sz="2800" b="1" dirty="0" err="1">
                <a:solidFill>
                  <a:srgbClr val="0000FF"/>
                </a:solidFill>
                <a:cs typeface="Times New Roman" pitchFamily="18" charset="0"/>
              </a:rPr>
              <a:t>ki</a:t>
            </a:r>
            <a:r>
              <a:rPr lang="en-US" altLang="en-US" sz="2800" b="1" dirty="0">
                <a:solidFill>
                  <a:srgbClr val="0000FF"/>
                </a:solidFill>
                <a:cs typeface="Times New Roman" pitchFamily="18" charset="0"/>
              </a:rPr>
              <a:t>̉ XIX- </a:t>
            </a:r>
            <a:r>
              <a:rPr lang="en-US" altLang="en-US" sz="2800" b="1" dirty="0" err="1">
                <a:solidFill>
                  <a:srgbClr val="0000FF"/>
                </a:solidFill>
                <a:cs typeface="Times New Roman" pitchFamily="18" charset="0"/>
              </a:rPr>
              <a:t>đầu</a:t>
            </a:r>
            <a:r>
              <a:rPr lang="en-US" altLang="en-US" sz="2800" b="1" dirty="0">
                <a:solidFill>
                  <a:srgbClr val="0000FF"/>
                </a:solidFill>
                <a:cs typeface="Times New Roman" pitchFamily="18" charset="0"/>
              </a:rPr>
              <a:t> </a:t>
            </a:r>
            <a:r>
              <a:rPr lang="en-US" altLang="en-US" sz="2800" b="1" dirty="0" err="1">
                <a:solidFill>
                  <a:srgbClr val="0000FF"/>
                </a:solidFill>
                <a:cs typeface="Times New Roman" pitchFamily="18" charset="0"/>
              </a:rPr>
              <a:t>thê</a:t>
            </a:r>
            <a:r>
              <a:rPr lang="en-US" altLang="en-US" sz="2800" b="1" dirty="0">
                <a:solidFill>
                  <a:srgbClr val="0000FF"/>
                </a:solidFill>
                <a:cs typeface="Times New Roman" pitchFamily="18" charset="0"/>
              </a:rPr>
              <a:t>́ </a:t>
            </a:r>
            <a:r>
              <a:rPr lang="en-US" altLang="en-US" sz="2800" b="1" dirty="0" err="1">
                <a:solidFill>
                  <a:srgbClr val="0000FF"/>
                </a:solidFill>
                <a:cs typeface="Times New Roman" pitchFamily="18" charset="0"/>
              </a:rPr>
              <a:t>ki</a:t>
            </a:r>
            <a:r>
              <a:rPr lang="en-US" altLang="en-US" sz="2800" b="1" dirty="0">
                <a:solidFill>
                  <a:srgbClr val="0000FF"/>
                </a:solidFill>
                <a:cs typeface="Times New Roman" pitchFamily="18" charset="0"/>
              </a:rPr>
              <a:t>̉ XX</a:t>
            </a:r>
          </a:p>
        </p:txBody>
      </p:sp>
      <p:sp>
        <p:nvSpPr>
          <p:cNvPr id="37896" name="Rectangle 8"/>
          <p:cNvSpPr>
            <a:spLocks noChangeArrowheads="1"/>
          </p:cNvSpPr>
          <p:nvPr/>
        </p:nvSpPr>
        <p:spPr bwMode="auto">
          <a:xfrm>
            <a:off x="0" y="2133600"/>
            <a:ext cx="9144000" cy="946150"/>
          </a:xfrm>
          <a:prstGeom prst="rect">
            <a:avLst/>
          </a:prstGeom>
          <a:noFill/>
          <a:ln w="9525">
            <a:noFill/>
            <a:miter lim="800000"/>
            <a:headEnd/>
            <a:tailEnd/>
          </a:ln>
          <a:effectLst/>
        </p:spPr>
        <p:txBody>
          <a:bodyPr>
            <a:spAutoFit/>
          </a:bodyPr>
          <a:lstStyle/>
          <a:p>
            <a:r>
              <a:rPr lang="en-US" altLang="en-US" sz="2800" b="1" dirty="0">
                <a:solidFill>
                  <a:srgbClr val="FF0000"/>
                </a:solidFill>
                <a:cs typeface="Times New Roman" pitchFamily="18" charset="0"/>
              </a:rPr>
              <a:t>+</a:t>
            </a:r>
            <a:r>
              <a:rPr lang="en-US" altLang="en-US" sz="2800" b="1" dirty="0" err="1">
                <a:solidFill>
                  <a:srgbClr val="FF0000"/>
                </a:solidFill>
                <a:cs typeface="Times New Roman" pitchFamily="18" charset="0"/>
              </a:rPr>
              <a:t>Trước</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khi</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thực</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dân</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Pháp</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xâm</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lược</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nền</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kinh</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tế</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Việt</a:t>
            </a:r>
            <a:r>
              <a:rPr lang="en-US" altLang="en-US" sz="2800" b="1" dirty="0">
                <a:solidFill>
                  <a:srgbClr val="FF0000"/>
                </a:solidFill>
                <a:cs typeface="Times New Roman" pitchFamily="18" charset="0"/>
              </a:rPr>
              <a:t> Nam </a:t>
            </a:r>
            <a:r>
              <a:rPr lang="en-US" altLang="en-US" sz="2800" b="1" dirty="0" err="1">
                <a:solidFill>
                  <a:srgbClr val="FF0000"/>
                </a:solidFill>
                <a:cs typeface="Times New Roman" pitchFamily="18" charset="0"/>
              </a:rPr>
              <a:t>có</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những</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ngành</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nào</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là</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chủ</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yếu</a:t>
            </a:r>
            <a:r>
              <a:rPr lang="en-US" altLang="en-US" sz="2800" b="1" dirty="0">
                <a:solidFill>
                  <a:srgbClr val="FF0000"/>
                </a:solidFill>
                <a:cs typeface="Times New Roman" pitchFamily="18" charset="0"/>
              </a:rPr>
              <a:t>?</a:t>
            </a:r>
          </a:p>
        </p:txBody>
      </p:sp>
      <p:sp>
        <p:nvSpPr>
          <p:cNvPr id="37897" name="Text Box 9"/>
          <p:cNvSpPr txBox="1">
            <a:spLocks noChangeArrowheads="1"/>
          </p:cNvSpPr>
          <p:nvPr/>
        </p:nvSpPr>
        <p:spPr bwMode="auto">
          <a:xfrm>
            <a:off x="0" y="3200400"/>
            <a:ext cx="9144000" cy="946150"/>
          </a:xfrm>
          <a:prstGeom prst="rect">
            <a:avLst/>
          </a:prstGeom>
          <a:noFill/>
          <a:ln w="9525">
            <a:noFill/>
            <a:miter lim="800000"/>
            <a:headEnd/>
            <a:tailEnd/>
          </a:ln>
          <a:effectLst/>
        </p:spPr>
        <p:txBody>
          <a:bodyPr>
            <a:spAutoFit/>
          </a:bodyPr>
          <a:lstStyle/>
          <a:p>
            <a:r>
              <a:rPr lang="en-US" altLang="en-US" sz="2800" b="1">
                <a:solidFill>
                  <a:srgbClr val="0000FF"/>
                </a:solidFill>
                <a:cs typeface="Times New Roman" pitchFamily="18" charset="0"/>
              </a:rPr>
              <a:t>- Trước khi thực dân Pháp xâm lược, nền kinh tế Việt Nam dựa vào ngành nông nghiệp là chủ yếu.</a:t>
            </a:r>
            <a:endParaRPr lang="en-US" altLang="en-US" sz="2800">
              <a:solidFill>
                <a:srgbClr val="0000FF"/>
              </a:solidFill>
              <a:cs typeface="Times New Roman" pitchFamily="18" charset="0"/>
            </a:endParaRPr>
          </a:p>
        </p:txBody>
      </p:sp>
      <p:sp>
        <p:nvSpPr>
          <p:cNvPr id="37898" name="Text Box 10"/>
          <p:cNvSpPr txBox="1">
            <a:spLocks noChangeArrowheads="1"/>
          </p:cNvSpPr>
          <p:nvPr/>
        </p:nvSpPr>
        <p:spPr bwMode="auto">
          <a:xfrm>
            <a:off x="0" y="4114800"/>
            <a:ext cx="9144000" cy="946150"/>
          </a:xfrm>
          <a:prstGeom prst="rect">
            <a:avLst/>
          </a:prstGeom>
          <a:noFill/>
          <a:ln w="9525">
            <a:noFill/>
            <a:miter lim="800000"/>
            <a:headEnd/>
            <a:tailEnd/>
          </a:ln>
          <a:effectLst/>
        </p:spPr>
        <p:txBody>
          <a:bodyPr>
            <a:spAutoFit/>
          </a:bodyPr>
          <a:lstStyle/>
          <a:p>
            <a:r>
              <a:rPr lang="en-US" altLang="en-US" sz="2800" b="1">
                <a:solidFill>
                  <a:srgbClr val="FF0000"/>
                </a:solidFill>
                <a:cs typeface="Times New Roman" pitchFamily="18" charset="0"/>
              </a:rPr>
              <a:t>+Trước khi thực dân Pháp xâm lược, xã hội Việt Nam có những tầng lớp nào?</a:t>
            </a:r>
            <a:endParaRPr lang="en-US" altLang="en-US" sz="2800">
              <a:solidFill>
                <a:srgbClr val="FF0000"/>
              </a:solidFill>
              <a:cs typeface="Times New Roman" pitchFamily="18" charset="0"/>
            </a:endParaRPr>
          </a:p>
        </p:txBody>
      </p:sp>
      <p:sp>
        <p:nvSpPr>
          <p:cNvPr id="37899" name="Text Box 11"/>
          <p:cNvSpPr txBox="1">
            <a:spLocks noChangeArrowheads="1"/>
          </p:cNvSpPr>
          <p:nvPr/>
        </p:nvSpPr>
        <p:spPr bwMode="auto">
          <a:xfrm>
            <a:off x="0" y="5105400"/>
            <a:ext cx="9144000" cy="946150"/>
          </a:xfrm>
          <a:prstGeom prst="rect">
            <a:avLst/>
          </a:prstGeom>
          <a:noFill/>
          <a:ln w="9525">
            <a:noFill/>
            <a:miter lim="800000"/>
            <a:headEnd/>
            <a:tailEnd/>
          </a:ln>
          <a:effectLst/>
        </p:spPr>
        <p:txBody>
          <a:bodyPr>
            <a:spAutoFit/>
          </a:bodyPr>
          <a:lstStyle/>
          <a:p>
            <a:r>
              <a:rPr lang="en-US" altLang="en-US" sz="2800" b="1">
                <a:solidFill>
                  <a:srgbClr val="000099"/>
                </a:solidFill>
                <a:cs typeface="Times New Roman" pitchFamily="18" charset="0"/>
              </a:rPr>
              <a:t>- Trước khi thực dân Pháp xâm lược, xã hội Việt Nam có hai giai cấp là địa chủ phong kiến và nông dân.</a:t>
            </a:r>
            <a:endParaRPr lang="en-US" altLang="en-US" sz="2800">
              <a:cs typeface="Times New Roman" pitchFamily="18" charset="0"/>
            </a:endParaRPr>
          </a:p>
        </p:txBody>
      </p:sp>
      <p:sp>
        <p:nvSpPr>
          <p:cNvPr id="9227" name="Rectangle 20"/>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p:spPr>
        <p:txBody>
          <a:bodyPr wrap="none" anchor="ctr"/>
          <a:lstStyle/>
          <a:p>
            <a:endParaRPr lang="vi-V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7895"/>
                                        </p:tgtEl>
                                        <p:attrNameLst>
                                          <p:attrName>style.visibility</p:attrName>
                                        </p:attrNameLst>
                                      </p:cBhvr>
                                      <p:to>
                                        <p:strVal val="visible"/>
                                      </p:to>
                                    </p:set>
                                    <p:anim calcmode="discrete" valueType="clr">
                                      <p:cBhvr override="childStyle">
                                        <p:cTn id="7" dur="80"/>
                                        <p:tgtEl>
                                          <p:spTgt spid="3789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7895"/>
                                        </p:tgtEl>
                                        <p:attrNameLst>
                                          <p:attrName>fillcolor</p:attrName>
                                        </p:attrNameLst>
                                      </p:cBhvr>
                                      <p:tavLst>
                                        <p:tav tm="0">
                                          <p:val>
                                            <p:clrVal>
                                              <a:schemeClr val="accent2"/>
                                            </p:clrVal>
                                          </p:val>
                                        </p:tav>
                                        <p:tav tm="50000">
                                          <p:val>
                                            <p:clrVal>
                                              <a:schemeClr val="hlink"/>
                                            </p:clrVal>
                                          </p:val>
                                        </p:tav>
                                      </p:tavLst>
                                    </p:anim>
                                    <p:set>
                                      <p:cBhvr>
                                        <p:cTn id="9" dur="80"/>
                                        <p:tgtEl>
                                          <p:spTgt spid="37895"/>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7896"/>
                                        </p:tgtEl>
                                        <p:attrNameLst>
                                          <p:attrName>style.visibility</p:attrName>
                                        </p:attrNameLst>
                                      </p:cBhvr>
                                      <p:to>
                                        <p:strVal val="visible"/>
                                      </p:to>
                                    </p:set>
                                    <p:anim calcmode="discrete" valueType="clr">
                                      <p:cBhvr override="childStyle">
                                        <p:cTn id="14" dur="80"/>
                                        <p:tgtEl>
                                          <p:spTgt spid="3789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7896"/>
                                        </p:tgtEl>
                                        <p:attrNameLst>
                                          <p:attrName>fillcolor</p:attrName>
                                        </p:attrNameLst>
                                      </p:cBhvr>
                                      <p:tavLst>
                                        <p:tav tm="0">
                                          <p:val>
                                            <p:clrVal>
                                              <a:schemeClr val="accent2"/>
                                            </p:clrVal>
                                          </p:val>
                                        </p:tav>
                                        <p:tav tm="50000">
                                          <p:val>
                                            <p:clrVal>
                                              <a:schemeClr val="hlink"/>
                                            </p:clrVal>
                                          </p:val>
                                        </p:tav>
                                      </p:tavLst>
                                    </p:anim>
                                    <p:set>
                                      <p:cBhvr>
                                        <p:cTn id="16" dur="80"/>
                                        <p:tgtEl>
                                          <p:spTgt spid="37896"/>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37897"/>
                                        </p:tgtEl>
                                        <p:attrNameLst>
                                          <p:attrName>style.visibility</p:attrName>
                                        </p:attrNameLst>
                                      </p:cBhvr>
                                      <p:to>
                                        <p:strVal val="visible"/>
                                      </p:to>
                                    </p:set>
                                    <p:anim calcmode="discrete" valueType="clr">
                                      <p:cBhvr override="childStyle">
                                        <p:cTn id="21" dur="80"/>
                                        <p:tgtEl>
                                          <p:spTgt spid="37897"/>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7897"/>
                                        </p:tgtEl>
                                        <p:attrNameLst>
                                          <p:attrName>fillcolor</p:attrName>
                                        </p:attrNameLst>
                                      </p:cBhvr>
                                      <p:tavLst>
                                        <p:tav tm="0">
                                          <p:val>
                                            <p:clrVal>
                                              <a:schemeClr val="accent2"/>
                                            </p:clrVal>
                                          </p:val>
                                        </p:tav>
                                        <p:tav tm="50000">
                                          <p:val>
                                            <p:clrVal>
                                              <a:schemeClr val="hlink"/>
                                            </p:clrVal>
                                          </p:val>
                                        </p:tav>
                                      </p:tavLst>
                                    </p:anim>
                                    <p:set>
                                      <p:cBhvr>
                                        <p:cTn id="23" dur="80"/>
                                        <p:tgtEl>
                                          <p:spTgt spid="37897"/>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37898"/>
                                        </p:tgtEl>
                                        <p:attrNameLst>
                                          <p:attrName>style.visibility</p:attrName>
                                        </p:attrNameLst>
                                      </p:cBhvr>
                                      <p:to>
                                        <p:strVal val="visible"/>
                                      </p:to>
                                    </p:set>
                                    <p:anim calcmode="discrete" valueType="clr">
                                      <p:cBhvr override="childStyle">
                                        <p:cTn id="28" dur="80"/>
                                        <p:tgtEl>
                                          <p:spTgt spid="37898"/>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37898"/>
                                        </p:tgtEl>
                                        <p:attrNameLst>
                                          <p:attrName>fillcolor</p:attrName>
                                        </p:attrNameLst>
                                      </p:cBhvr>
                                      <p:tavLst>
                                        <p:tav tm="0">
                                          <p:val>
                                            <p:clrVal>
                                              <a:schemeClr val="accent2"/>
                                            </p:clrVal>
                                          </p:val>
                                        </p:tav>
                                        <p:tav tm="50000">
                                          <p:val>
                                            <p:clrVal>
                                              <a:schemeClr val="hlink"/>
                                            </p:clrVal>
                                          </p:val>
                                        </p:tav>
                                      </p:tavLst>
                                    </p:anim>
                                    <p:set>
                                      <p:cBhvr>
                                        <p:cTn id="30" dur="80"/>
                                        <p:tgtEl>
                                          <p:spTgt spid="37898"/>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37899"/>
                                        </p:tgtEl>
                                        <p:attrNameLst>
                                          <p:attrName>style.visibility</p:attrName>
                                        </p:attrNameLst>
                                      </p:cBhvr>
                                      <p:to>
                                        <p:strVal val="visible"/>
                                      </p:to>
                                    </p:set>
                                    <p:anim calcmode="discrete" valueType="clr">
                                      <p:cBhvr override="childStyle">
                                        <p:cTn id="35" dur="80"/>
                                        <p:tgtEl>
                                          <p:spTgt spid="37899"/>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37899"/>
                                        </p:tgtEl>
                                        <p:attrNameLst>
                                          <p:attrName>fillcolor</p:attrName>
                                        </p:attrNameLst>
                                      </p:cBhvr>
                                      <p:tavLst>
                                        <p:tav tm="0">
                                          <p:val>
                                            <p:clrVal>
                                              <a:schemeClr val="accent2"/>
                                            </p:clrVal>
                                          </p:val>
                                        </p:tav>
                                        <p:tav tm="50000">
                                          <p:val>
                                            <p:clrVal>
                                              <a:schemeClr val="hlink"/>
                                            </p:clrVal>
                                          </p:val>
                                        </p:tav>
                                      </p:tavLst>
                                    </p:anim>
                                    <p:set>
                                      <p:cBhvr>
                                        <p:cTn id="37" dur="80"/>
                                        <p:tgtEl>
                                          <p:spTgt spid="3789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5" grpId="0"/>
      <p:bldP spid="37896" grpId="0"/>
      <p:bldP spid="37897" grpId="0"/>
      <p:bldP spid="37898" grpId="0"/>
      <p:bldP spid="3789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txBox="1">
            <a:spLocks noChangeArrowheads="1"/>
          </p:cNvSpPr>
          <p:nvPr/>
        </p:nvSpPr>
        <p:spPr bwMode="auto">
          <a:xfrm>
            <a:off x="0" y="2514600"/>
            <a:ext cx="8686800" cy="3429000"/>
          </a:xfrm>
          <a:prstGeom prst="rect">
            <a:avLst/>
          </a:prstGeom>
          <a:noFill/>
          <a:ln w="9525">
            <a:noFill/>
            <a:miter lim="800000"/>
            <a:headEnd/>
            <a:tailEnd/>
          </a:ln>
        </p:spPr>
        <p:txBody>
          <a:bodyPr/>
          <a:lstStyle/>
          <a:p>
            <a:pPr marL="342900" indent="-342900" algn="just" eaLnBrk="1" hangingPunct="1">
              <a:lnSpc>
                <a:spcPct val="80000"/>
              </a:lnSpc>
              <a:spcBef>
                <a:spcPct val="20000"/>
              </a:spcBef>
            </a:pPr>
            <a:r>
              <a:rPr lang="en-US" altLang="en-US" sz="3600" b="1">
                <a:solidFill>
                  <a:srgbClr val="FF0000"/>
                </a:solidFill>
              </a:rPr>
              <a:t>	</a:t>
            </a:r>
          </a:p>
          <a:p>
            <a:pPr marL="342900" indent="-342900" algn="just" eaLnBrk="1" hangingPunct="1">
              <a:lnSpc>
                <a:spcPct val="80000"/>
              </a:lnSpc>
              <a:spcBef>
                <a:spcPct val="20000"/>
              </a:spcBef>
            </a:pPr>
            <a:r>
              <a:rPr lang="en-US" altLang="en-US" sz="3600" b="1">
                <a:solidFill>
                  <a:srgbClr val="9900CC"/>
                </a:solidFill>
              </a:rPr>
              <a:t>        </a:t>
            </a:r>
          </a:p>
        </p:txBody>
      </p:sp>
      <p:pic>
        <p:nvPicPr>
          <p:cNvPr id="10244" name="Picture 7" descr="sun14[1]"/>
          <p:cNvPicPr>
            <a:picLocks noChangeAspect="1" noChangeArrowheads="1" noCrop="1"/>
          </p:cNvPicPr>
          <p:nvPr/>
        </p:nvPicPr>
        <p:blipFill>
          <a:blip r:embed="rId2"/>
          <a:srcRect/>
          <a:stretch>
            <a:fillRect/>
          </a:stretch>
        </p:blipFill>
        <p:spPr bwMode="auto">
          <a:xfrm>
            <a:off x="7848600" y="0"/>
            <a:ext cx="1295400" cy="1295400"/>
          </a:xfrm>
          <a:prstGeom prst="rect">
            <a:avLst/>
          </a:prstGeom>
          <a:noFill/>
          <a:ln w="9525">
            <a:noFill/>
            <a:miter lim="800000"/>
            <a:headEnd/>
            <a:tailEnd/>
          </a:ln>
        </p:spPr>
      </p:pic>
      <p:pic>
        <p:nvPicPr>
          <p:cNvPr id="10245" name="Picture 11" descr="sun14[1]"/>
          <p:cNvPicPr>
            <a:picLocks noChangeAspect="1" noChangeArrowheads="1" noCrop="1"/>
          </p:cNvPicPr>
          <p:nvPr/>
        </p:nvPicPr>
        <p:blipFill>
          <a:blip r:embed="rId2"/>
          <a:srcRect/>
          <a:stretch>
            <a:fillRect/>
          </a:stretch>
        </p:blipFill>
        <p:spPr bwMode="auto">
          <a:xfrm>
            <a:off x="0" y="0"/>
            <a:ext cx="1219200" cy="1219200"/>
          </a:xfrm>
          <a:prstGeom prst="rect">
            <a:avLst/>
          </a:prstGeom>
          <a:noFill/>
          <a:ln w="9525">
            <a:noFill/>
            <a:miter lim="800000"/>
            <a:headEnd/>
            <a:tailEnd/>
          </a:ln>
        </p:spPr>
      </p:pic>
      <p:sp>
        <p:nvSpPr>
          <p:cNvPr id="38921" name="Text Box 9"/>
          <p:cNvSpPr txBox="1">
            <a:spLocks noChangeArrowheads="1"/>
          </p:cNvSpPr>
          <p:nvPr/>
        </p:nvSpPr>
        <p:spPr bwMode="auto">
          <a:xfrm>
            <a:off x="0" y="2819400"/>
            <a:ext cx="9144000" cy="1457325"/>
          </a:xfrm>
          <a:prstGeom prst="rect">
            <a:avLst/>
          </a:prstGeom>
          <a:noFill/>
          <a:ln w="9525">
            <a:noFill/>
            <a:miter lim="800000"/>
            <a:headEnd/>
            <a:tailEnd/>
          </a:ln>
          <a:effectLst/>
        </p:spPr>
        <p:txBody>
          <a:bodyPr>
            <a:spAutoFit/>
          </a:bodyPr>
          <a:lstStyle/>
          <a:p>
            <a:pPr algn="just" eaLnBrk="1" hangingPunct="1">
              <a:lnSpc>
                <a:spcPct val="80000"/>
              </a:lnSpc>
              <a:spcBef>
                <a:spcPct val="20000"/>
              </a:spcBef>
            </a:pPr>
            <a:r>
              <a:rPr lang="en-US" altLang="en-US" sz="2800" b="1" dirty="0">
                <a:solidFill>
                  <a:srgbClr val="0000FF"/>
                </a:solidFill>
                <a:cs typeface="Times New Roman" pitchFamily="18" charset="0"/>
              </a:rPr>
              <a:t>  * </a:t>
            </a:r>
            <a:r>
              <a:rPr lang="en-US" altLang="en-US" sz="2800" b="1" dirty="0" err="1">
                <a:solidFill>
                  <a:srgbClr val="0000FF"/>
                </a:solidFill>
                <a:cs typeface="Times New Roman" pitchFamily="18" charset="0"/>
              </a:rPr>
              <a:t>Cuộc</a:t>
            </a:r>
            <a:r>
              <a:rPr lang="en-US" altLang="en-US" sz="2800" b="1" dirty="0">
                <a:solidFill>
                  <a:srgbClr val="0000FF"/>
                </a:solidFill>
                <a:cs typeface="Times New Roman" pitchFamily="18" charset="0"/>
              </a:rPr>
              <a:t> </a:t>
            </a:r>
            <a:r>
              <a:rPr lang="en-US" altLang="en-US" sz="2800" b="1" dirty="0" err="1">
                <a:solidFill>
                  <a:srgbClr val="0000FF"/>
                </a:solidFill>
                <a:cs typeface="Times New Roman" pitchFamily="18" charset="0"/>
              </a:rPr>
              <a:t>khai</a:t>
            </a:r>
            <a:r>
              <a:rPr lang="en-US" altLang="en-US" sz="2800" b="1" dirty="0">
                <a:solidFill>
                  <a:srgbClr val="0000FF"/>
                </a:solidFill>
                <a:cs typeface="Times New Roman" pitchFamily="18" charset="0"/>
              </a:rPr>
              <a:t> </a:t>
            </a:r>
            <a:r>
              <a:rPr lang="en-US" altLang="en-US" sz="2800" b="1" dirty="0" err="1">
                <a:solidFill>
                  <a:srgbClr val="0000FF"/>
                </a:solidFill>
                <a:cs typeface="Times New Roman" pitchFamily="18" charset="0"/>
              </a:rPr>
              <a:t>thác</a:t>
            </a:r>
            <a:r>
              <a:rPr lang="en-US" altLang="en-US" sz="2800" b="1" dirty="0">
                <a:solidFill>
                  <a:srgbClr val="0000FF"/>
                </a:solidFill>
                <a:cs typeface="Times New Roman" pitchFamily="18" charset="0"/>
              </a:rPr>
              <a:t> </a:t>
            </a:r>
            <a:r>
              <a:rPr lang="en-US" altLang="en-US" sz="2800" b="1" dirty="0" err="1">
                <a:solidFill>
                  <a:srgbClr val="0000FF"/>
                </a:solidFill>
                <a:cs typeface="Times New Roman" pitchFamily="18" charset="0"/>
              </a:rPr>
              <a:t>thuộc</a:t>
            </a:r>
            <a:r>
              <a:rPr lang="en-US" altLang="en-US" sz="2800" b="1" dirty="0">
                <a:solidFill>
                  <a:srgbClr val="0000FF"/>
                </a:solidFill>
                <a:cs typeface="Times New Roman" pitchFamily="18" charset="0"/>
              </a:rPr>
              <a:t> </a:t>
            </a:r>
            <a:r>
              <a:rPr lang="en-US" altLang="en-US" sz="2800" b="1" dirty="0" err="1">
                <a:solidFill>
                  <a:srgbClr val="0000FF"/>
                </a:solidFill>
                <a:cs typeface="Times New Roman" pitchFamily="18" charset="0"/>
              </a:rPr>
              <a:t>địa</a:t>
            </a:r>
            <a:r>
              <a:rPr lang="en-US" altLang="en-US" sz="2800" b="1" dirty="0">
                <a:solidFill>
                  <a:srgbClr val="0000FF"/>
                </a:solidFill>
                <a:cs typeface="Times New Roman" pitchFamily="18" charset="0"/>
              </a:rPr>
              <a:t> </a:t>
            </a:r>
            <a:r>
              <a:rPr lang="en-US" altLang="en-US" sz="2800" b="1" dirty="0" err="1">
                <a:solidFill>
                  <a:srgbClr val="0000FF"/>
                </a:solidFill>
                <a:cs typeface="Times New Roman" pitchFamily="18" charset="0"/>
              </a:rPr>
              <a:t>của</a:t>
            </a:r>
            <a:r>
              <a:rPr lang="en-US" altLang="en-US" sz="2800" b="1" dirty="0">
                <a:solidFill>
                  <a:srgbClr val="0000FF"/>
                </a:solidFill>
                <a:cs typeface="Times New Roman" pitchFamily="18" charset="0"/>
              </a:rPr>
              <a:t> </a:t>
            </a:r>
            <a:r>
              <a:rPr lang="en-US" altLang="en-US" sz="2800" b="1" dirty="0" err="1">
                <a:solidFill>
                  <a:srgbClr val="0000FF"/>
                </a:solidFill>
                <a:cs typeface="Times New Roman" pitchFamily="18" charset="0"/>
              </a:rPr>
              <a:t>thực</a:t>
            </a:r>
            <a:r>
              <a:rPr lang="en-US" altLang="en-US" sz="2800" b="1" dirty="0">
                <a:solidFill>
                  <a:srgbClr val="0000FF"/>
                </a:solidFill>
                <a:cs typeface="Times New Roman" pitchFamily="18" charset="0"/>
              </a:rPr>
              <a:t> </a:t>
            </a:r>
            <a:r>
              <a:rPr lang="en-US" altLang="en-US" sz="2800" b="1" dirty="0" err="1">
                <a:solidFill>
                  <a:srgbClr val="0000FF"/>
                </a:solidFill>
                <a:cs typeface="Times New Roman" pitchFamily="18" charset="0"/>
              </a:rPr>
              <a:t>dân</a:t>
            </a:r>
            <a:r>
              <a:rPr lang="en-US" altLang="en-US" sz="2800" b="1" dirty="0">
                <a:solidFill>
                  <a:srgbClr val="0000FF"/>
                </a:solidFill>
                <a:cs typeface="Times New Roman" pitchFamily="18" charset="0"/>
              </a:rPr>
              <a:t> </a:t>
            </a:r>
            <a:r>
              <a:rPr lang="en-US" altLang="en-US" sz="2800" b="1" dirty="0" err="1">
                <a:solidFill>
                  <a:srgbClr val="0000FF"/>
                </a:solidFill>
                <a:cs typeface="Times New Roman" pitchFamily="18" charset="0"/>
              </a:rPr>
              <a:t>Pháp</a:t>
            </a:r>
            <a:r>
              <a:rPr lang="en-US" altLang="en-US" sz="2800" b="1" dirty="0">
                <a:solidFill>
                  <a:srgbClr val="0000FF"/>
                </a:solidFill>
                <a:cs typeface="Times New Roman" pitchFamily="18" charset="0"/>
              </a:rPr>
              <a:t> </a:t>
            </a:r>
            <a:r>
              <a:rPr lang="en-US" altLang="en-US" sz="2800" b="1" dirty="0" err="1">
                <a:solidFill>
                  <a:srgbClr val="0000FF"/>
                </a:solidFill>
                <a:cs typeface="Times New Roman" pitchFamily="18" charset="0"/>
              </a:rPr>
              <a:t>đã</a:t>
            </a:r>
            <a:r>
              <a:rPr lang="en-US" altLang="en-US" sz="2800" b="1" dirty="0">
                <a:solidFill>
                  <a:srgbClr val="0000FF"/>
                </a:solidFill>
                <a:cs typeface="Times New Roman" pitchFamily="18" charset="0"/>
              </a:rPr>
              <a:t> </a:t>
            </a:r>
            <a:r>
              <a:rPr lang="en-US" altLang="en-US" sz="2800" b="1" dirty="0" err="1">
                <a:solidFill>
                  <a:srgbClr val="0000FF"/>
                </a:solidFill>
                <a:cs typeface="Times New Roman" pitchFamily="18" charset="0"/>
              </a:rPr>
              <a:t>làm</a:t>
            </a:r>
            <a:r>
              <a:rPr lang="en-US" altLang="en-US" sz="2800" b="1" dirty="0">
                <a:solidFill>
                  <a:srgbClr val="0000FF"/>
                </a:solidFill>
                <a:cs typeface="Times New Roman" pitchFamily="18" charset="0"/>
              </a:rPr>
              <a:t> </a:t>
            </a:r>
            <a:r>
              <a:rPr lang="en-US" altLang="en-US" sz="2800" b="1" dirty="0" err="1">
                <a:solidFill>
                  <a:srgbClr val="0000FF"/>
                </a:solidFill>
                <a:cs typeface="Times New Roman" pitchFamily="18" charset="0"/>
              </a:rPr>
              <a:t>cho</a:t>
            </a:r>
            <a:r>
              <a:rPr lang="en-US" altLang="en-US" sz="2800" b="1" dirty="0">
                <a:solidFill>
                  <a:srgbClr val="0000FF"/>
                </a:solidFill>
                <a:cs typeface="Times New Roman" pitchFamily="18" charset="0"/>
              </a:rPr>
              <a:t> </a:t>
            </a:r>
            <a:r>
              <a:rPr lang="en-US" altLang="en-US" sz="2800" b="1" dirty="0" err="1">
                <a:solidFill>
                  <a:srgbClr val="0000FF"/>
                </a:solidFill>
                <a:cs typeface="Times New Roman" pitchFamily="18" charset="0"/>
              </a:rPr>
              <a:t>biết</a:t>
            </a:r>
            <a:r>
              <a:rPr lang="en-US" altLang="en-US" sz="2800" b="1" dirty="0">
                <a:solidFill>
                  <a:srgbClr val="0000FF"/>
                </a:solidFill>
                <a:cs typeface="Times New Roman" pitchFamily="18" charset="0"/>
              </a:rPr>
              <a:t> </a:t>
            </a:r>
            <a:r>
              <a:rPr lang="en-US" altLang="en-US" sz="2800" b="1" dirty="0" err="1">
                <a:solidFill>
                  <a:srgbClr val="0000FF"/>
                </a:solidFill>
                <a:cs typeface="Times New Roman" pitchFamily="18" charset="0"/>
              </a:rPr>
              <a:t>bao</a:t>
            </a:r>
            <a:r>
              <a:rPr lang="en-US" altLang="en-US" sz="2800" b="1" dirty="0">
                <a:solidFill>
                  <a:srgbClr val="0000FF"/>
                </a:solidFill>
                <a:cs typeface="Times New Roman" pitchFamily="18" charset="0"/>
              </a:rPr>
              <a:t> </a:t>
            </a:r>
            <a:r>
              <a:rPr lang="en-US" altLang="en-US" sz="2800" b="1" dirty="0" err="1">
                <a:solidFill>
                  <a:srgbClr val="0000FF"/>
                </a:solidFill>
                <a:cs typeface="Times New Roman" pitchFamily="18" charset="0"/>
              </a:rPr>
              <a:t>nhiêu</a:t>
            </a:r>
            <a:r>
              <a:rPr lang="en-US" altLang="en-US" sz="2800" b="1" dirty="0">
                <a:solidFill>
                  <a:srgbClr val="0000FF"/>
                </a:solidFill>
                <a:cs typeface="Times New Roman" pitchFamily="18" charset="0"/>
              </a:rPr>
              <a:t> </a:t>
            </a:r>
            <a:r>
              <a:rPr lang="en-US" altLang="en-US" sz="2800" b="1" dirty="0" err="1">
                <a:solidFill>
                  <a:srgbClr val="0000FF"/>
                </a:solidFill>
                <a:cs typeface="Times New Roman" pitchFamily="18" charset="0"/>
              </a:rPr>
              <a:t>người</a:t>
            </a:r>
            <a:r>
              <a:rPr lang="en-US" altLang="en-US" sz="2800" b="1" dirty="0">
                <a:solidFill>
                  <a:srgbClr val="0000FF"/>
                </a:solidFill>
                <a:cs typeface="Times New Roman" pitchFamily="18" charset="0"/>
              </a:rPr>
              <a:t> </a:t>
            </a:r>
            <a:r>
              <a:rPr lang="en-US" altLang="en-US" sz="2800" b="1" dirty="0" err="1">
                <a:solidFill>
                  <a:srgbClr val="0000FF"/>
                </a:solidFill>
                <a:cs typeface="Times New Roman" pitchFamily="18" charset="0"/>
              </a:rPr>
              <a:t>nông</a:t>
            </a:r>
            <a:r>
              <a:rPr lang="en-US" altLang="en-US" sz="2800" b="1" dirty="0">
                <a:solidFill>
                  <a:srgbClr val="0000FF"/>
                </a:solidFill>
                <a:cs typeface="Times New Roman" pitchFamily="18" charset="0"/>
              </a:rPr>
              <a:t> </a:t>
            </a:r>
            <a:r>
              <a:rPr lang="en-US" altLang="en-US" sz="2800" b="1" dirty="0" err="1">
                <a:solidFill>
                  <a:srgbClr val="0000FF"/>
                </a:solidFill>
                <a:cs typeface="Times New Roman" pitchFamily="18" charset="0"/>
              </a:rPr>
              <a:t>dân</a:t>
            </a:r>
            <a:r>
              <a:rPr lang="en-US" altLang="en-US" sz="2800" b="1" dirty="0">
                <a:solidFill>
                  <a:srgbClr val="0000FF"/>
                </a:solidFill>
                <a:cs typeface="Times New Roman" pitchFamily="18" charset="0"/>
              </a:rPr>
              <a:t> </a:t>
            </a:r>
            <a:r>
              <a:rPr lang="en-US" altLang="en-US" sz="2800" b="1" dirty="0" err="1">
                <a:solidFill>
                  <a:srgbClr val="0000FF"/>
                </a:solidFill>
                <a:cs typeface="Times New Roman" pitchFamily="18" charset="0"/>
              </a:rPr>
              <a:t>mất</a:t>
            </a:r>
            <a:r>
              <a:rPr lang="en-US" altLang="en-US" sz="2800" b="1" dirty="0">
                <a:solidFill>
                  <a:srgbClr val="0000FF"/>
                </a:solidFill>
                <a:cs typeface="Times New Roman" pitchFamily="18" charset="0"/>
              </a:rPr>
              <a:t> </a:t>
            </a:r>
            <a:r>
              <a:rPr lang="en-US" altLang="en-US" sz="2800" b="1" dirty="0" err="1">
                <a:solidFill>
                  <a:srgbClr val="0000FF"/>
                </a:solidFill>
                <a:cs typeface="Times New Roman" pitchFamily="18" charset="0"/>
              </a:rPr>
              <a:t>ruộng</a:t>
            </a:r>
            <a:r>
              <a:rPr lang="en-US" altLang="en-US" sz="2800" b="1" dirty="0">
                <a:solidFill>
                  <a:srgbClr val="0000FF"/>
                </a:solidFill>
                <a:cs typeface="Times New Roman" pitchFamily="18" charset="0"/>
              </a:rPr>
              <a:t> </a:t>
            </a:r>
            <a:r>
              <a:rPr lang="en-US" altLang="en-US" sz="2800" b="1" dirty="0" err="1">
                <a:solidFill>
                  <a:srgbClr val="0000FF"/>
                </a:solidFill>
                <a:cs typeface="Times New Roman" pitchFamily="18" charset="0"/>
              </a:rPr>
              <a:t>và</a:t>
            </a:r>
            <a:r>
              <a:rPr lang="en-US" altLang="en-US" sz="2800" b="1" dirty="0">
                <a:solidFill>
                  <a:srgbClr val="0000FF"/>
                </a:solidFill>
                <a:cs typeface="Times New Roman" pitchFamily="18" charset="0"/>
              </a:rPr>
              <a:t> </a:t>
            </a:r>
            <a:r>
              <a:rPr lang="en-US" altLang="en-US" sz="2800" b="1" dirty="0" err="1">
                <a:solidFill>
                  <a:srgbClr val="0000FF"/>
                </a:solidFill>
                <a:cs typeface="Times New Roman" pitchFamily="18" charset="0"/>
              </a:rPr>
              <a:t>trở</a:t>
            </a:r>
            <a:r>
              <a:rPr lang="en-US" altLang="en-US" sz="2800" b="1" dirty="0">
                <a:solidFill>
                  <a:srgbClr val="0000FF"/>
                </a:solidFill>
                <a:cs typeface="Times New Roman" pitchFamily="18" charset="0"/>
              </a:rPr>
              <a:t> </a:t>
            </a:r>
            <a:r>
              <a:rPr lang="en-US" altLang="en-US" sz="2800" b="1" dirty="0" err="1">
                <a:solidFill>
                  <a:srgbClr val="0000FF"/>
                </a:solidFill>
                <a:cs typeface="Times New Roman" pitchFamily="18" charset="0"/>
              </a:rPr>
              <a:t>thành</a:t>
            </a:r>
            <a:r>
              <a:rPr lang="en-US" altLang="en-US" sz="2800" b="1" dirty="0">
                <a:solidFill>
                  <a:srgbClr val="0000FF"/>
                </a:solidFill>
                <a:cs typeface="Times New Roman" pitchFamily="18" charset="0"/>
              </a:rPr>
              <a:t> </a:t>
            </a:r>
            <a:r>
              <a:rPr lang="en-US" altLang="en-US" sz="2800" b="1" dirty="0" err="1">
                <a:solidFill>
                  <a:srgbClr val="0000FF"/>
                </a:solidFill>
                <a:cs typeface="Times New Roman" pitchFamily="18" charset="0"/>
              </a:rPr>
              <a:t>công</a:t>
            </a:r>
            <a:r>
              <a:rPr lang="en-US" altLang="en-US" sz="2800" b="1" dirty="0">
                <a:solidFill>
                  <a:srgbClr val="0000FF"/>
                </a:solidFill>
                <a:cs typeface="Times New Roman" pitchFamily="18" charset="0"/>
              </a:rPr>
              <a:t> </a:t>
            </a:r>
            <a:r>
              <a:rPr lang="en-US" altLang="en-US" sz="2800" b="1" dirty="0" err="1">
                <a:solidFill>
                  <a:srgbClr val="0000FF"/>
                </a:solidFill>
                <a:cs typeface="Times New Roman" pitchFamily="18" charset="0"/>
              </a:rPr>
              <a:t>nhân</a:t>
            </a:r>
            <a:r>
              <a:rPr lang="en-US" altLang="en-US" sz="2800" b="1" dirty="0">
                <a:solidFill>
                  <a:srgbClr val="0000FF"/>
                </a:solidFill>
                <a:cs typeface="Times New Roman" pitchFamily="18" charset="0"/>
              </a:rPr>
              <a:t> </a:t>
            </a:r>
            <a:r>
              <a:rPr lang="en-US" altLang="en-US" sz="2800" b="1" dirty="0" err="1">
                <a:solidFill>
                  <a:srgbClr val="0000FF"/>
                </a:solidFill>
                <a:cs typeface="Times New Roman" pitchFamily="18" charset="0"/>
              </a:rPr>
              <a:t>làm</a:t>
            </a:r>
            <a:r>
              <a:rPr lang="en-US" altLang="en-US" sz="2800" b="1" dirty="0">
                <a:solidFill>
                  <a:srgbClr val="0000FF"/>
                </a:solidFill>
                <a:cs typeface="Times New Roman" pitchFamily="18" charset="0"/>
              </a:rPr>
              <a:t> </a:t>
            </a:r>
            <a:r>
              <a:rPr lang="en-US" altLang="en-US" sz="2800" b="1" dirty="0" err="1">
                <a:solidFill>
                  <a:srgbClr val="0000FF"/>
                </a:solidFill>
                <a:cs typeface="Times New Roman" pitchFamily="18" charset="0"/>
              </a:rPr>
              <a:t>trong</a:t>
            </a:r>
            <a:r>
              <a:rPr lang="en-US" altLang="en-US" sz="2800" b="1" dirty="0">
                <a:solidFill>
                  <a:srgbClr val="0000FF"/>
                </a:solidFill>
                <a:cs typeface="Times New Roman" pitchFamily="18" charset="0"/>
              </a:rPr>
              <a:t> </a:t>
            </a:r>
            <a:r>
              <a:rPr lang="en-US" altLang="en-US" sz="2800" b="1" dirty="0" err="1">
                <a:solidFill>
                  <a:srgbClr val="0000FF"/>
                </a:solidFill>
                <a:cs typeface="Times New Roman" pitchFamily="18" charset="0"/>
              </a:rPr>
              <a:t>các</a:t>
            </a:r>
            <a:r>
              <a:rPr lang="en-US" altLang="en-US" sz="2800" b="1" dirty="0">
                <a:solidFill>
                  <a:srgbClr val="0000FF"/>
                </a:solidFill>
                <a:cs typeface="Times New Roman" pitchFamily="18" charset="0"/>
              </a:rPr>
              <a:t> </a:t>
            </a:r>
            <a:r>
              <a:rPr lang="en-US" altLang="en-US" sz="2800" b="1" dirty="0" err="1">
                <a:solidFill>
                  <a:srgbClr val="0000FF"/>
                </a:solidFill>
                <a:cs typeface="Times New Roman" pitchFamily="18" charset="0"/>
              </a:rPr>
              <a:t>đồn</a:t>
            </a:r>
            <a:r>
              <a:rPr lang="en-US" altLang="en-US" sz="2800" b="1" dirty="0">
                <a:solidFill>
                  <a:srgbClr val="0000FF"/>
                </a:solidFill>
                <a:cs typeface="Times New Roman" pitchFamily="18" charset="0"/>
              </a:rPr>
              <a:t> </a:t>
            </a:r>
            <a:r>
              <a:rPr lang="en-US" altLang="en-US" sz="2800" b="1" dirty="0" err="1">
                <a:solidFill>
                  <a:srgbClr val="0000FF"/>
                </a:solidFill>
                <a:cs typeface="Times New Roman" pitchFamily="18" charset="0"/>
              </a:rPr>
              <a:t>điền</a:t>
            </a:r>
            <a:r>
              <a:rPr lang="en-US" altLang="en-US" sz="2800" b="1" dirty="0">
                <a:solidFill>
                  <a:srgbClr val="0000FF"/>
                </a:solidFill>
                <a:cs typeface="Times New Roman" pitchFamily="18" charset="0"/>
              </a:rPr>
              <a:t>, </a:t>
            </a:r>
            <a:r>
              <a:rPr lang="en-US" altLang="en-US" sz="2800" b="1" dirty="0" err="1">
                <a:solidFill>
                  <a:srgbClr val="0000FF"/>
                </a:solidFill>
                <a:cs typeface="Times New Roman" pitchFamily="18" charset="0"/>
              </a:rPr>
              <a:t>nhà</a:t>
            </a:r>
            <a:r>
              <a:rPr lang="en-US" altLang="en-US" sz="2800" b="1" dirty="0">
                <a:solidFill>
                  <a:srgbClr val="0000FF"/>
                </a:solidFill>
                <a:cs typeface="Times New Roman" pitchFamily="18" charset="0"/>
              </a:rPr>
              <a:t> </a:t>
            </a:r>
            <a:r>
              <a:rPr lang="en-US" altLang="en-US" sz="2800" b="1" dirty="0" err="1">
                <a:solidFill>
                  <a:srgbClr val="0000FF"/>
                </a:solidFill>
                <a:cs typeface="Times New Roman" pitchFamily="18" charset="0"/>
              </a:rPr>
              <a:t>máy</a:t>
            </a:r>
            <a:r>
              <a:rPr lang="en-US" altLang="en-US" sz="2800" b="1" dirty="0">
                <a:solidFill>
                  <a:srgbClr val="0000FF"/>
                </a:solidFill>
                <a:cs typeface="Times New Roman" pitchFamily="18" charset="0"/>
              </a:rPr>
              <a:t>, </a:t>
            </a:r>
            <a:r>
              <a:rPr lang="en-US" altLang="en-US" sz="2800" b="1" dirty="0" err="1">
                <a:solidFill>
                  <a:srgbClr val="0000FF"/>
                </a:solidFill>
                <a:cs typeface="Times New Roman" pitchFamily="18" charset="0"/>
              </a:rPr>
              <a:t>hầm</a:t>
            </a:r>
            <a:r>
              <a:rPr lang="en-US" altLang="en-US" sz="2800" b="1" dirty="0">
                <a:solidFill>
                  <a:srgbClr val="0000FF"/>
                </a:solidFill>
                <a:cs typeface="Times New Roman" pitchFamily="18" charset="0"/>
              </a:rPr>
              <a:t> mỏ,… </a:t>
            </a:r>
            <a:r>
              <a:rPr lang="en-US" altLang="en-US" sz="2800" b="1" dirty="0" err="1">
                <a:solidFill>
                  <a:srgbClr val="0000FF"/>
                </a:solidFill>
                <a:cs typeface="Times New Roman" pitchFamily="18" charset="0"/>
              </a:rPr>
              <a:t>Đầu</a:t>
            </a:r>
            <a:r>
              <a:rPr lang="en-US" altLang="en-US" sz="2800" b="1" dirty="0">
                <a:solidFill>
                  <a:srgbClr val="0000FF"/>
                </a:solidFill>
                <a:cs typeface="Times New Roman" pitchFamily="18" charset="0"/>
              </a:rPr>
              <a:t> </a:t>
            </a:r>
            <a:r>
              <a:rPr lang="en-US" altLang="en-US" sz="2800" b="1" dirty="0" err="1">
                <a:solidFill>
                  <a:srgbClr val="0000FF"/>
                </a:solidFill>
                <a:cs typeface="Times New Roman" pitchFamily="18" charset="0"/>
              </a:rPr>
              <a:t>thế</a:t>
            </a:r>
            <a:r>
              <a:rPr lang="en-US" altLang="en-US" sz="2800" b="1" dirty="0">
                <a:solidFill>
                  <a:srgbClr val="0000FF"/>
                </a:solidFill>
                <a:cs typeface="Times New Roman" pitchFamily="18" charset="0"/>
              </a:rPr>
              <a:t> </a:t>
            </a:r>
            <a:r>
              <a:rPr lang="en-US" altLang="en-US" sz="2800" b="1" dirty="0" err="1">
                <a:solidFill>
                  <a:srgbClr val="0000FF"/>
                </a:solidFill>
                <a:cs typeface="Times New Roman" pitchFamily="18" charset="0"/>
              </a:rPr>
              <a:t>kỉ</a:t>
            </a:r>
            <a:r>
              <a:rPr lang="en-US" altLang="en-US" sz="2800" b="1" dirty="0">
                <a:solidFill>
                  <a:srgbClr val="0000FF"/>
                </a:solidFill>
                <a:cs typeface="Times New Roman" pitchFamily="18" charset="0"/>
              </a:rPr>
              <a:t> XX, </a:t>
            </a:r>
            <a:r>
              <a:rPr lang="en-US" altLang="en-US" sz="2800" b="1" dirty="0" err="1">
                <a:solidFill>
                  <a:srgbClr val="0000FF"/>
                </a:solidFill>
                <a:cs typeface="Times New Roman" pitchFamily="18" charset="0"/>
              </a:rPr>
              <a:t>nước</a:t>
            </a:r>
            <a:r>
              <a:rPr lang="en-US" altLang="en-US" sz="2800" b="1" dirty="0">
                <a:solidFill>
                  <a:srgbClr val="0000FF"/>
                </a:solidFill>
                <a:cs typeface="Times New Roman" pitchFamily="18" charset="0"/>
              </a:rPr>
              <a:t> </a:t>
            </a:r>
            <a:r>
              <a:rPr lang="en-US" altLang="en-US" sz="2800" b="1" dirty="0" err="1">
                <a:solidFill>
                  <a:srgbClr val="0000FF"/>
                </a:solidFill>
                <a:cs typeface="Times New Roman" pitchFamily="18" charset="0"/>
              </a:rPr>
              <a:t>ta</a:t>
            </a:r>
            <a:r>
              <a:rPr lang="en-US" altLang="en-US" sz="2800" b="1" dirty="0">
                <a:solidFill>
                  <a:srgbClr val="0000FF"/>
                </a:solidFill>
                <a:cs typeface="Times New Roman" pitchFamily="18" charset="0"/>
              </a:rPr>
              <a:t> </a:t>
            </a:r>
            <a:r>
              <a:rPr lang="en-US" altLang="en-US" sz="2800" b="1" dirty="0" err="1">
                <a:solidFill>
                  <a:srgbClr val="0000FF"/>
                </a:solidFill>
                <a:cs typeface="Times New Roman" pitchFamily="18" charset="0"/>
              </a:rPr>
              <a:t>có</a:t>
            </a:r>
            <a:r>
              <a:rPr lang="en-US" altLang="en-US" sz="2800" b="1" dirty="0">
                <a:solidFill>
                  <a:srgbClr val="0000FF"/>
                </a:solidFill>
                <a:cs typeface="Times New Roman" pitchFamily="18" charset="0"/>
              </a:rPr>
              <a:t> </a:t>
            </a:r>
            <a:r>
              <a:rPr lang="en-US" altLang="en-US" sz="2800" b="1" dirty="0" err="1">
                <a:solidFill>
                  <a:srgbClr val="0000FF"/>
                </a:solidFill>
                <a:cs typeface="Times New Roman" pitchFamily="18" charset="0"/>
              </a:rPr>
              <a:t>khoảng</a:t>
            </a:r>
            <a:r>
              <a:rPr lang="en-US" altLang="en-US" sz="2800" b="1" dirty="0">
                <a:solidFill>
                  <a:srgbClr val="0000FF"/>
                </a:solidFill>
                <a:cs typeface="Times New Roman" pitchFamily="18" charset="0"/>
              </a:rPr>
              <a:t> 10 </a:t>
            </a:r>
            <a:r>
              <a:rPr lang="en-US" altLang="en-US" sz="2800" b="1" dirty="0" err="1">
                <a:solidFill>
                  <a:srgbClr val="0000FF"/>
                </a:solidFill>
                <a:cs typeface="Times New Roman" pitchFamily="18" charset="0"/>
              </a:rPr>
              <a:t>vạn</a:t>
            </a:r>
            <a:r>
              <a:rPr lang="en-US" altLang="en-US" sz="2800" b="1" dirty="0">
                <a:solidFill>
                  <a:srgbClr val="0000FF"/>
                </a:solidFill>
                <a:cs typeface="Times New Roman" pitchFamily="18" charset="0"/>
              </a:rPr>
              <a:t> </a:t>
            </a:r>
            <a:r>
              <a:rPr lang="en-US" altLang="en-US" sz="2800" b="1" dirty="0" err="1">
                <a:solidFill>
                  <a:srgbClr val="0000FF"/>
                </a:solidFill>
                <a:cs typeface="Times New Roman" pitchFamily="18" charset="0"/>
              </a:rPr>
              <a:t>công</a:t>
            </a:r>
            <a:r>
              <a:rPr lang="en-US" altLang="en-US" sz="2800" b="1" dirty="0">
                <a:solidFill>
                  <a:srgbClr val="0000FF"/>
                </a:solidFill>
                <a:cs typeface="Times New Roman" pitchFamily="18" charset="0"/>
              </a:rPr>
              <a:t> </a:t>
            </a:r>
            <a:r>
              <a:rPr lang="en-US" altLang="en-US" sz="2800" b="1" dirty="0" err="1">
                <a:solidFill>
                  <a:srgbClr val="0000FF"/>
                </a:solidFill>
                <a:cs typeface="Times New Roman" pitchFamily="18" charset="0"/>
              </a:rPr>
              <a:t>nhân</a:t>
            </a:r>
            <a:r>
              <a:rPr lang="en-US" altLang="en-US" sz="2800" b="1" dirty="0">
                <a:solidFill>
                  <a:srgbClr val="0000FF"/>
                </a:solidFill>
                <a:cs typeface="Times New Roman" pitchFamily="18" charset="0"/>
              </a:rPr>
              <a:t>.</a:t>
            </a:r>
            <a:endParaRPr lang="en-US" altLang="en-US" sz="2800" dirty="0">
              <a:solidFill>
                <a:srgbClr val="0000FF"/>
              </a:solidFill>
              <a:cs typeface="Times New Roman" pitchFamily="18" charset="0"/>
            </a:endParaRPr>
          </a:p>
        </p:txBody>
      </p:sp>
      <p:sp>
        <p:nvSpPr>
          <p:cNvPr id="38923" name="Text Box 11"/>
          <p:cNvSpPr txBox="1">
            <a:spLocks noChangeArrowheads="1"/>
          </p:cNvSpPr>
          <p:nvPr/>
        </p:nvSpPr>
        <p:spPr bwMode="auto">
          <a:xfrm>
            <a:off x="0" y="4343400"/>
            <a:ext cx="9144000" cy="1800225"/>
          </a:xfrm>
          <a:prstGeom prst="rect">
            <a:avLst/>
          </a:prstGeom>
          <a:noFill/>
          <a:ln w="9525">
            <a:noFill/>
            <a:miter lim="800000"/>
            <a:headEnd/>
            <a:tailEnd/>
          </a:ln>
          <a:effectLst/>
        </p:spPr>
        <p:txBody>
          <a:bodyPr>
            <a:spAutoFit/>
          </a:bodyPr>
          <a:lstStyle/>
          <a:p>
            <a:pPr algn="just" eaLnBrk="1" hangingPunct="1"/>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Bô</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máy</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cai</a:t>
            </a:r>
            <a:r>
              <a:rPr lang="en-US" altLang="en-US" sz="2800" b="1" dirty="0">
                <a:solidFill>
                  <a:srgbClr val="FF0000"/>
                </a:solidFill>
                <a:cs typeface="Times New Roman" pitchFamily="18" charset="0"/>
              </a:rPr>
              <a:t> trị </a:t>
            </a:r>
            <a:r>
              <a:rPr lang="en-US" altLang="en-US" sz="2800" b="1" dirty="0" err="1">
                <a:solidFill>
                  <a:srgbClr val="FF0000"/>
                </a:solidFill>
                <a:cs typeface="Times New Roman" pitchFamily="18" charset="0"/>
              </a:rPr>
              <a:t>thuộc</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địa</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hình</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thành</a:t>
            </a:r>
            <a:r>
              <a:rPr lang="en-US" altLang="en-US" sz="2800" b="1" dirty="0">
                <a:solidFill>
                  <a:srgbClr val="FF0000"/>
                </a:solidFill>
                <a:cs typeface="Times New Roman" pitchFamily="18" charset="0"/>
              </a:rPr>
              <a:t> ; </a:t>
            </a:r>
            <a:r>
              <a:rPr lang="en-US" altLang="en-US" sz="2800" b="1" dirty="0" err="1">
                <a:solidFill>
                  <a:srgbClr val="FF0000"/>
                </a:solidFill>
                <a:cs typeface="Times New Roman" pitchFamily="18" charset="0"/>
              </a:rPr>
              <a:t>thành</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thi</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phát</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triển</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buôn</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bán</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mở</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mang</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làm</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xuất</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hiện</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các</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tầng</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lớp</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mới</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như</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viên</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chức</a:t>
            </a:r>
            <a:r>
              <a:rPr lang="en-US" altLang="en-US" sz="2800" b="1" dirty="0">
                <a:solidFill>
                  <a:srgbClr val="FF0000"/>
                </a:solidFill>
                <a:cs typeface="Times New Roman" pitchFamily="18" charset="0"/>
              </a:rPr>
              <a:t>, tri </a:t>
            </a:r>
            <a:r>
              <a:rPr lang="en-US" altLang="en-US" sz="2800" b="1" dirty="0" err="1">
                <a:solidFill>
                  <a:srgbClr val="FF0000"/>
                </a:solidFill>
                <a:cs typeface="Times New Roman" pitchFamily="18" charset="0"/>
              </a:rPr>
              <a:t>thức</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chủ</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xưởng</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nhỏ</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đặc</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biệt</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giai</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cấp</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công</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nhân</a:t>
            </a:r>
            <a:r>
              <a:rPr lang="en-US" altLang="en-US" sz="2800" b="1" dirty="0">
                <a:solidFill>
                  <a:srgbClr val="FF0000"/>
                </a:solidFill>
                <a:cs typeface="Times New Roman" pitchFamily="18" charset="0"/>
              </a:rPr>
              <a:t>.</a:t>
            </a:r>
            <a:endParaRPr lang="en-US" altLang="en-US" sz="2800" dirty="0">
              <a:solidFill>
                <a:srgbClr val="FF0000"/>
              </a:solidFill>
              <a:cs typeface="Times New Roman" pitchFamily="18" charset="0"/>
            </a:endParaRPr>
          </a:p>
        </p:txBody>
      </p:sp>
      <p:sp>
        <p:nvSpPr>
          <p:cNvPr id="38924" name="Text Box 12"/>
          <p:cNvSpPr txBox="1">
            <a:spLocks noChangeArrowheads="1"/>
          </p:cNvSpPr>
          <p:nvPr/>
        </p:nvSpPr>
        <p:spPr bwMode="auto">
          <a:xfrm>
            <a:off x="0" y="1143000"/>
            <a:ext cx="9144000" cy="946150"/>
          </a:xfrm>
          <a:prstGeom prst="rect">
            <a:avLst/>
          </a:prstGeom>
          <a:noFill/>
          <a:ln w="9525">
            <a:noFill/>
            <a:miter lim="800000"/>
            <a:headEnd/>
            <a:tailEnd/>
          </a:ln>
          <a:effectLst/>
        </p:spPr>
        <p:txBody>
          <a:bodyPr>
            <a:spAutoFit/>
          </a:bodyPr>
          <a:lstStyle/>
          <a:p>
            <a:pPr eaLnBrk="1" hangingPunct="1"/>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Sau</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khi</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thực</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dân</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pháp</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đặt</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ách</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thống</a:t>
            </a:r>
            <a:r>
              <a:rPr lang="en-US" altLang="en-US" sz="2800" b="1" dirty="0">
                <a:solidFill>
                  <a:srgbClr val="FF0000"/>
                </a:solidFill>
                <a:cs typeface="Times New Roman" pitchFamily="18" charset="0"/>
              </a:rPr>
              <a:t> trị ở </a:t>
            </a:r>
            <a:r>
              <a:rPr lang="en-US" altLang="en-US" sz="2800" b="1" dirty="0" err="1">
                <a:solidFill>
                  <a:srgbClr val="FF0000"/>
                </a:solidFill>
                <a:cs typeface="Times New Roman" pitchFamily="18" charset="0"/>
              </a:rPr>
              <a:t>Việt</a:t>
            </a:r>
            <a:r>
              <a:rPr lang="en-US" altLang="en-US" sz="2800" b="1" dirty="0">
                <a:solidFill>
                  <a:srgbClr val="FF0000"/>
                </a:solidFill>
                <a:cs typeface="Times New Roman" pitchFamily="18" charset="0"/>
              </a:rPr>
              <a:t> Nam, </a:t>
            </a:r>
            <a:r>
              <a:rPr lang="en-US" altLang="en-US" sz="2800" b="1" dirty="0" err="1">
                <a:solidFill>
                  <a:srgbClr val="FF0000"/>
                </a:solidFill>
                <a:cs typeface="Times New Roman" pitchFamily="18" charset="0"/>
              </a:rPr>
              <a:t>xã</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hội</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gì</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thay</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đổi</a:t>
            </a:r>
            <a:r>
              <a:rPr lang="en-US" altLang="en-US" sz="2800" b="1" dirty="0">
                <a:solidFill>
                  <a:srgbClr val="FF0000"/>
                </a:solidFill>
                <a:cs typeface="Times New Roman" pitchFamily="18" charset="0"/>
              </a:rPr>
              <a:t>, có </a:t>
            </a:r>
            <a:r>
              <a:rPr lang="en-US" altLang="en-US" sz="2800" b="1" dirty="0" err="1">
                <a:solidFill>
                  <a:srgbClr val="FF0000"/>
                </a:solidFill>
                <a:cs typeface="Times New Roman" pitchFamily="18" charset="0"/>
              </a:rPr>
              <a:t>thêm</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những</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tầng</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lớp</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mới</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nào</a:t>
            </a:r>
            <a:r>
              <a:rPr lang="en-US" altLang="en-US" sz="2800" b="1" dirty="0">
                <a:solidFill>
                  <a:srgbClr val="FF0000"/>
                </a:solidFill>
                <a:cs typeface="Times New Roman" pitchFamily="18" charset="0"/>
              </a:rPr>
              <a:t>?</a:t>
            </a:r>
            <a:endParaRPr lang="en-US" altLang="en-US" sz="2800" dirty="0">
              <a:solidFill>
                <a:srgbClr val="FF0000"/>
              </a:solidFill>
              <a:cs typeface="Times New Roman" pitchFamily="18" charset="0"/>
            </a:endParaRPr>
          </a:p>
        </p:txBody>
      </p:sp>
      <p:sp>
        <p:nvSpPr>
          <p:cNvPr id="38925" name="Text Box 13"/>
          <p:cNvSpPr txBox="1">
            <a:spLocks noChangeArrowheads="1"/>
          </p:cNvSpPr>
          <p:nvPr/>
        </p:nvSpPr>
        <p:spPr bwMode="auto">
          <a:xfrm>
            <a:off x="0" y="2209800"/>
            <a:ext cx="9144000" cy="519113"/>
          </a:xfrm>
          <a:prstGeom prst="rect">
            <a:avLst/>
          </a:prstGeom>
          <a:noFill/>
          <a:ln w="9525">
            <a:noFill/>
            <a:miter lim="800000"/>
            <a:headEnd/>
            <a:tailEnd/>
          </a:ln>
          <a:effectLst/>
        </p:spPr>
        <p:txBody>
          <a:bodyPr>
            <a:spAutoFit/>
          </a:bodyPr>
          <a:lstStyle/>
          <a:p>
            <a:pPr eaLnBrk="1" hangingPunct="1"/>
            <a:r>
              <a:rPr lang="en-US" altLang="en-US" sz="2800" b="1" dirty="0">
                <a:solidFill>
                  <a:srgbClr val="0000FF"/>
                </a:solidFill>
              </a:rPr>
              <a:t>- </a:t>
            </a:r>
            <a:r>
              <a:rPr lang="en-US" altLang="en-US" sz="2800" b="1" dirty="0" err="1">
                <a:solidFill>
                  <a:srgbClr val="0000FF"/>
                </a:solidFill>
              </a:rPr>
              <a:t>Công</a:t>
            </a:r>
            <a:r>
              <a:rPr lang="en-US" altLang="en-US" sz="2800" b="1" dirty="0">
                <a:solidFill>
                  <a:srgbClr val="0000FF"/>
                </a:solidFill>
              </a:rPr>
              <a:t> </a:t>
            </a:r>
            <a:r>
              <a:rPr lang="en-US" altLang="en-US" sz="2800" b="1" dirty="0" err="1">
                <a:solidFill>
                  <a:srgbClr val="0000FF"/>
                </a:solidFill>
              </a:rPr>
              <a:t>nhân</a:t>
            </a:r>
            <a:r>
              <a:rPr lang="en-US" altLang="en-US" sz="2800" b="1" dirty="0">
                <a:solidFill>
                  <a:srgbClr val="0000FF"/>
                </a:solidFill>
              </a:rPr>
              <a:t>, Chủ </a:t>
            </a:r>
            <a:r>
              <a:rPr lang="en-US" altLang="en-US" sz="2800" b="1" dirty="0" err="1">
                <a:solidFill>
                  <a:srgbClr val="0000FF"/>
                </a:solidFill>
              </a:rPr>
              <a:t>xưởng</a:t>
            </a:r>
            <a:r>
              <a:rPr lang="en-US" altLang="en-US" sz="2800" b="1" dirty="0">
                <a:solidFill>
                  <a:srgbClr val="0000FF"/>
                </a:solidFill>
              </a:rPr>
              <a:t>, </a:t>
            </a:r>
            <a:r>
              <a:rPr lang="en-US" altLang="en-US" sz="2800" b="1" dirty="0" err="1">
                <a:solidFill>
                  <a:srgbClr val="0000FF"/>
                </a:solidFill>
              </a:rPr>
              <a:t>Nhà</a:t>
            </a:r>
            <a:r>
              <a:rPr lang="en-US" altLang="en-US" sz="2800" b="1" dirty="0">
                <a:solidFill>
                  <a:srgbClr val="0000FF"/>
                </a:solidFill>
              </a:rPr>
              <a:t> </a:t>
            </a:r>
            <a:r>
              <a:rPr lang="en-US" altLang="en-US" sz="2800" b="1" dirty="0" err="1">
                <a:solidFill>
                  <a:srgbClr val="0000FF"/>
                </a:solidFill>
              </a:rPr>
              <a:t>buôn,Viên</a:t>
            </a:r>
            <a:r>
              <a:rPr lang="en-US" altLang="en-US" sz="2800" b="1" dirty="0">
                <a:solidFill>
                  <a:srgbClr val="0000FF"/>
                </a:solidFill>
              </a:rPr>
              <a:t> </a:t>
            </a:r>
            <a:r>
              <a:rPr lang="en-US" altLang="en-US" sz="2800" b="1" dirty="0" err="1">
                <a:solidFill>
                  <a:srgbClr val="0000FF"/>
                </a:solidFill>
              </a:rPr>
              <a:t>chức</a:t>
            </a:r>
            <a:r>
              <a:rPr lang="en-US" altLang="en-US" sz="2800" b="1" dirty="0">
                <a:solidFill>
                  <a:srgbClr val="0000FF"/>
                </a:solidFill>
              </a:rPr>
              <a:t>, Tri </a:t>
            </a:r>
            <a:r>
              <a:rPr lang="en-US" altLang="en-US" sz="2800" b="1" dirty="0" err="1">
                <a:solidFill>
                  <a:srgbClr val="0000FF"/>
                </a:solidFill>
              </a:rPr>
              <a:t>thức</a:t>
            </a:r>
            <a:r>
              <a:rPr lang="en-US" altLang="en-US" sz="2800" b="1" dirty="0">
                <a:solidFill>
                  <a:srgbClr val="0000FF"/>
                </a:solidFill>
              </a:rPr>
              <a:t>.</a:t>
            </a:r>
            <a:endParaRPr lang="en-US" altLang="en-US" sz="2800" dirty="0"/>
          </a:p>
        </p:txBody>
      </p:sp>
      <p:sp>
        <p:nvSpPr>
          <p:cNvPr id="10252" name="Rectangle 20"/>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p:spPr>
        <p:txBody>
          <a:bodyPr wrap="none" anchor="ctr"/>
          <a:lstStyle/>
          <a:p>
            <a:endParaRPr lang="vi-V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8924"/>
                                        </p:tgtEl>
                                        <p:attrNameLst>
                                          <p:attrName>style.visibility</p:attrName>
                                        </p:attrNameLst>
                                      </p:cBhvr>
                                      <p:to>
                                        <p:strVal val="visible"/>
                                      </p:to>
                                    </p:set>
                                    <p:anim calcmode="discrete" valueType="clr">
                                      <p:cBhvr override="childStyle">
                                        <p:cTn id="7" dur="80"/>
                                        <p:tgtEl>
                                          <p:spTgt spid="3892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8924"/>
                                        </p:tgtEl>
                                        <p:attrNameLst>
                                          <p:attrName>fillcolor</p:attrName>
                                        </p:attrNameLst>
                                      </p:cBhvr>
                                      <p:tavLst>
                                        <p:tav tm="0">
                                          <p:val>
                                            <p:clrVal>
                                              <a:schemeClr val="accent2"/>
                                            </p:clrVal>
                                          </p:val>
                                        </p:tav>
                                        <p:tav tm="50000">
                                          <p:val>
                                            <p:clrVal>
                                              <a:schemeClr val="hlink"/>
                                            </p:clrVal>
                                          </p:val>
                                        </p:tav>
                                      </p:tavLst>
                                    </p:anim>
                                    <p:set>
                                      <p:cBhvr>
                                        <p:cTn id="9" dur="80"/>
                                        <p:tgtEl>
                                          <p:spTgt spid="3892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8925"/>
                                        </p:tgtEl>
                                        <p:attrNameLst>
                                          <p:attrName>style.visibility</p:attrName>
                                        </p:attrNameLst>
                                      </p:cBhvr>
                                      <p:to>
                                        <p:strVal val="visible"/>
                                      </p:to>
                                    </p:set>
                                    <p:anim calcmode="discrete" valueType="clr">
                                      <p:cBhvr override="childStyle">
                                        <p:cTn id="14" dur="80"/>
                                        <p:tgtEl>
                                          <p:spTgt spid="38925"/>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8925"/>
                                        </p:tgtEl>
                                        <p:attrNameLst>
                                          <p:attrName>fillcolor</p:attrName>
                                        </p:attrNameLst>
                                      </p:cBhvr>
                                      <p:tavLst>
                                        <p:tav tm="0">
                                          <p:val>
                                            <p:clrVal>
                                              <a:schemeClr val="accent2"/>
                                            </p:clrVal>
                                          </p:val>
                                        </p:tav>
                                        <p:tav tm="50000">
                                          <p:val>
                                            <p:clrVal>
                                              <a:schemeClr val="hlink"/>
                                            </p:clrVal>
                                          </p:val>
                                        </p:tav>
                                      </p:tavLst>
                                    </p:anim>
                                    <p:set>
                                      <p:cBhvr>
                                        <p:cTn id="16" dur="80"/>
                                        <p:tgtEl>
                                          <p:spTgt spid="38925"/>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38921"/>
                                        </p:tgtEl>
                                        <p:attrNameLst>
                                          <p:attrName>style.visibility</p:attrName>
                                        </p:attrNameLst>
                                      </p:cBhvr>
                                      <p:to>
                                        <p:strVal val="visible"/>
                                      </p:to>
                                    </p:set>
                                    <p:anim calcmode="discrete" valueType="clr">
                                      <p:cBhvr override="childStyle">
                                        <p:cTn id="21" dur="80"/>
                                        <p:tgtEl>
                                          <p:spTgt spid="38921"/>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8921"/>
                                        </p:tgtEl>
                                        <p:attrNameLst>
                                          <p:attrName>fillcolor</p:attrName>
                                        </p:attrNameLst>
                                      </p:cBhvr>
                                      <p:tavLst>
                                        <p:tav tm="0">
                                          <p:val>
                                            <p:clrVal>
                                              <a:schemeClr val="accent2"/>
                                            </p:clrVal>
                                          </p:val>
                                        </p:tav>
                                        <p:tav tm="50000">
                                          <p:val>
                                            <p:clrVal>
                                              <a:schemeClr val="hlink"/>
                                            </p:clrVal>
                                          </p:val>
                                        </p:tav>
                                      </p:tavLst>
                                    </p:anim>
                                    <p:set>
                                      <p:cBhvr>
                                        <p:cTn id="23" dur="80"/>
                                        <p:tgtEl>
                                          <p:spTgt spid="38921"/>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38923"/>
                                        </p:tgtEl>
                                        <p:attrNameLst>
                                          <p:attrName>style.visibility</p:attrName>
                                        </p:attrNameLst>
                                      </p:cBhvr>
                                      <p:to>
                                        <p:strVal val="visible"/>
                                      </p:to>
                                    </p:set>
                                    <p:anim calcmode="discrete" valueType="clr">
                                      <p:cBhvr override="childStyle">
                                        <p:cTn id="28" dur="80"/>
                                        <p:tgtEl>
                                          <p:spTgt spid="38923"/>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38923"/>
                                        </p:tgtEl>
                                        <p:attrNameLst>
                                          <p:attrName>fillcolor</p:attrName>
                                        </p:attrNameLst>
                                      </p:cBhvr>
                                      <p:tavLst>
                                        <p:tav tm="0">
                                          <p:val>
                                            <p:clrVal>
                                              <a:schemeClr val="accent2"/>
                                            </p:clrVal>
                                          </p:val>
                                        </p:tav>
                                        <p:tav tm="50000">
                                          <p:val>
                                            <p:clrVal>
                                              <a:schemeClr val="hlink"/>
                                            </p:clrVal>
                                          </p:val>
                                        </p:tav>
                                      </p:tavLst>
                                    </p:anim>
                                    <p:set>
                                      <p:cBhvr>
                                        <p:cTn id="30" dur="80"/>
                                        <p:tgtEl>
                                          <p:spTgt spid="3892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1" grpId="0"/>
      <p:bldP spid="38923" grpId="0"/>
      <p:bldP spid="38924" grpId="0"/>
      <p:bldP spid="38925" grpId="0"/>
    </p:bldLst>
  </p:timing>
</p:sld>
</file>

<file path=ppt/tags/tag1.xml><?xml version="1.0" encoding="utf-8"?>
<p:tagLst xmlns:a="http://schemas.openxmlformats.org/drawingml/2006/main" xmlns:r="http://schemas.openxmlformats.org/officeDocument/2006/relationships" xmlns:p="http://schemas.openxmlformats.org/presentationml/2006/main">
  <p:tag name="VIOLETID" val="12676838"/>
  <p:tag name="VIOLETTITLE" val="Bài 4. Xã hội Việt Nam cuối thế kỉ XIX - đầu thế kỉ XX"/>
  <p:tag name="VIOLETLESSON" val="4"/>
  <p:tag name="VIOLETCATID" val="2189"/>
  <p:tag name="VIOLETSUBJECT" val="Lịch sử 5"/>
  <p:tag name="VIOLETAUTHORID" val="12746207"/>
  <p:tag name="VIOLETAUTHORNAME" val="nguyễn văn hạng"/>
  <p:tag name="VIOLETAUTHORAVATAR" val="no_avatar.jpg"/>
  <p:tag name="VIOLETAUTHORADDRESS" val="Trường TH Thạnh Phú 2 - Cà Mau"/>
  <p:tag name="VIOLETDATE" val="2019-09-22 20:02:53"/>
  <p:tag name="VIOLETHIT" val="187"/>
  <p:tag name="VIOLETLIKE" val="1"/>
</p:tagLst>
</file>

<file path=ppt/tags/tag2.xml><?xml version="1.0" encoding="utf-8"?>
<p:tagLst xmlns:a="http://schemas.openxmlformats.org/drawingml/2006/main" xmlns:r="http://schemas.openxmlformats.org/officeDocument/2006/relationships" xmlns:p="http://schemas.openxmlformats.org/presentationml/2006/main">
  <p:tag name="TIMING" val="|1.4"/>
</p:tagLst>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712</TotalTime>
  <Words>785</Words>
  <Application>Microsoft Office PowerPoint</Application>
  <PresentationFormat>On-screen Show (4:3)</PresentationFormat>
  <Paragraphs>45</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1_Default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Company>&lt;egyptian hak&gt;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Nguyen Van Phong</dc:creator>
  <cp:lastModifiedBy>Computer</cp:lastModifiedBy>
  <cp:revision>98</cp:revision>
  <dcterms:created xsi:type="dcterms:W3CDTF">2004-05-31T17:35:52Z</dcterms:created>
  <dcterms:modified xsi:type="dcterms:W3CDTF">2019-10-02T05:18:58Z</dcterms:modified>
</cp:coreProperties>
</file>