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6"/>
  </p:notesMasterIdLst>
  <p:handoutMasterIdLst>
    <p:handoutMasterId r:id="rId27"/>
  </p:handoutMasterIdLst>
  <p:sldIdLst>
    <p:sldId id="308" r:id="rId2"/>
    <p:sldId id="258" r:id="rId3"/>
    <p:sldId id="299" r:id="rId4"/>
    <p:sldId id="260" r:id="rId5"/>
    <p:sldId id="309" r:id="rId6"/>
    <p:sldId id="323" r:id="rId7"/>
    <p:sldId id="310" r:id="rId8"/>
    <p:sldId id="311" r:id="rId9"/>
    <p:sldId id="312" r:id="rId10"/>
    <p:sldId id="319" r:id="rId11"/>
    <p:sldId id="313" r:id="rId12"/>
    <p:sldId id="314" r:id="rId13"/>
    <p:sldId id="315" r:id="rId14"/>
    <p:sldId id="316" r:id="rId15"/>
    <p:sldId id="317" r:id="rId16"/>
    <p:sldId id="321" r:id="rId17"/>
    <p:sldId id="318" r:id="rId18"/>
    <p:sldId id="295" r:id="rId19"/>
    <p:sldId id="292" r:id="rId20"/>
    <p:sldId id="302" r:id="rId21"/>
    <p:sldId id="297" r:id="rId22"/>
    <p:sldId id="324" r:id="rId23"/>
    <p:sldId id="291" r:id="rId24"/>
    <p:sldId id="325" r:id="rId25"/>
  </p:sldIdLst>
  <p:sldSz cx="9144000" cy="6858000" type="screen4x3"/>
  <p:notesSz cx="6858000" cy="9144000"/>
  <p:defaultTextStyle>
    <a:defPPr>
      <a:defRPr lang="vi-VN"/>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FFFF"/>
    <a:srgbClr val="FF9933"/>
    <a:srgbClr val="FF0000"/>
    <a:srgbClr val="FFFF00"/>
    <a:srgbClr val="66FFFF"/>
    <a:srgbClr val="CCFF33"/>
    <a:srgbClr val="990033"/>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8305" autoAdjust="0"/>
  </p:normalViewPr>
  <p:slideViewPr>
    <p:cSldViewPr>
      <p:cViewPr>
        <p:scale>
          <a:sx n="75" d="100"/>
          <a:sy n="75" d="100"/>
        </p:scale>
        <p:origin x="-318"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49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49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49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A884561-50F9-41FF-A14B-53DDA4353F5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76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99F07C3-EA1C-4927-8D13-3D39929549F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F1A79B1-59C1-4C37-9AB4-6F86CD5DD237}" type="slidenum">
              <a:rPr lang="en-US" smtClean="0"/>
              <a:pPr/>
              <a:t>22</a:t>
            </a:fld>
            <a:endParaRPr 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pPr>
                <a:defRPr/>
              </a:pPr>
              <a:endParaRPr lang="en-US"/>
            </a:p>
          </p:txBody>
        </p:sp>
      </p:grpSp>
      <p:sp>
        <p:nvSpPr>
          <p:cNvPr id="11165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165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8BCA797B-DDDE-485A-9BF0-B7FC684783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B0956603-E1AE-4654-B8B9-7CBF67DB867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B6E69489-CE61-40E2-9298-247B2905AF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BBAB4C99-02DC-4DB7-9D4F-A80015F03D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2A5622D-68F4-4562-AF28-C0541B4A0E5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DBC367D8-637B-40BB-B210-408656CBE4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6F186B82-F6C4-4E0F-9A3D-C7C274CBAA5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790099DD-A82A-47C7-AD78-E928045DDF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96DAE772-6394-41B6-9A82-D6573767F3C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78AE6AA-6C27-45D0-AEFF-6CE4066EFF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44F8B32-70BF-4086-AEF3-73CB3FC4F8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1059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059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059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11059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060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060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060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060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060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060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060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060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060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060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061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1061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1061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061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061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3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en-US"/>
            </a:p>
          </p:txBody>
        </p:sp>
        <p:sp>
          <p:nvSpPr>
            <p:cNvPr id="104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en-US"/>
            </a:p>
          </p:txBody>
        </p:sp>
        <p:sp>
          <p:nvSpPr>
            <p:cNvPr id="11061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4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en-US"/>
            </a:p>
          </p:txBody>
        </p:sp>
        <p:sp>
          <p:nvSpPr>
            <p:cNvPr id="104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pPr>
                <a:defRPr/>
              </a:pPr>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pPr>
                <a:defRPr/>
              </a:pPr>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pPr>
                  <a:defRPr/>
                </a:pPr>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pPr>
                  <a:defRPr/>
                </a:pPr>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pPr>
                  <a:defRPr/>
                </a:pPr>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pPr>
                  <a:defRPr/>
                </a:pPr>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pPr>
                  <a:defRPr/>
                </a:pPr>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pPr>
                <a:defRPr/>
              </a:pPr>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pPr>
                <a:defRPr/>
              </a:pPr>
              <a:endParaRPr lang="en-US"/>
            </a:p>
          </p:txBody>
        </p:sp>
      </p:grpSp>
      <p:sp>
        <p:nvSpPr>
          <p:cNvPr id="110631"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063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1063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1063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E95169FC-0968-4A61-B686-3E247A1944C0}" type="slidenum">
              <a:rPr lang="en-US"/>
              <a:pPr>
                <a:defRPr/>
              </a:pPr>
              <a:t>‹#›</a:t>
            </a:fld>
            <a:endParaRPr lang="en-US"/>
          </a:p>
        </p:txBody>
      </p:sp>
      <p:sp>
        <p:nvSpPr>
          <p:cNvPr id="1106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9"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152400"/>
            <a:ext cx="9144000" cy="838200"/>
          </a:xfrm>
        </p:spPr>
        <p:txBody>
          <a:bodyPr/>
          <a:lstStyle/>
          <a:p>
            <a:pPr eaLnBrk="1" hangingPunct="1">
              <a:defRPr/>
            </a:pPr>
            <a:r>
              <a:rPr lang="en-US" sz="2800" dirty="0" smtClean="0">
                <a:solidFill>
                  <a:srgbClr val="0000FF"/>
                </a:solidFill>
              </a:rPr>
              <a:t>      </a:t>
            </a:r>
            <a:r>
              <a:rPr lang="en-US" sz="2800" dirty="0" smtClean="0">
                <a:solidFill>
                  <a:schemeClr val="tx1"/>
                </a:solidFill>
              </a:rPr>
              <a:t/>
            </a:r>
            <a:br>
              <a:rPr lang="en-US" sz="2800" dirty="0" smtClean="0">
                <a:solidFill>
                  <a:schemeClr val="tx1"/>
                </a:solidFill>
              </a:rPr>
            </a:br>
            <a:r>
              <a:rPr lang="en-US" sz="2800" b="1" u="sng" dirty="0" err="1" smtClean="0">
                <a:solidFill>
                  <a:schemeClr val="tx1"/>
                </a:solidFill>
              </a:rPr>
              <a:t>Tập</a:t>
            </a:r>
            <a:r>
              <a:rPr lang="en-US" sz="2800" b="1" u="sng" dirty="0" smtClean="0">
                <a:solidFill>
                  <a:schemeClr val="tx1"/>
                </a:solidFill>
              </a:rPr>
              <a:t> </a:t>
            </a:r>
            <a:r>
              <a:rPr lang="en-US" sz="2800" b="1" u="sng" dirty="0" err="1" smtClean="0">
                <a:solidFill>
                  <a:schemeClr val="tx1"/>
                </a:solidFill>
              </a:rPr>
              <a:t>đọc</a:t>
            </a:r>
            <a:r>
              <a:rPr lang="en-US" sz="2800" dirty="0" smtClean="0">
                <a:solidFill>
                  <a:srgbClr val="0000FF"/>
                </a:solidFill>
              </a:rPr>
              <a:t>:</a:t>
            </a:r>
          </a:p>
        </p:txBody>
      </p:sp>
      <p:sp>
        <p:nvSpPr>
          <p:cNvPr id="89091" name="AutoShape 3"/>
          <p:cNvSpPr>
            <a:spLocks noChangeArrowheads="1"/>
          </p:cNvSpPr>
          <p:nvPr/>
        </p:nvSpPr>
        <p:spPr bwMode="auto">
          <a:xfrm>
            <a:off x="914400" y="1295400"/>
            <a:ext cx="2590800" cy="762000"/>
          </a:xfrm>
          <a:prstGeom prst="flowChartTerminator">
            <a:avLst/>
          </a:prstGeom>
          <a:gradFill rotWithShape="1">
            <a:gsLst>
              <a:gs pos="0">
                <a:srgbClr val="72C71D"/>
              </a:gs>
              <a:gs pos="100000">
                <a:schemeClr val="bg1"/>
              </a:gs>
            </a:gsLst>
            <a:lin ang="5400000" scaled="1"/>
          </a:gradFill>
          <a:ln w="9525">
            <a:solidFill>
              <a:srgbClr val="FF00FF"/>
            </a:solidFill>
            <a:miter lim="800000"/>
            <a:headEnd/>
            <a:tailEnd/>
          </a:ln>
        </p:spPr>
        <p:txBody>
          <a:bodyPr wrap="none" anchor="ctr"/>
          <a:lstStyle/>
          <a:p>
            <a:pPr algn="ctr"/>
            <a:r>
              <a:rPr lang="en-US" sz="2800">
                <a:solidFill>
                  <a:schemeClr val="hlink"/>
                </a:solidFill>
                <a:latin typeface="Arial" charset="0"/>
              </a:rPr>
              <a:t>Bài cũ:</a:t>
            </a:r>
          </a:p>
        </p:txBody>
      </p:sp>
      <p:sp>
        <p:nvSpPr>
          <p:cNvPr id="89092" name="Text Box 4"/>
          <p:cNvSpPr txBox="1">
            <a:spLocks noChangeArrowheads="1"/>
          </p:cNvSpPr>
          <p:nvPr/>
        </p:nvSpPr>
        <p:spPr bwMode="auto">
          <a:xfrm>
            <a:off x="0" y="2286000"/>
            <a:ext cx="9144000" cy="519113"/>
          </a:xfrm>
          <a:prstGeom prst="rect">
            <a:avLst/>
          </a:prstGeom>
          <a:noFill/>
          <a:ln w="9525">
            <a:noFill/>
            <a:miter lim="800000"/>
            <a:headEnd/>
            <a:tailEnd/>
          </a:ln>
        </p:spPr>
        <p:txBody>
          <a:bodyPr>
            <a:spAutoFit/>
          </a:bodyPr>
          <a:lstStyle/>
          <a:p>
            <a:pPr>
              <a:spcBef>
                <a:spcPct val="50000"/>
              </a:spcBef>
            </a:pPr>
            <a:r>
              <a:rPr lang="en-US" sz="2800">
                <a:solidFill>
                  <a:srgbClr val="0000FF"/>
                </a:solidFill>
                <a:latin typeface="Arial" charset="0"/>
              </a:rPr>
              <a:t>	</a:t>
            </a:r>
            <a:r>
              <a:rPr lang="en-US" sz="2800" b="1">
                <a:solidFill>
                  <a:srgbClr val="FFFF00"/>
                </a:solidFill>
                <a:latin typeface="Arial" charset="0"/>
              </a:rPr>
              <a:t>Ga-vrốt ra ngoài chiến luỹ để làm gì?</a:t>
            </a:r>
          </a:p>
        </p:txBody>
      </p:sp>
      <p:sp>
        <p:nvSpPr>
          <p:cNvPr id="89093" name="Text Box 5"/>
          <p:cNvSpPr txBox="1">
            <a:spLocks noChangeArrowheads="1"/>
          </p:cNvSpPr>
          <p:nvPr/>
        </p:nvSpPr>
        <p:spPr bwMode="auto">
          <a:xfrm>
            <a:off x="0" y="2895600"/>
            <a:ext cx="9144000" cy="946150"/>
          </a:xfrm>
          <a:prstGeom prst="rect">
            <a:avLst/>
          </a:prstGeom>
          <a:noFill/>
          <a:ln w="9525">
            <a:noFill/>
            <a:miter lim="800000"/>
            <a:headEnd/>
            <a:tailEnd/>
          </a:ln>
        </p:spPr>
        <p:txBody>
          <a:bodyPr>
            <a:spAutoFit/>
          </a:bodyPr>
          <a:lstStyle/>
          <a:p>
            <a:pPr algn="just" eaLnBrk="1" hangingPunct="1">
              <a:spcBef>
                <a:spcPct val="50000"/>
              </a:spcBef>
            </a:pPr>
            <a:r>
              <a:rPr lang="en-US" sz="2800" b="1">
                <a:latin typeface="Arial" charset="0"/>
              </a:rPr>
              <a:t>	</a:t>
            </a:r>
            <a:r>
              <a:rPr lang="en-US" sz="2800" b="1">
                <a:solidFill>
                  <a:srgbClr val="FF0000"/>
                </a:solidFill>
                <a:latin typeface="Arial" charset="0"/>
              </a:rPr>
              <a:t>Ga-vrốt ra ngoài chiến luỹ để nhặt đạn giúp nghĩa quân.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Scale>
                                      <p:cBhvr>
                                        <p:cTn id="7" dur="1000" decel="50000" fill="hold">
                                          <p:stCondLst>
                                            <p:cond delay="0"/>
                                          </p:stCondLst>
                                        </p:cTn>
                                        <p:tgtEl>
                                          <p:spTgt spid="890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9091"/>
                                        </p:tgtEl>
                                        <p:attrNameLst>
                                          <p:attrName>ppt_x</p:attrName>
                                          <p:attrName>ppt_y</p:attrName>
                                        </p:attrNameLst>
                                      </p:cBhvr>
                                    </p:animMotion>
                                    <p:animEffect transition="in" filter="fade">
                                      <p:cBhvr>
                                        <p:cTn id="9" dur="1000"/>
                                        <p:tgtEl>
                                          <p:spTgt spid="890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9092"/>
                                        </p:tgtEl>
                                        <p:attrNameLst>
                                          <p:attrName>style.visibility</p:attrName>
                                        </p:attrNameLst>
                                      </p:cBhvr>
                                      <p:to>
                                        <p:strVal val="visible"/>
                                      </p:to>
                                    </p:set>
                                    <p:anim calcmode="discrete" valueType="clr">
                                      <p:cBhvr override="childStyle">
                                        <p:cTn id="14" dur="80"/>
                                        <p:tgtEl>
                                          <p:spTgt spid="8909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9092"/>
                                        </p:tgtEl>
                                        <p:attrNameLst>
                                          <p:attrName>fillcolor</p:attrName>
                                        </p:attrNameLst>
                                      </p:cBhvr>
                                      <p:tavLst>
                                        <p:tav tm="0">
                                          <p:val>
                                            <p:clrVal>
                                              <a:schemeClr val="accent2"/>
                                            </p:clrVal>
                                          </p:val>
                                        </p:tav>
                                        <p:tav tm="50000">
                                          <p:val>
                                            <p:clrVal>
                                              <a:schemeClr val="hlink"/>
                                            </p:clrVal>
                                          </p:val>
                                        </p:tav>
                                      </p:tavLst>
                                    </p:anim>
                                    <p:set>
                                      <p:cBhvr>
                                        <p:cTn id="16" dur="80"/>
                                        <p:tgtEl>
                                          <p:spTgt spid="89092"/>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89093">
                                            <p:txEl>
                                              <p:pRg st="0" end="0"/>
                                            </p:txEl>
                                          </p:spTgt>
                                        </p:tgtEl>
                                        <p:attrNameLst>
                                          <p:attrName>style.visibility</p:attrName>
                                        </p:attrNameLst>
                                      </p:cBhvr>
                                      <p:to>
                                        <p:strVal val="visible"/>
                                      </p:to>
                                    </p:set>
                                    <p:animEffect transition="in" filter="blinds(horizontal)">
                                      <p:cBhvr>
                                        <p:cTn id="21" dur="500"/>
                                        <p:tgtEl>
                                          <p:spTgt spid="890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8909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7" descr="Gobal"/>
          <p:cNvPicPr>
            <a:picLocks noChangeAspect="1" noChangeArrowheads="1" noCrop="1"/>
          </p:cNvPicPr>
          <p:nvPr/>
        </p:nvPicPr>
        <p:blipFill>
          <a:blip r:embed="rId2"/>
          <a:srcRect/>
          <a:stretch>
            <a:fillRect/>
          </a:stretch>
        </p:blipFill>
        <p:spPr bwMode="auto">
          <a:xfrm>
            <a:off x="838200" y="1524000"/>
            <a:ext cx="3200400" cy="3124200"/>
          </a:xfrm>
          <a:prstGeom prst="rect">
            <a:avLst/>
          </a:prstGeom>
          <a:noFill/>
          <a:ln w="9525">
            <a:noFill/>
            <a:miter lim="800000"/>
            <a:headEnd/>
            <a:tailEnd/>
          </a:ln>
        </p:spPr>
      </p:pic>
      <p:pic>
        <p:nvPicPr>
          <p:cNvPr id="113667" name="Picture 3" descr="sun14[1]"/>
          <p:cNvPicPr>
            <a:picLocks noChangeAspect="1" noChangeArrowheads="1" noCrop="1"/>
          </p:cNvPicPr>
          <p:nvPr/>
        </p:nvPicPr>
        <p:blipFill>
          <a:blip r:embed="rId3"/>
          <a:srcRect/>
          <a:stretch>
            <a:fillRect/>
          </a:stretch>
        </p:blipFill>
        <p:spPr bwMode="auto">
          <a:xfrm>
            <a:off x="5257800" y="1676400"/>
            <a:ext cx="2895600" cy="2514600"/>
          </a:xfrm>
          <a:prstGeom prst="rect">
            <a:avLst/>
          </a:prstGeom>
          <a:noFill/>
          <a:ln w="9525">
            <a:noFill/>
            <a:miter lim="800000"/>
            <a:headEnd/>
            <a:tailEnd/>
          </a:ln>
        </p:spPr>
      </p:pic>
      <p:sp>
        <p:nvSpPr>
          <p:cNvPr id="113668" name="Text Box 4"/>
          <p:cNvSpPr txBox="1">
            <a:spLocks noChangeArrowheads="1"/>
          </p:cNvSpPr>
          <p:nvPr/>
        </p:nvSpPr>
        <p:spPr bwMode="auto">
          <a:xfrm>
            <a:off x="0" y="4572000"/>
            <a:ext cx="9144000" cy="519113"/>
          </a:xfrm>
          <a:prstGeom prst="rect">
            <a:avLst/>
          </a:prstGeom>
          <a:noFill/>
          <a:ln w="9525">
            <a:noFill/>
            <a:miter lim="800000"/>
            <a:headEnd/>
            <a:tailEnd/>
          </a:ln>
        </p:spPr>
        <p:txBody>
          <a:bodyPr>
            <a:spAutoFit/>
          </a:bodyPr>
          <a:lstStyle/>
          <a:p>
            <a:pPr algn="ctr" eaLnBrk="1" hangingPunct="1">
              <a:spcBef>
                <a:spcPct val="50000"/>
              </a:spcBef>
            </a:pPr>
            <a:r>
              <a:rPr lang="en-US" sz="2800" b="1">
                <a:latin typeface="Arial" charset="0"/>
              </a:rPr>
              <a:t>Đoạn văn vừa tìm hiểu trên cho ta biết điều gì ?</a:t>
            </a:r>
          </a:p>
        </p:txBody>
      </p:sp>
      <p:sp>
        <p:nvSpPr>
          <p:cNvPr id="113669" name="Text Box 5"/>
          <p:cNvSpPr txBox="1">
            <a:spLocks noChangeArrowheads="1"/>
          </p:cNvSpPr>
          <p:nvPr/>
        </p:nvSpPr>
        <p:spPr bwMode="auto">
          <a:xfrm>
            <a:off x="0" y="4800600"/>
            <a:ext cx="9144000" cy="946150"/>
          </a:xfrm>
          <a:prstGeom prst="rect">
            <a:avLst/>
          </a:prstGeom>
          <a:noFill/>
          <a:ln w="9525">
            <a:noFill/>
            <a:miter lim="800000"/>
            <a:headEnd/>
            <a:tailEnd/>
          </a:ln>
        </p:spPr>
        <p:txBody>
          <a:bodyPr>
            <a:spAutoFit/>
          </a:bodyPr>
          <a:lstStyle/>
          <a:p>
            <a:pPr algn="ctr" eaLnBrk="1" hangingPunct="1">
              <a:spcBef>
                <a:spcPct val="50000"/>
              </a:spcBef>
            </a:pPr>
            <a:r>
              <a:rPr lang="en-US" sz="2800" b="1">
                <a:latin typeface="Arial" charset="0"/>
              </a:rPr>
              <a:t>Đoạn văn cho ta thấy Cô-péc-ních dũng cảm bác bỏ ý kiến sai lầm, công bố phát hiện mới.</a:t>
            </a:r>
          </a:p>
        </p:txBody>
      </p:sp>
      <p:sp>
        <p:nvSpPr>
          <p:cNvPr id="12294" name="Text Box 6"/>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slide(fromBottom)">
                                      <p:cBhvr>
                                        <p:cTn id="7" dur="500"/>
                                        <p:tgtEl>
                                          <p:spTgt spid="113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3667"/>
                                        </p:tgtEl>
                                        <p:attrNameLst>
                                          <p:attrName>style.visibility</p:attrName>
                                        </p:attrNameLst>
                                      </p:cBhvr>
                                      <p:to>
                                        <p:strVal val="visible"/>
                                      </p:to>
                                    </p:set>
                                    <p:anim calcmode="lin" valueType="num">
                                      <p:cBhvr>
                                        <p:cTn id="12" dur="500" fill="hold"/>
                                        <p:tgtEl>
                                          <p:spTgt spid="113667"/>
                                        </p:tgtEl>
                                        <p:attrNameLst>
                                          <p:attrName>ppt_w</p:attrName>
                                        </p:attrNameLst>
                                      </p:cBhvr>
                                      <p:tavLst>
                                        <p:tav tm="0">
                                          <p:val>
                                            <p:fltVal val="0"/>
                                          </p:val>
                                        </p:tav>
                                        <p:tav tm="100000">
                                          <p:val>
                                            <p:strVal val="#ppt_w"/>
                                          </p:val>
                                        </p:tav>
                                      </p:tavLst>
                                    </p:anim>
                                    <p:anim calcmode="lin" valueType="num">
                                      <p:cBhvr>
                                        <p:cTn id="13" dur="500" fill="hold"/>
                                        <p:tgtEl>
                                          <p:spTgt spid="113667"/>
                                        </p:tgtEl>
                                        <p:attrNameLst>
                                          <p:attrName>ppt_h</p:attrName>
                                        </p:attrNameLst>
                                      </p:cBhvr>
                                      <p:tavLst>
                                        <p:tav tm="0">
                                          <p:val>
                                            <p:fltVal val="0"/>
                                          </p:val>
                                        </p:tav>
                                        <p:tav tm="100000">
                                          <p:val>
                                            <p:strVal val="#ppt_h"/>
                                          </p:val>
                                        </p:tav>
                                      </p:tavLst>
                                    </p:anim>
                                    <p:anim calcmode="lin" valueType="num">
                                      <p:cBhvr>
                                        <p:cTn id="14" dur="500" fill="hold"/>
                                        <p:tgtEl>
                                          <p:spTgt spid="113667"/>
                                        </p:tgtEl>
                                        <p:attrNameLst>
                                          <p:attrName>style.rotation</p:attrName>
                                        </p:attrNameLst>
                                      </p:cBhvr>
                                      <p:tavLst>
                                        <p:tav tm="0">
                                          <p:val>
                                            <p:fltVal val="360"/>
                                          </p:val>
                                        </p:tav>
                                        <p:tav tm="100000">
                                          <p:val>
                                            <p:fltVal val="0"/>
                                          </p:val>
                                        </p:tav>
                                      </p:tavLst>
                                    </p:anim>
                                    <p:animEffect transition="in" filter="fade">
                                      <p:cBhvr>
                                        <p:cTn id="15" dur="500"/>
                                        <p:tgtEl>
                                          <p:spTgt spid="11366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fade">
                                      <p:cBhvr>
                                        <p:cTn id="20" dur="2000"/>
                                        <p:tgtEl>
                                          <p:spTgt spid="11366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xit" presetSubtype="0" decel="100000" fill="hold" grpId="1" nodeType="clickEffect">
                                  <p:stCondLst>
                                    <p:cond delay="0"/>
                                  </p:stCondLst>
                                  <p:childTnLst>
                                    <p:anim calcmode="lin" valueType="num">
                                      <p:cBhvr>
                                        <p:cTn id="24" dur="500"/>
                                        <p:tgtEl>
                                          <p:spTgt spid="113668"/>
                                        </p:tgtEl>
                                        <p:attrNameLst>
                                          <p:attrName>ppt_w</p:attrName>
                                        </p:attrNameLst>
                                      </p:cBhvr>
                                      <p:tavLst>
                                        <p:tav tm="0">
                                          <p:val>
                                            <p:strVal val="ppt_w"/>
                                          </p:val>
                                        </p:tav>
                                        <p:tav tm="100000">
                                          <p:val>
                                            <p:strVal val="ppt_w*0.05"/>
                                          </p:val>
                                        </p:tav>
                                      </p:tavLst>
                                    </p:anim>
                                    <p:anim calcmode="lin" valueType="num">
                                      <p:cBhvr>
                                        <p:cTn id="25" dur="500"/>
                                        <p:tgtEl>
                                          <p:spTgt spid="113668"/>
                                        </p:tgtEl>
                                        <p:attrNameLst>
                                          <p:attrName>ppt_h</p:attrName>
                                        </p:attrNameLst>
                                      </p:cBhvr>
                                      <p:tavLst>
                                        <p:tav tm="0">
                                          <p:val>
                                            <p:strVal val="ppt_h"/>
                                          </p:val>
                                        </p:tav>
                                        <p:tav tm="100000">
                                          <p:val>
                                            <p:strVal val="ppt_h"/>
                                          </p:val>
                                        </p:tav>
                                      </p:tavLst>
                                    </p:anim>
                                    <p:anim calcmode="lin" valueType="num">
                                      <p:cBhvr>
                                        <p:cTn id="26" dur="500"/>
                                        <p:tgtEl>
                                          <p:spTgt spid="113668"/>
                                        </p:tgtEl>
                                        <p:attrNameLst>
                                          <p:attrName>ppt_x</p:attrName>
                                        </p:attrNameLst>
                                      </p:cBhvr>
                                      <p:tavLst>
                                        <p:tav tm="0">
                                          <p:val>
                                            <p:strVal val="ppt_x"/>
                                          </p:val>
                                        </p:tav>
                                        <p:tav tm="100000">
                                          <p:val>
                                            <p:strVal val="ppt_x-.2"/>
                                          </p:val>
                                        </p:tav>
                                      </p:tavLst>
                                    </p:anim>
                                    <p:anim calcmode="lin" valueType="num">
                                      <p:cBhvr>
                                        <p:cTn id="27" dur="500"/>
                                        <p:tgtEl>
                                          <p:spTgt spid="113668"/>
                                        </p:tgtEl>
                                        <p:attrNameLst>
                                          <p:attrName>ppt_y</p:attrName>
                                        </p:attrNameLst>
                                      </p:cBhvr>
                                      <p:tavLst>
                                        <p:tav tm="0">
                                          <p:val>
                                            <p:strVal val="ppt_y"/>
                                          </p:val>
                                        </p:tav>
                                        <p:tav tm="100000">
                                          <p:val>
                                            <p:strVal val="ppt_y"/>
                                          </p:val>
                                        </p:tav>
                                      </p:tavLst>
                                    </p:anim>
                                    <p:animEffect transition="out" filter="fade">
                                      <p:cBhvr>
                                        <p:cTn id="28" dur="500"/>
                                        <p:tgtEl>
                                          <p:spTgt spid="113668"/>
                                        </p:tgtEl>
                                      </p:cBhvr>
                                    </p:animEffect>
                                    <p:set>
                                      <p:cBhvr>
                                        <p:cTn id="29" dur="1" fill="hold">
                                          <p:stCondLst>
                                            <p:cond delay="499"/>
                                          </p:stCondLst>
                                        </p:cTn>
                                        <p:tgtEl>
                                          <p:spTgt spid="11366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1" presetClass="entr" presetSubtype="0" fill="hold" grpId="0" nodeType="clickEffect">
                                  <p:stCondLst>
                                    <p:cond delay="0"/>
                                  </p:stCondLst>
                                  <p:iterate type="lt">
                                    <p:tmPct val="5000"/>
                                  </p:iterate>
                                  <p:childTnLst>
                                    <p:set>
                                      <p:cBhvr>
                                        <p:cTn id="33" dur="1" fill="hold">
                                          <p:stCondLst>
                                            <p:cond delay="0"/>
                                          </p:stCondLst>
                                        </p:cTn>
                                        <p:tgtEl>
                                          <p:spTgt spid="113669"/>
                                        </p:tgtEl>
                                        <p:attrNameLst>
                                          <p:attrName>style.visibility</p:attrName>
                                        </p:attrNameLst>
                                      </p:cBhvr>
                                      <p:to>
                                        <p:strVal val="visible"/>
                                      </p:to>
                                    </p:set>
                                    <p:anim calcmode="lin" valueType="num">
                                      <p:cBhvr>
                                        <p:cTn id="34" dur="1000" fill="hold"/>
                                        <p:tgtEl>
                                          <p:spTgt spid="113669"/>
                                        </p:tgtEl>
                                        <p:attrNameLst>
                                          <p:attrName>ppt_w</p:attrName>
                                        </p:attrNameLst>
                                      </p:cBhvr>
                                      <p:tavLst>
                                        <p:tav tm="0">
                                          <p:val>
                                            <p:fltVal val="0"/>
                                          </p:val>
                                        </p:tav>
                                        <p:tav tm="100000">
                                          <p:val>
                                            <p:strVal val="#ppt_w"/>
                                          </p:val>
                                        </p:tav>
                                      </p:tavLst>
                                    </p:anim>
                                    <p:anim calcmode="lin" valueType="num">
                                      <p:cBhvr>
                                        <p:cTn id="35" dur="1000" fill="hold"/>
                                        <p:tgtEl>
                                          <p:spTgt spid="113669"/>
                                        </p:tgtEl>
                                        <p:attrNameLst>
                                          <p:attrName>ppt_h</p:attrName>
                                        </p:attrNameLst>
                                      </p:cBhvr>
                                      <p:tavLst>
                                        <p:tav tm="0">
                                          <p:val>
                                            <p:fltVal val="0"/>
                                          </p:val>
                                        </p:tav>
                                        <p:tav tm="100000">
                                          <p:val>
                                            <p:strVal val="#ppt_h"/>
                                          </p:val>
                                        </p:tav>
                                      </p:tavLst>
                                    </p:anim>
                                    <p:anim calcmode="lin" valueType="num">
                                      <p:cBhvr>
                                        <p:cTn id="36" dur="1000" fill="hold"/>
                                        <p:tgtEl>
                                          <p:spTgt spid="113669"/>
                                        </p:tgtEl>
                                        <p:attrNameLst>
                                          <p:attrName>style.rotation</p:attrName>
                                        </p:attrNameLst>
                                      </p:cBhvr>
                                      <p:tavLst>
                                        <p:tav tm="0">
                                          <p:val>
                                            <p:fltVal val="90"/>
                                          </p:val>
                                        </p:tav>
                                        <p:tav tm="100000">
                                          <p:val>
                                            <p:fltVal val="0"/>
                                          </p:val>
                                        </p:tav>
                                      </p:tavLst>
                                    </p:anim>
                                    <p:animEffect transition="in" filter="fade">
                                      <p:cBhvr>
                                        <p:cTn id="37" dur="10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P spid="113668" grpId="1"/>
      <p:bldP spid="1136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81000" y="1524000"/>
            <a:ext cx="3429000" cy="519113"/>
          </a:xfrm>
          <a:prstGeom prst="rect">
            <a:avLst/>
          </a:prstGeom>
          <a:noFill/>
          <a:ln w="9525">
            <a:noFill/>
            <a:miter lim="800000"/>
            <a:headEnd/>
            <a:tailEnd/>
          </a:ln>
        </p:spPr>
        <p:txBody>
          <a:bodyPr>
            <a:spAutoFit/>
          </a:bodyPr>
          <a:lstStyle/>
          <a:p>
            <a:pPr eaLnBrk="1" hangingPunct="1">
              <a:spcBef>
                <a:spcPct val="50000"/>
              </a:spcBef>
            </a:pPr>
            <a:r>
              <a:rPr lang="en-US" sz="2800" b="1" i="1" u="sng">
                <a:latin typeface="Arial" charset="0"/>
              </a:rPr>
              <a:t>2/ Tìm hiểu bài:</a:t>
            </a:r>
            <a:endParaRPr lang="en-US" sz="2800" b="1" i="1">
              <a:latin typeface="Arial" charset="0"/>
            </a:endParaRPr>
          </a:p>
        </p:txBody>
      </p:sp>
      <p:pic>
        <p:nvPicPr>
          <p:cNvPr id="96260" name="Picture 4" descr="Lien 1-2"/>
          <p:cNvPicPr>
            <a:picLocks noChangeAspect="1" noChangeArrowheads="1"/>
          </p:cNvPicPr>
          <p:nvPr/>
        </p:nvPicPr>
        <p:blipFill>
          <a:blip r:embed="rId2"/>
          <a:srcRect/>
          <a:stretch>
            <a:fillRect/>
          </a:stretch>
        </p:blipFill>
        <p:spPr bwMode="auto">
          <a:xfrm>
            <a:off x="6350" y="2057400"/>
            <a:ext cx="9144000" cy="5105400"/>
          </a:xfrm>
          <a:prstGeom prst="rect">
            <a:avLst/>
          </a:prstGeom>
          <a:noFill/>
          <a:ln w="9525">
            <a:noFill/>
            <a:miter lim="800000"/>
            <a:headEnd/>
            <a:tailEnd/>
          </a:ln>
        </p:spPr>
      </p:pic>
      <p:sp>
        <p:nvSpPr>
          <p:cNvPr id="13316" name="Text Box 6"/>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wheel(4)">
                                      <p:cBhvr>
                                        <p:cTn id="7" dur="10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143000" y="2590800"/>
            <a:ext cx="72390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FF66"/>
                </a:solidFill>
                <a:latin typeface="Arial" charset="0"/>
              </a:rPr>
              <a:t> Ga-li-lê viết sách nhằm mục đích gì?</a:t>
            </a:r>
          </a:p>
        </p:txBody>
      </p:sp>
      <p:sp>
        <p:nvSpPr>
          <p:cNvPr id="97283" name="Text Box 3"/>
          <p:cNvSpPr txBox="1">
            <a:spLocks noChangeArrowheads="1"/>
          </p:cNvSpPr>
          <p:nvPr/>
        </p:nvSpPr>
        <p:spPr bwMode="auto">
          <a:xfrm>
            <a:off x="914400" y="3276600"/>
            <a:ext cx="7467600" cy="946150"/>
          </a:xfrm>
          <a:prstGeom prst="rect">
            <a:avLst/>
          </a:prstGeom>
          <a:noFill/>
          <a:ln w="9525">
            <a:noFill/>
            <a:miter lim="800000"/>
            <a:headEnd/>
            <a:tailEnd/>
          </a:ln>
        </p:spPr>
        <p:txBody>
          <a:bodyPr>
            <a:spAutoFit/>
          </a:bodyPr>
          <a:lstStyle/>
          <a:p>
            <a:pPr eaLnBrk="1" hangingPunct="1">
              <a:spcBef>
                <a:spcPct val="50000"/>
              </a:spcBef>
            </a:pPr>
            <a:r>
              <a:rPr lang="en-US" sz="2800" b="1">
                <a:latin typeface="Arial" charset="0"/>
              </a:rPr>
              <a:t>  Ga-li-lê viết sách nhằm ủng hộ tư tưởng khoa học của Cô-péc-ních.</a:t>
            </a:r>
          </a:p>
        </p:txBody>
      </p:sp>
      <p:sp>
        <p:nvSpPr>
          <p:cNvPr id="14340" name="Text Box 4"/>
          <p:cNvSpPr txBox="1">
            <a:spLocks noChangeArrowheads="1"/>
          </p:cNvSpPr>
          <p:nvPr/>
        </p:nvSpPr>
        <p:spPr bwMode="auto">
          <a:xfrm>
            <a:off x="381000" y="1905000"/>
            <a:ext cx="3429000" cy="519113"/>
          </a:xfrm>
          <a:prstGeom prst="rect">
            <a:avLst/>
          </a:prstGeom>
          <a:noFill/>
          <a:ln w="9525">
            <a:noFill/>
            <a:miter lim="800000"/>
            <a:headEnd/>
            <a:tailEnd/>
          </a:ln>
        </p:spPr>
        <p:txBody>
          <a:bodyPr>
            <a:spAutoFit/>
          </a:bodyPr>
          <a:lstStyle/>
          <a:p>
            <a:pPr eaLnBrk="1" hangingPunct="1">
              <a:spcBef>
                <a:spcPct val="50000"/>
              </a:spcBef>
            </a:pPr>
            <a:r>
              <a:rPr lang="en-US" sz="2800" b="1" i="1" u="sng">
                <a:latin typeface="Arial" charset="0"/>
              </a:rPr>
              <a:t>2/ Tìm hiểu bài:</a:t>
            </a:r>
            <a:endParaRPr lang="en-US" sz="2800" b="1" i="1">
              <a:latin typeface="Arial" charset="0"/>
            </a:endParaRPr>
          </a:p>
        </p:txBody>
      </p:sp>
      <p:sp>
        <p:nvSpPr>
          <p:cNvPr id="14341" name="Text Box 5"/>
          <p:cNvSpPr txBox="1">
            <a:spLocks noChangeArrowheads="1"/>
          </p:cNvSpPr>
          <p:nvPr/>
        </p:nvSpPr>
        <p:spPr bwMode="auto">
          <a:xfrm>
            <a:off x="838200" y="0"/>
            <a:ext cx="7010400" cy="1646238"/>
          </a:xfrm>
          <a:prstGeom prst="rect">
            <a:avLst/>
          </a:prstGeom>
          <a:noFill/>
          <a:ln w="9525">
            <a:noFill/>
            <a:miter lim="800000"/>
            <a:headEnd/>
            <a:tailEnd/>
          </a:ln>
        </p:spPr>
        <p:txBody>
          <a:bodyPr>
            <a:spAutoFit/>
          </a:bodyPr>
          <a:lstStyle/>
          <a:p>
            <a:pPr algn="ctr" eaLnBrk="1" hangingPunct="1">
              <a:spcBef>
                <a:spcPct val="50000"/>
              </a:spcBef>
            </a:pPr>
            <a:r>
              <a:rPr lang="en-US" sz="2400" b="1" i="1">
                <a:latin typeface="Arial" charset="0"/>
              </a:rPr>
              <a:t>Thứ hai  Ngày 22 tháng 3 năm 2010</a:t>
            </a:r>
          </a:p>
          <a:p>
            <a:pPr eaLnBrk="1" hangingPunct="1">
              <a:spcBef>
                <a:spcPct val="50000"/>
              </a:spcBef>
            </a:pPr>
            <a:r>
              <a:rPr lang="en-US" sz="2800" u="sng">
                <a:latin typeface="Arial" charset="0"/>
              </a:rPr>
              <a:t>Tập đọc</a:t>
            </a:r>
            <a:r>
              <a:rPr lang="en-US" sz="2800">
                <a:latin typeface="Arial" charset="0"/>
              </a:rPr>
              <a:t>: </a:t>
            </a:r>
            <a:r>
              <a:rPr lang="en-US" sz="2800" b="1">
                <a:solidFill>
                  <a:srgbClr val="FF5050"/>
                </a:solidFill>
                <a:latin typeface="Arial" charset="0"/>
              </a:rPr>
              <a:t>DÙ SAO TRÁI ĐẤT VẪN QUAY !</a:t>
            </a:r>
          </a:p>
          <a:p>
            <a:pPr algn="r" eaLnBrk="1" hangingPunct="1">
              <a:spcBef>
                <a:spcPct val="50000"/>
              </a:spcBef>
            </a:pPr>
            <a:r>
              <a:rPr lang="en-US" sz="2400" b="1" i="1">
                <a:solidFill>
                  <a:srgbClr val="FF5050"/>
                </a:solidFill>
                <a:latin typeface="Arial" charset="0"/>
              </a:rPr>
              <a:t>(Lê Nguyên Long, Phạm Ngọc Toàn)</a:t>
            </a:r>
            <a:endParaRPr lang="en-US" sz="2400" b="1" i="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fade">
                                      <p:cBhvr>
                                        <p:cTn id="7" dur="2000"/>
                                        <p:tgtEl>
                                          <p:spTgt spid="97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7283"/>
                                        </p:tgtEl>
                                        <p:attrNameLst>
                                          <p:attrName>style.visibility</p:attrName>
                                        </p:attrNameLst>
                                      </p:cBhvr>
                                      <p:to>
                                        <p:strVal val="visible"/>
                                      </p:to>
                                    </p:set>
                                    <p:animEffect transition="in" filter="fade">
                                      <p:cBhvr>
                                        <p:cTn id="12" dur="20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3" descr="Lien 1-2"/>
          <p:cNvPicPr>
            <a:picLocks noChangeAspect="1" noChangeArrowheads="1"/>
          </p:cNvPicPr>
          <p:nvPr/>
        </p:nvPicPr>
        <p:blipFill>
          <a:blip r:embed="rId2"/>
          <a:srcRect/>
          <a:stretch>
            <a:fillRect/>
          </a:stretch>
        </p:blipFill>
        <p:spPr bwMode="auto">
          <a:xfrm>
            <a:off x="0" y="1981200"/>
            <a:ext cx="9220200" cy="4953000"/>
          </a:xfrm>
          <a:prstGeom prst="rect">
            <a:avLst/>
          </a:prstGeom>
          <a:noFill/>
          <a:ln w="9525">
            <a:noFill/>
            <a:miter lim="800000"/>
            <a:headEnd/>
            <a:tailEnd/>
          </a:ln>
        </p:spPr>
      </p:pic>
      <p:sp>
        <p:nvSpPr>
          <p:cNvPr id="15363" name="Text Box 4"/>
          <p:cNvSpPr txBox="1">
            <a:spLocks noChangeArrowheads="1"/>
          </p:cNvSpPr>
          <p:nvPr/>
        </p:nvSpPr>
        <p:spPr bwMode="auto">
          <a:xfrm>
            <a:off x="381000" y="1447800"/>
            <a:ext cx="3429000" cy="519113"/>
          </a:xfrm>
          <a:prstGeom prst="rect">
            <a:avLst/>
          </a:prstGeom>
          <a:noFill/>
          <a:ln w="9525">
            <a:noFill/>
            <a:miter lim="800000"/>
            <a:headEnd/>
            <a:tailEnd/>
          </a:ln>
        </p:spPr>
        <p:txBody>
          <a:bodyPr>
            <a:spAutoFit/>
          </a:bodyPr>
          <a:lstStyle/>
          <a:p>
            <a:pPr eaLnBrk="1" hangingPunct="1">
              <a:spcBef>
                <a:spcPct val="50000"/>
              </a:spcBef>
            </a:pPr>
            <a:r>
              <a:rPr lang="en-US" sz="2800" b="1" i="1" u="sng">
                <a:latin typeface="Arial" charset="0"/>
              </a:rPr>
              <a:t>2/ Tìm hiểu bài:</a:t>
            </a:r>
            <a:endParaRPr lang="en-US" sz="2800" b="1" i="1">
              <a:latin typeface="Arial" charset="0"/>
            </a:endParaRPr>
          </a:p>
        </p:txBody>
      </p:sp>
      <p:sp>
        <p:nvSpPr>
          <p:cNvPr id="15364" name="Text Box 6"/>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wheel(4)">
                                      <p:cBhvr>
                                        <p:cTn id="7" dur="2000"/>
                                        <p:tgtEl>
                                          <p:spTgt spid="983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nodeType="clickEffect">
                                  <p:stCondLst>
                                    <p:cond delay="0"/>
                                  </p:stCondLst>
                                  <p:childTnLst>
                                    <p:animEffect transition="out" filter="diamond(in)">
                                      <p:cBhvr>
                                        <p:cTn id="11" dur="500"/>
                                        <p:tgtEl>
                                          <p:spTgt spid="98307"/>
                                        </p:tgtEl>
                                      </p:cBhvr>
                                    </p:animEffect>
                                    <p:set>
                                      <p:cBhvr>
                                        <p:cTn id="12" dur="1" fill="hold">
                                          <p:stCondLst>
                                            <p:cond delay="499"/>
                                          </p:stCondLst>
                                        </p:cTn>
                                        <p:tgtEl>
                                          <p:spTgt spid="983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143000" y="2514600"/>
            <a:ext cx="74676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FF66"/>
                </a:solidFill>
                <a:latin typeface="Arial" charset="0"/>
              </a:rPr>
              <a:t>Vì sao toà án lúc ấy xử phạt ông Ga-li-lê?</a:t>
            </a:r>
            <a:r>
              <a:rPr lang="en-US" sz="2800">
                <a:solidFill>
                  <a:srgbClr val="FFFF66"/>
                </a:solidFill>
                <a:latin typeface="Arial" charset="0"/>
              </a:rPr>
              <a:t> </a:t>
            </a:r>
          </a:p>
        </p:txBody>
      </p:sp>
      <p:sp>
        <p:nvSpPr>
          <p:cNvPr id="99331" name="Text Box 3"/>
          <p:cNvSpPr txBox="1">
            <a:spLocks noChangeArrowheads="1"/>
          </p:cNvSpPr>
          <p:nvPr/>
        </p:nvSpPr>
        <p:spPr bwMode="auto">
          <a:xfrm>
            <a:off x="762000" y="3276600"/>
            <a:ext cx="8382000" cy="1373188"/>
          </a:xfrm>
          <a:prstGeom prst="rect">
            <a:avLst/>
          </a:prstGeom>
          <a:noFill/>
          <a:ln w="9525">
            <a:noFill/>
            <a:miter lim="800000"/>
            <a:headEnd/>
            <a:tailEnd/>
          </a:ln>
        </p:spPr>
        <p:txBody>
          <a:bodyPr>
            <a:spAutoFit/>
          </a:bodyPr>
          <a:lstStyle/>
          <a:p>
            <a:pPr eaLnBrk="1" hangingPunct="1">
              <a:spcBef>
                <a:spcPct val="50000"/>
              </a:spcBef>
            </a:pPr>
            <a:r>
              <a:rPr lang="en-US" sz="2800" b="1">
                <a:latin typeface="Arial" charset="0"/>
              </a:rPr>
              <a:t>   Toà án lúc ấy xử phạt ông Ga-li-lê vì cho rằng ông đã chống đối quan điểm của Giáo hội</a:t>
            </a:r>
            <a:r>
              <a:rPr lang="en-US" sz="2800">
                <a:latin typeface="Arial" charset="0"/>
              </a:rPr>
              <a:t>,</a:t>
            </a:r>
            <a:r>
              <a:rPr lang="en-US" sz="2800" b="1">
                <a:latin typeface="Arial" charset="0"/>
              </a:rPr>
              <a:t>nói ngược với những lời phán bảo của Chúa trời.</a:t>
            </a:r>
          </a:p>
        </p:txBody>
      </p:sp>
      <p:sp>
        <p:nvSpPr>
          <p:cNvPr id="16388" name="Text Box 4"/>
          <p:cNvSpPr txBox="1">
            <a:spLocks noChangeArrowheads="1"/>
          </p:cNvSpPr>
          <p:nvPr/>
        </p:nvSpPr>
        <p:spPr bwMode="auto">
          <a:xfrm>
            <a:off x="381000" y="2057400"/>
            <a:ext cx="3429000" cy="519113"/>
          </a:xfrm>
          <a:prstGeom prst="rect">
            <a:avLst/>
          </a:prstGeom>
          <a:noFill/>
          <a:ln w="9525">
            <a:noFill/>
            <a:miter lim="800000"/>
            <a:headEnd/>
            <a:tailEnd/>
          </a:ln>
        </p:spPr>
        <p:txBody>
          <a:bodyPr>
            <a:spAutoFit/>
          </a:bodyPr>
          <a:lstStyle/>
          <a:p>
            <a:pPr eaLnBrk="1" hangingPunct="1">
              <a:spcBef>
                <a:spcPct val="50000"/>
              </a:spcBef>
            </a:pPr>
            <a:r>
              <a:rPr lang="en-US" sz="2800" b="1" i="1" u="sng">
                <a:latin typeface="Arial" charset="0"/>
              </a:rPr>
              <a:t>2/ Tìm hiểu bài:</a:t>
            </a:r>
            <a:endParaRPr lang="en-US" sz="2800" b="1" i="1">
              <a:latin typeface="Arial" charset="0"/>
            </a:endParaRPr>
          </a:p>
        </p:txBody>
      </p:sp>
      <p:sp>
        <p:nvSpPr>
          <p:cNvPr id="16389" name="Text Box 6"/>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fade">
                                      <p:cBhvr>
                                        <p:cTn id="7" dur="2000"/>
                                        <p:tgtEl>
                                          <p:spTgt spid="99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1"/>
                                        </p:tgtEl>
                                        <p:attrNameLst>
                                          <p:attrName>style.visibility</p:attrName>
                                        </p:attrNameLst>
                                      </p:cBhvr>
                                      <p:to>
                                        <p:strVal val="visible"/>
                                      </p:to>
                                    </p:set>
                                    <p:animEffect transition="in" filter="fade">
                                      <p:cBhvr>
                                        <p:cTn id="12" dur="2000"/>
                                        <p:tgtEl>
                                          <p:spTgt spid="9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457200" y="2057400"/>
            <a:ext cx="7848600" cy="946150"/>
          </a:xfrm>
          <a:prstGeom prst="rect">
            <a:avLst/>
          </a:prstGeom>
          <a:noFill/>
          <a:ln w="9525">
            <a:noFill/>
            <a:miter lim="800000"/>
            <a:headEnd/>
            <a:tailEnd/>
          </a:ln>
        </p:spPr>
        <p:txBody>
          <a:bodyPr>
            <a:spAutoFit/>
          </a:bodyPr>
          <a:lstStyle/>
          <a:p>
            <a:pPr eaLnBrk="1" hangingPunct="1">
              <a:spcBef>
                <a:spcPct val="50000"/>
              </a:spcBef>
            </a:pPr>
            <a:r>
              <a:rPr lang="en-US" sz="2800" b="1">
                <a:solidFill>
                  <a:srgbClr val="66FF66"/>
                </a:solidFill>
                <a:latin typeface="Arial" charset="0"/>
              </a:rPr>
              <a:t>   Lòng dũng cảm của Cô-péc-ních và Ga-li-lê thể hiện ở chỗ nào ?</a:t>
            </a:r>
            <a:r>
              <a:rPr lang="en-US" sz="2800">
                <a:solidFill>
                  <a:srgbClr val="66FF66"/>
                </a:solidFill>
                <a:latin typeface="Arial" charset="0"/>
              </a:rPr>
              <a:t> </a:t>
            </a:r>
          </a:p>
        </p:txBody>
      </p:sp>
      <p:sp>
        <p:nvSpPr>
          <p:cNvPr id="100355" name="Text Box 3"/>
          <p:cNvSpPr txBox="1">
            <a:spLocks noChangeArrowheads="1"/>
          </p:cNvSpPr>
          <p:nvPr/>
        </p:nvSpPr>
        <p:spPr bwMode="auto">
          <a:xfrm>
            <a:off x="304800" y="3048000"/>
            <a:ext cx="8763000" cy="2868613"/>
          </a:xfrm>
          <a:prstGeom prst="rect">
            <a:avLst/>
          </a:prstGeom>
          <a:noFill/>
          <a:ln w="9525" algn="ctr">
            <a:noFill/>
            <a:miter lim="800000"/>
            <a:headEnd/>
            <a:tailEnd/>
          </a:ln>
        </p:spPr>
        <p:txBody>
          <a:bodyPr>
            <a:spAutoFit/>
          </a:bodyPr>
          <a:lstStyle/>
          <a:p>
            <a:pPr eaLnBrk="1" hangingPunct="1">
              <a:spcBef>
                <a:spcPct val="50000"/>
              </a:spcBef>
            </a:pPr>
            <a:r>
              <a:rPr lang="en-US" sz="2800" b="1">
                <a:solidFill>
                  <a:schemeClr val="tx2"/>
                </a:solidFill>
                <a:latin typeface="Arial" charset="0"/>
              </a:rPr>
              <a:t>    Hai nhà bác học đã dám nói ngược với lời phán bảo của Chúa trời, tức là đối lập với quan điểm của Giáo hội lúc bấy giờ, mặc dù họ biết việc làm đó sẽ nguy hại đến tính mạng.</a:t>
            </a:r>
          </a:p>
          <a:p>
            <a:pPr eaLnBrk="1" hangingPunct="1">
              <a:spcBef>
                <a:spcPct val="50000"/>
              </a:spcBef>
            </a:pPr>
            <a:r>
              <a:rPr lang="en-US" sz="2800" b="1">
                <a:solidFill>
                  <a:schemeClr val="tx2"/>
                </a:solidFill>
                <a:latin typeface="Arial" charset="0"/>
              </a:rPr>
              <a:t>    Ga-li-lê đã phải trải qua những năm tháng cuối đời trong cảnh tù đày vì bảo vệ chân lí khoa học.</a:t>
            </a:r>
          </a:p>
        </p:txBody>
      </p:sp>
      <p:sp>
        <p:nvSpPr>
          <p:cNvPr id="17412" name="Text Box 4"/>
          <p:cNvSpPr txBox="1">
            <a:spLocks noChangeArrowheads="1"/>
          </p:cNvSpPr>
          <p:nvPr/>
        </p:nvSpPr>
        <p:spPr bwMode="auto">
          <a:xfrm>
            <a:off x="381000" y="1600200"/>
            <a:ext cx="3429000" cy="519113"/>
          </a:xfrm>
          <a:prstGeom prst="rect">
            <a:avLst/>
          </a:prstGeom>
          <a:noFill/>
          <a:ln w="9525">
            <a:noFill/>
            <a:miter lim="800000"/>
            <a:headEnd/>
            <a:tailEnd/>
          </a:ln>
        </p:spPr>
        <p:txBody>
          <a:bodyPr>
            <a:spAutoFit/>
          </a:bodyPr>
          <a:lstStyle/>
          <a:p>
            <a:pPr eaLnBrk="1" hangingPunct="1">
              <a:spcBef>
                <a:spcPct val="50000"/>
              </a:spcBef>
            </a:pPr>
            <a:r>
              <a:rPr lang="en-US" sz="2800" b="1" i="1" u="sng">
                <a:latin typeface="Arial" charset="0"/>
              </a:rPr>
              <a:t>2/ Tìm hiểu bài:</a:t>
            </a:r>
            <a:endParaRPr lang="en-US" sz="2800" b="1" i="1">
              <a:latin typeface="Arial" charset="0"/>
            </a:endParaRPr>
          </a:p>
        </p:txBody>
      </p:sp>
      <p:sp>
        <p:nvSpPr>
          <p:cNvPr id="17413" name="Text Box 6"/>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fade">
                                      <p:cBhvr>
                                        <p:cTn id="7" dur="2000"/>
                                        <p:tgtEl>
                                          <p:spTgt spid="100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355"/>
                                        </p:tgtEl>
                                        <p:attrNameLst>
                                          <p:attrName>style.visibility</p:attrName>
                                        </p:attrNameLst>
                                      </p:cBhvr>
                                      <p:to>
                                        <p:strVal val="visible"/>
                                      </p:to>
                                    </p:set>
                                    <p:animEffect transition="in" filter="fade">
                                      <p:cBhvr>
                                        <p:cTn id="12" dur="1000"/>
                                        <p:tgtEl>
                                          <p:spTgt spid="10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0" y="2057400"/>
            <a:ext cx="9144000" cy="2868613"/>
          </a:xfrm>
          <a:prstGeom prst="rect">
            <a:avLst/>
          </a:prstGeom>
          <a:noFill/>
          <a:ln w="9525" algn="ctr">
            <a:noFill/>
            <a:miter lim="800000"/>
            <a:headEnd/>
            <a:tailEnd/>
          </a:ln>
        </p:spPr>
        <p:txBody>
          <a:bodyPr>
            <a:spAutoFit/>
          </a:bodyPr>
          <a:lstStyle/>
          <a:p>
            <a:pPr algn="just" eaLnBrk="1" hangingPunct="1">
              <a:spcBef>
                <a:spcPct val="50000"/>
              </a:spcBef>
            </a:pPr>
            <a:r>
              <a:rPr lang="en-US" sz="2800" b="1">
                <a:solidFill>
                  <a:schemeClr val="tx2"/>
                </a:solidFill>
                <a:latin typeface="Arial" charset="0"/>
              </a:rPr>
              <a:t>	</a:t>
            </a:r>
            <a:r>
              <a:rPr lang="en-US" sz="2800" b="1">
                <a:latin typeface="Arial" charset="0"/>
              </a:rPr>
              <a:t>Hai nhà bác học đã dám nói ngược với lời phán bảo của Chúa trời, tức là đối lập với quan điểm của Giáo hội lúc bấy giờ, mặc dù họ biết việc làm đó sẽ nguy hại đến tính mạng.</a:t>
            </a:r>
          </a:p>
          <a:p>
            <a:pPr algn="just" eaLnBrk="1" hangingPunct="1">
              <a:spcBef>
                <a:spcPct val="50000"/>
              </a:spcBef>
            </a:pPr>
            <a:r>
              <a:rPr lang="en-US" sz="2800" b="1">
                <a:latin typeface="Arial" charset="0"/>
              </a:rPr>
              <a:t>	Ga-li-lê đã phải trải qua những năm tháng cuối đời trong cảnh tù đày vì bảo vệ chân lí khoa học.</a:t>
            </a:r>
          </a:p>
        </p:txBody>
      </p:sp>
      <p:sp>
        <p:nvSpPr>
          <p:cNvPr id="18435" name="Text Box 4"/>
          <p:cNvSpPr txBox="1">
            <a:spLocks noChangeArrowheads="1"/>
          </p:cNvSpPr>
          <p:nvPr/>
        </p:nvSpPr>
        <p:spPr bwMode="auto">
          <a:xfrm>
            <a:off x="381000" y="1600200"/>
            <a:ext cx="3429000" cy="519113"/>
          </a:xfrm>
          <a:prstGeom prst="rect">
            <a:avLst/>
          </a:prstGeom>
          <a:noFill/>
          <a:ln w="9525">
            <a:noFill/>
            <a:miter lim="800000"/>
            <a:headEnd/>
            <a:tailEnd/>
          </a:ln>
        </p:spPr>
        <p:txBody>
          <a:bodyPr>
            <a:spAutoFit/>
          </a:bodyPr>
          <a:lstStyle/>
          <a:p>
            <a:pPr eaLnBrk="1" hangingPunct="1">
              <a:spcBef>
                <a:spcPct val="50000"/>
              </a:spcBef>
            </a:pPr>
            <a:r>
              <a:rPr lang="en-US" sz="2800" b="1" i="1" u="sng">
                <a:latin typeface="Arial" charset="0"/>
              </a:rPr>
              <a:t>2/ Tìm hiểu bài:</a:t>
            </a:r>
            <a:endParaRPr lang="en-US" sz="2800" b="1" i="1">
              <a:latin typeface="Arial" charset="0"/>
            </a:endParaRPr>
          </a:p>
        </p:txBody>
      </p:sp>
      <p:sp>
        <p:nvSpPr>
          <p:cNvPr id="18436" name="Text Box 5"/>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
        <p:nvSpPr>
          <p:cNvPr id="115718" name="Text Box 6"/>
          <p:cNvSpPr txBox="1">
            <a:spLocks noChangeArrowheads="1"/>
          </p:cNvSpPr>
          <p:nvPr/>
        </p:nvSpPr>
        <p:spPr bwMode="auto">
          <a:xfrm>
            <a:off x="0" y="5181600"/>
            <a:ext cx="9144000" cy="519113"/>
          </a:xfrm>
          <a:prstGeom prst="rect">
            <a:avLst/>
          </a:prstGeom>
          <a:noFill/>
          <a:ln w="9525">
            <a:noFill/>
            <a:miter lim="800000"/>
            <a:headEnd/>
            <a:tailEnd/>
          </a:ln>
        </p:spPr>
        <p:txBody>
          <a:bodyPr>
            <a:spAutoFit/>
          </a:bodyPr>
          <a:lstStyle/>
          <a:p>
            <a:pPr algn="just" eaLnBrk="1" hangingPunct="1">
              <a:spcBef>
                <a:spcPct val="50000"/>
              </a:spcBef>
            </a:pPr>
            <a:r>
              <a:rPr lang="en-US" sz="2800" b="1">
                <a:latin typeface="Arial" charset="0"/>
              </a:rPr>
              <a:t>	</a:t>
            </a:r>
            <a:r>
              <a:rPr lang="en-US" sz="2800" b="1">
                <a:solidFill>
                  <a:srgbClr val="FFFF00"/>
                </a:solidFill>
                <a:latin typeface="Arial" charset="0"/>
              </a:rPr>
              <a:t>Đoạn văn trên cho ta biết điều gì ?</a:t>
            </a:r>
          </a:p>
        </p:txBody>
      </p:sp>
      <p:sp>
        <p:nvSpPr>
          <p:cNvPr id="115719" name="Text Box 7"/>
          <p:cNvSpPr txBox="1">
            <a:spLocks noChangeArrowheads="1"/>
          </p:cNvSpPr>
          <p:nvPr/>
        </p:nvSpPr>
        <p:spPr bwMode="auto">
          <a:xfrm>
            <a:off x="0" y="5715000"/>
            <a:ext cx="9144000" cy="946150"/>
          </a:xfrm>
          <a:prstGeom prst="rect">
            <a:avLst/>
          </a:prstGeom>
          <a:noFill/>
          <a:ln w="9525">
            <a:noFill/>
            <a:miter lim="800000"/>
            <a:headEnd/>
            <a:tailEnd/>
          </a:ln>
        </p:spPr>
        <p:txBody>
          <a:bodyPr>
            <a:spAutoFit/>
          </a:bodyPr>
          <a:lstStyle/>
          <a:p>
            <a:pPr algn="just" eaLnBrk="1" hangingPunct="1">
              <a:spcBef>
                <a:spcPct val="50000"/>
              </a:spcBef>
            </a:pPr>
            <a:r>
              <a:rPr lang="en-US" sz="2800" b="1">
                <a:latin typeface="Arial" charset="0"/>
              </a:rPr>
              <a:t>	</a:t>
            </a:r>
            <a:r>
              <a:rPr lang="en-US" sz="2800" b="1">
                <a:solidFill>
                  <a:srgbClr val="66FFFF"/>
                </a:solidFill>
                <a:latin typeface="Arial" charset="0"/>
              </a:rPr>
              <a:t>Đoạn văn cho ta thấy sự dũng cảm bảo vệ chân lí của nhà bác học Ga-li-lê.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fade">
                                      <p:cBhvr>
                                        <p:cTn id="7" dur="1000"/>
                                        <p:tgtEl>
                                          <p:spTgt spid="115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5718"/>
                                        </p:tgtEl>
                                        <p:attrNameLst>
                                          <p:attrName>style.visibility</p:attrName>
                                        </p:attrNameLst>
                                      </p:cBhvr>
                                      <p:to>
                                        <p:strVal val="visible"/>
                                      </p:to>
                                    </p:set>
                                    <p:anim calcmode="lin" valueType="num">
                                      <p:cBhvr>
                                        <p:cTn id="12" dur="1000" fill="hold"/>
                                        <p:tgtEl>
                                          <p:spTgt spid="115718"/>
                                        </p:tgtEl>
                                        <p:attrNameLst>
                                          <p:attrName>ppt_x</p:attrName>
                                        </p:attrNameLst>
                                      </p:cBhvr>
                                      <p:tavLst>
                                        <p:tav tm="0">
                                          <p:val>
                                            <p:strVal val="#ppt_x-.2"/>
                                          </p:val>
                                        </p:tav>
                                        <p:tav tm="100000">
                                          <p:val>
                                            <p:strVal val="#ppt_x"/>
                                          </p:val>
                                        </p:tav>
                                      </p:tavLst>
                                    </p:anim>
                                    <p:anim calcmode="lin" valueType="num">
                                      <p:cBhvr>
                                        <p:cTn id="13" dur="1000" fill="hold"/>
                                        <p:tgtEl>
                                          <p:spTgt spid="11571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57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1" presetClass="exit" presetSubtype="0" fill="hold" grpId="1" nodeType="clickEffect">
                                  <p:stCondLst>
                                    <p:cond delay="0"/>
                                  </p:stCondLst>
                                  <p:childTnLst>
                                    <p:animEffect transition="out" filter="fade">
                                      <p:cBhvr>
                                        <p:cTn id="18" dur="770" accel="100000">
                                          <p:stCondLst>
                                            <p:cond delay="1230"/>
                                          </p:stCondLst>
                                        </p:cTn>
                                        <p:tgtEl>
                                          <p:spTgt spid="115718"/>
                                        </p:tgtEl>
                                      </p:cBhvr>
                                    </p:animEffect>
                                    <p:animScale>
                                      <p:cBhvr>
                                        <p:cTn id="19" dur="770" accel="100000">
                                          <p:stCondLst>
                                            <p:cond delay="1230"/>
                                          </p:stCondLst>
                                        </p:cTn>
                                        <p:tgtEl>
                                          <p:spTgt spid="115718"/>
                                        </p:tgtEl>
                                      </p:cBhvr>
                                      <p:from x="200000" y="450000"/>
                                      <p:to x="10000" y="10000"/>
                                    </p:animScale>
                                    <p:animScale>
                                      <p:cBhvr>
                                        <p:cTn id="20" dur="1230" decel="100000"/>
                                        <p:tgtEl>
                                          <p:spTgt spid="115718"/>
                                        </p:tgtEl>
                                      </p:cBhvr>
                                      <p:from x="100000" y="100000"/>
                                      <p:to x="200000" y="450000"/>
                                    </p:animScale>
                                    <p:anim from="(ppt_x)" to="(0.5)" calcmode="lin" valueType="num">
                                      <p:cBhvr>
                                        <p:cTn id="21" dur="1230" decel="100000"/>
                                        <p:tgtEl>
                                          <p:spTgt spid="115718"/>
                                        </p:tgtEl>
                                        <p:attrNameLst>
                                          <p:attrName>ppt_x</p:attrName>
                                        </p:attrNameLst>
                                      </p:cBhvr>
                                    </p:anim>
                                    <p:anim from="(0.5)" to="(0.5)" calcmode="lin" valueType="num">
                                      <p:cBhvr>
                                        <p:cTn id="22" dur="770">
                                          <p:stCondLst>
                                            <p:cond delay="1230"/>
                                          </p:stCondLst>
                                        </p:cTn>
                                        <p:tgtEl>
                                          <p:spTgt spid="115718"/>
                                        </p:tgtEl>
                                        <p:attrNameLst>
                                          <p:attrName>ppt_x</p:attrName>
                                        </p:attrNameLst>
                                      </p:cBhvr>
                                    </p:anim>
                                    <p:anim from="(ppt_y)" to="(ppt_y+0.4)" calcmode="lin" valueType="num">
                                      <p:cBhvr>
                                        <p:cTn id="23" dur="1230" decel="100000"/>
                                        <p:tgtEl>
                                          <p:spTgt spid="115718"/>
                                        </p:tgtEl>
                                        <p:attrNameLst>
                                          <p:attrName>ppt_y</p:attrName>
                                        </p:attrNameLst>
                                      </p:cBhvr>
                                    </p:anim>
                                    <p:anim from="(ppt_y)" to="(ppt_y)" calcmode="lin" valueType="num">
                                      <p:cBhvr>
                                        <p:cTn id="24" dur="770">
                                          <p:stCondLst>
                                            <p:cond delay="1230"/>
                                          </p:stCondLst>
                                        </p:cTn>
                                        <p:tgtEl>
                                          <p:spTgt spid="115718"/>
                                        </p:tgtEl>
                                        <p:attrNameLst>
                                          <p:attrName>ppt_y</p:attrName>
                                        </p:attrNameLst>
                                      </p:cBhvr>
                                    </p:anim>
                                    <p:set>
                                      <p:cBhvr>
                                        <p:cTn id="25" dur="1" fill="hold">
                                          <p:stCondLst>
                                            <p:cond delay="1999"/>
                                          </p:stCondLst>
                                        </p:cTn>
                                        <p:tgtEl>
                                          <p:spTgt spid="115718"/>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115719"/>
                                        </p:tgtEl>
                                        <p:attrNameLst>
                                          <p:attrName>style.visibility</p:attrName>
                                        </p:attrNameLst>
                                      </p:cBhvr>
                                      <p:to>
                                        <p:strVal val="visible"/>
                                      </p:to>
                                    </p:set>
                                    <p:anim calcmode="lin" valueType="num">
                                      <p:cBhvr>
                                        <p:cTn id="30" dur="1000" fill="hold"/>
                                        <p:tgtEl>
                                          <p:spTgt spid="115719"/>
                                        </p:tgtEl>
                                        <p:attrNameLst>
                                          <p:attrName>ppt_w</p:attrName>
                                        </p:attrNameLst>
                                      </p:cBhvr>
                                      <p:tavLst>
                                        <p:tav tm="0">
                                          <p:val>
                                            <p:fltVal val="0"/>
                                          </p:val>
                                        </p:tav>
                                        <p:tav tm="100000">
                                          <p:val>
                                            <p:strVal val="#ppt_w"/>
                                          </p:val>
                                        </p:tav>
                                      </p:tavLst>
                                    </p:anim>
                                    <p:anim calcmode="lin" valueType="num">
                                      <p:cBhvr>
                                        <p:cTn id="31" dur="1000" fill="hold"/>
                                        <p:tgtEl>
                                          <p:spTgt spid="115719"/>
                                        </p:tgtEl>
                                        <p:attrNameLst>
                                          <p:attrName>ppt_h</p:attrName>
                                        </p:attrNameLst>
                                      </p:cBhvr>
                                      <p:tavLst>
                                        <p:tav tm="0">
                                          <p:val>
                                            <p:fltVal val="0"/>
                                          </p:val>
                                        </p:tav>
                                        <p:tav tm="100000">
                                          <p:val>
                                            <p:strVal val="#ppt_h"/>
                                          </p:val>
                                        </p:tav>
                                      </p:tavLst>
                                    </p:anim>
                                    <p:anim calcmode="lin" valueType="num">
                                      <p:cBhvr>
                                        <p:cTn id="32" dur="1000" fill="hold"/>
                                        <p:tgtEl>
                                          <p:spTgt spid="115719"/>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157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p:bldP spid="115718" grpId="0"/>
      <p:bldP spid="115718" grpId="1"/>
      <p:bldP spid="1157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ext Box 3"/>
          <p:cNvSpPr txBox="1">
            <a:spLocks noChangeArrowheads="1"/>
          </p:cNvSpPr>
          <p:nvPr/>
        </p:nvSpPr>
        <p:spPr bwMode="auto">
          <a:xfrm>
            <a:off x="228600" y="2895600"/>
            <a:ext cx="8915400" cy="1384300"/>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FF66"/>
                </a:solidFill>
                <a:latin typeface="Arial" charset="0"/>
              </a:rPr>
              <a:t> </a:t>
            </a:r>
            <a:r>
              <a:rPr lang="en-US" sz="2800" b="1" u="sng">
                <a:solidFill>
                  <a:srgbClr val="66FF66"/>
                </a:solidFill>
                <a:latin typeface="Arial" charset="0"/>
              </a:rPr>
              <a:t>Ý nghĩa</a:t>
            </a:r>
            <a:r>
              <a:rPr lang="en-US" sz="2800" b="1">
                <a:solidFill>
                  <a:srgbClr val="66FF66"/>
                </a:solidFill>
                <a:latin typeface="Arial" charset="0"/>
              </a:rPr>
              <a:t> :</a:t>
            </a:r>
            <a:r>
              <a:rPr lang="en-US" sz="2800" b="1">
                <a:solidFill>
                  <a:srgbClr val="FFFF66"/>
                </a:solidFill>
                <a:latin typeface="Arial" charset="0"/>
              </a:rPr>
              <a:t> </a:t>
            </a:r>
            <a:r>
              <a:rPr lang="en-US" sz="2800" b="1">
                <a:solidFill>
                  <a:schemeClr val="tx2"/>
                </a:solidFill>
                <a:latin typeface="Arial" charset="0"/>
              </a:rPr>
              <a:t> Ca ngợi những nhà khoa học chân chính đã 		dũng cảm, kiên trì bảo vệ chân lí khoa học.</a:t>
            </a:r>
            <a:r>
              <a:rPr lang="en-US" sz="2800">
                <a:solidFill>
                  <a:schemeClr val="tx2"/>
                </a:solidFill>
                <a:latin typeface="Arial" charset="0"/>
              </a:rPr>
              <a:t> </a:t>
            </a:r>
          </a:p>
        </p:txBody>
      </p:sp>
      <p:sp>
        <p:nvSpPr>
          <p:cNvPr id="19459" name="Text Box 4"/>
          <p:cNvSpPr txBox="1">
            <a:spLocks noChangeArrowheads="1"/>
          </p:cNvSpPr>
          <p:nvPr/>
        </p:nvSpPr>
        <p:spPr bwMode="auto">
          <a:xfrm>
            <a:off x="0" y="2133600"/>
            <a:ext cx="3429000" cy="519113"/>
          </a:xfrm>
          <a:prstGeom prst="rect">
            <a:avLst/>
          </a:prstGeom>
          <a:noFill/>
          <a:ln w="9525">
            <a:noFill/>
            <a:miter lim="800000"/>
            <a:headEnd/>
            <a:tailEnd/>
          </a:ln>
        </p:spPr>
        <p:txBody>
          <a:bodyPr>
            <a:spAutoFit/>
          </a:bodyPr>
          <a:lstStyle/>
          <a:p>
            <a:pPr eaLnBrk="1" hangingPunct="1">
              <a:spcBef>
                <a:spcPct val="50000"/>
              </a:spcBef>
            </a:pPr>
            <a:r>
              <a:rPr lang="en-US" sz="2800" b="1" i="1" u="sng">
                <a:latin typeface="Arial" charset="0"/>
              </a:rPr>
              <a:t>2/ Tìm hiểu bài:</a:t>
            </a:r>
            <a:endParaRPr lang="en-US" sz="2800" b="1" i="1">
              <a:latin typeface="Arial" charset="0"/>
            </a:endParaRPr>
          </a:p>
        </p:txBody>
      </p:sp>
      <p:sp>
        <p:nvSpPr>
          <p:cNvPr id="19460" name="Text Box 6"/>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fade">
                                      <p:cBhvr>
                                        <p:cTn id="7" dur="2000"/>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Line 4"/>
          <p:cNvSpPr>
            <a:spLocks noChangeShapeType="1"/>
          </p:cNvSpPr>
          <p:nvPr/>
        </p:nvSpPr>
        <p:spPr bwMode="auto">
          <a:xfrm>
            <a:off x="4114800" y="2133600"/>
            <a:ext cx="76200" cy="3733800"/>
          </a:xfrm>
          <a:prstGeom prst="line">
            <a:avLst/>
          </a:prstGeom>
          <a:noFill/>
          <a:ln w="9525">
            <a:solidFill>
              <a:schemeClr val="tx1"/>
            </a:solidFill>
            <a:round/>
            <a:headEnd/>
            <a:tailEnd/>
          </a:ln>
        </p:spPr>
        <p:txBody>
          <a:bodyPr/>
          <a:lstStyle/>
          <a:p>
            <a:endParaRPr lang="en-US"/>
          </a:p>
        </p:txBody>
      </p:sp>
      <p:sp>
        <p:nvSpPr>
          <p:cNvPr id="72709" name="Text Box 5"/>
          <p:cNvSpPr txBox="1">
            <a:spLocks noChangeArrowheads="1"/>
          </p:cNvSpPr>
          <p:nvPr/>
        </p:nvSpPr>
        <p:spPr bwMode="auto">
          <a:xfrm>
            <a:off x="228600" y="1905000"/>
            <a:ext cx="2667000" cy="519113"/>
          </a:xfrm>
          <a:prstGeom prst="rect">
            <a:avLst/>
          </a:prstGeom>
          <a:noFill/>
          <a:ln w="9525">
            <a:noFill/>
            <a:miter lim="800000"/>
            <a:headEnd/>
            <a:tailEnd/>
          </a:ln>
        </p:spPr>
        <p:txBody>
          <a:bodyPr>
            <a:spAutoFit/>
          </a:bodyPr>
          <a:lstStyle/>
          <a:p>
            <a:pPr eaLnBrk="1" hangingPunct="1">
              <a:spcBef>
                <a:spcPct val="50000"/>
              </a:spcBef>
            </a:pPr>
            <a:r>
              <a:rPr lang="en-US" sz="2800" b="1" u="sng">
                <a:latin typeface="Arial" charset="0"/>
              </a:rPr>
              <a:t>Luyện đọc</a:t>
            </a:r>
            <a:r>
              <a:rPr lang="en-US" sz="2800" b="1">
                <a:latin typeface="Arial" charset="0"/>
              </a:rPr>
              <a:t>:</a:t>
            </a:r>
          </a:p>
        </p:txBody>
      </p:sp>
      <p:sp>
        <p:nvSpPr>
          <p:cNvPr id="72710" name="Text Box 6"/>
          <p:cNvSpPr txBox="1">
            <a:spLocks noChangeArrowheads="1"/>
          </p:cNvSpPr>
          <p:nvPr/>
        </p:nvSpPr>
        <p:spPr bwMode="auto">
          <a:xfrm>
            <a:off x="4191000" y="1905000"/>
            <a:ext cx="2590800" cy="519113"/>
          </a:xfrm>
          <a:prstGeom prst="rect">
            <a:avLst/>
          </a:prstGeom>
          <a:noFill/>
          <a:ln w="9525">
            <a:noFill/>
            <a:miter lim="800000"/>
            <a:headEnd/>
            <a:tailEnd/>
          </a:ln>
        </p:spPr>
        <p:txBody>
          <a:bodyPr>
            <a:spAutoFit/>
          </a:bodyPr>
          <a:lstStyle/>
          <a:p>
            <a:pPr eaLnBrk="1" hangingPunct="1">
              <a:spcBef>
                <a:spcPct val="50000"/>
              </a:spcBef>
            </a:pPr>
            <a:r>
              <a:rPr lang="en-US" sz="2800" b="1" u="sng">
                <a:solidFill>
                  <a:srgbClr val="FFFF00"/>
                </a:solidFill>
                <a:latin typeface="Arial" charset="0"/>
              </a:rPr>
              <a:t>Từ ngữ</a:t>
            </a:r>
            <a:r>
              <a:rPr lang="en-US" sz="2800" b="1">
                <a:solidFill>
                  <a:srgbClr val="FFFF00"/>
                </a:solidFill>
                <a:latin typeface="Arial" charset="0"/>
              </a:rPr>
              <a:t>:</a:t>
            </a:r>
          </a:p>
        </p:txBody>
      </p:sp>
      <p:sp>
        <p:nvSpPr>
          <p:cNvPr id="72711" name="Text Box 7"/>
          <p:cNvSpPr txBox="1">
            <a:spLocks noChangeArrowheads="1"/>
          </p:cNvSpPr>
          <p:nvPr/>
        </p:nvSpPr>
        <p:spPr bwMode="auto">
          <a:xfrm>
            <a:off x="4191000" y="3352800"/>
            <a:ext cx="2590800" cy="519113"/>
          </a:xfrm>
          <a:prstGeom prst="rect">
            <a:avLst/>
          </a:prstGeom>
          <a:noFill/>
          <a:ln w="9525">
            <a:noFill/>
            <a:miter lim="800000"/>
            <a:headEnd/>
            <a:tailEnd/>
          </a:ln>
        </p:spPr>
        <p:txBody>
          <a:bodyPr>
            <a:spAutoFit/>
          </a:bodyPr>
          <a:lstStyle/>
          <a:p>
            <a:pPr eaLnBrk="1" hangingPunct="1">
              <a:spcBef>
                <a:spcPct val="50000"/>
              </a:spcBef>
            </a:pPr>
            <a:r>
              <a:rPr lang="en-US" sz="2800" b="1" u="sng">
                <a:solidFill>
                  <a:srgbClr val="FFFF00"/>
                </a:solidFill>
                <a:latin typeface="Arial" charset="0"/>
              </a:rPr>
              <a:t>Nội dung</a:t>
            </a:r>
            <a:r>
              <a:rPr lang="en-US" sz="2800" b="1">
                <a:solidFill>
                  <a:srgbClr val="FFFF00"/>
                </a:solidFill>
                <a:latin typeface="Arial" charset="0"/>
              </a:rPr>
              <a:t>:</a:t>
            </a:r>
          </a:p>
        </p:txBody>
      </p:sp>
      <p:sp>
        <p:nvSpPr>
          <p:cNvPr id="72712" name="Text Box 8"/>
          <p:cNvSpPr txBox="1">
            <a:spLocks noChangeArrowheads="1"/>
          </p:cNvSpPr>
          <p:nvPr/>
        </p:nvSpPr>
        <p:spPr bwMode="auto">
          <a:xfrm>
            <a:off x="4191000" y="2438400"/>
            <a:ext cx="17526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Cô-péc-ních,</a:t>
            </a:r>
          </a:p>
        </p:txBody>
      </p:sp>
      <p:sp>
        <p:nvSpPr>
          <p:cNvPr id="72713" name="Text Box 9"/>
          <p:cNvSpPr txBox="1">
            <a:spLocks noChangeArrowheads="1"/>
          </p:cNvSpPr>
          <p:nvPr/>
        </p:nvSpPr>
        <p:spPr bwMode="auto">
          <a:xfrm>
            <a:off x="5638800" y="2438400"/>
            <a:ext cx="1752600" cy="70802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thiên văn học,</a:t>
            </a:r>
            <a:r>
              <a:rPr lang="en-US" b="1">
                <a:latin typeface="Arial" charset="0"/>
              </a:rPr>
              <a:t> </a:t>
            </a:r>
          </a:p>
        </p:txBody>
      </p:sp>
      <p:sp>
        <p:nvSpPr>
          <p:cNvPr id="72714" name="Text Box 10"/>
          <p:cNvSpPr txBox="1">
            <a:spLocks noChangeArrowheads="1"/>
          </p:cNvSpPr>
          <p:nvPr/>
        </p:nvSpPr>
        <p:spPr bwMode="auto">
          <a:xfrm>
            <a:off x="7162800" y="2438400"/>
            <a:ext cx="1295400" cy="708025"/>
          </a:xfrm>
          <a:prstGeom prst="rect">
            <a:avLst/>
          </a:prstGeom>
          <a:noFill/>
          <a:ln w="9525">
            <a:noFill/>
            <a:miter lim="800000"/>
            <a:headEnd/>
            <a:tailEnd/>
          </a:ln>
        </p:spPr>
        <p:txBody>
          <a:bodyPr>
            <a:spAutoFit/>
          </a:bodyPr>
          <a:lstStyle/>
          <a:p>
            <a:pPr eaLnBrk="1" hangingPunct="1">
              <a:spcBef>
                <a:spcPct val="50000"/>
              </a:spcBef>
            </a:pPr>
            <a:r>
              <a:rPr lang="en-US" sz="2000">
                <a:latin typeface="Arial" charset="0"/>
              </a:rPr>
              <a:t> </a:t>
            </a:r>
            <a:r>
              <a:rPr lang="en-US" sz="2000" b="1">
                <a:latin typeface="Arial" charset="0"/>
              </a:rPr>
              <a:t>tà thuyết,</a:t>
            </a:r>
            <a:r>
              <a:rPr lang="en-US">
                <a:latin typeface="Arial" charset="0"/>
              </a:rPr>
              <a:t> </a:t>
            </a:r>
          </a:p>
        </p:txBody>
      </p:sp>
      <p:sp>
        <p:nvSpPr>
          <p:cNvPr id="72715" name="Text Box 11"/>
          <p:cNvSpPr txBox="1">
            <a:spLocks noChangeArrowheads="1"/>
          </p:cNvSpPr>
          <p:nvPr/>
        </p:nvSpPr>
        <p:spPr bwMode="auto">
          <a:xfrm>
            <a:off x="4191000" y="2895600"/>
            <a:ext cx="11430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Ga-li-lê,</a:t>
            </a:r>
          </a:p>
        </p:txBody>
      </p:sp>
      <p:sp>
        <p:nvSpPr>
          <p:cNvPr id="72716" name="Text Box 12"/>
          <p:cNvSpPr txBox="1">
            <a:spLocks noChangeArrowheads="1"/>
          </p:cNvSpPr>
          <p:nvPr/>
        </p:nvSpPr>
        <p:spPr bwMode="auto">
          <a:xfrm>
            <a:off x="5181600" y="2895600"/>
            <a:ext cx="11430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chân lí.</a:t>
            </a:r>
          </a:p>
        </p:txBody>
      </p:sp>
      <p:sp>
        <p:nvSpPr>
          <p:cNvPr id="72717" name="Text Box 13"/>
          <p:cNvSpPr txBox="1">
            <a:spLocks noChangeArrowheads="1"/>
          </p:cNvSpPr>
          <p:nvPr/>
        </p:nvSpPr>
        <p:spPr bwMode="auto">
          <a:xfrm>
            <a:off x="4191000" y="3962400"/>
            <a:ext cx="4953000" cy="1200150"/>
          </a:xfrm>
          <a:prstGeom prst="rect">
            <a:avLst/>
          </a:prstGeom>
          <a:noFill/>
          <a:ln w="9525">
            <a:noFill/>
            <a:miter lim="800000"/>
            <a:headEnd/>
            <a:tailEnd/>
          </a:ln>
        </p:spPr>
        <p:txBody>
          <a:bodyPr>
            <a:spAutoFit/>
          </a:bodyPr>
          <a:lstStyle/>
          <a:p>
            <a:pPr eaLnBrk="1" hangingPunct="1">
              <a:spcBef>
                <a:spcPct val="50000"/>
              </a:spcBef>
            </a:pPr>
            <a:r>
              <a:rPr lang="en-US" b="1">
                <a:latin typeface="Arial" charset="0"/>
              </a:rPr>
              <a:t>  </a:t>
            </a:r>
            <a:r>
              <a:rPr lang="en-US" sz="2400" b="1">
                <a:solidFill>
                  <a:srgbClr val="FF0000"/>
                </a:solidFill>
                <a:latin typeface="Arial" charset="0"/>
              </a:rPr>
              <a:t>Ca ngợi những nhà khoa học chân chính đã dũng cảm, kiên trì bảo vệ chân lí khoa học.</a:t>
            </a:r>
          </a:p>
        </p:txBody>
      </p:sp>
      <p:sp>
        <p:nvSpPr>
          <p:cNvPr id="20492" name="Text Box 14"/>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fade">
                                      <p:cBhvr>
                                        <p:cTn id="7" dur="800" decel="100000"/>
                                        <p:tgtEl>
                                          <p:spTgt spid="72709"/>
                                        </p:tgtEl>
                                      </p:cBhvr>
                                    </p:animEffect>
                                    <p:anim calcmode="lin" valueType="num">
                                      <p:cBhvr>
                                        <p:cTn id="8" dur="800" decel="100000" fill="hold"/>
                                        <p:tgtEl>
                                          <p:spTgt spid="72709"/>
                                        </p:tgtEl>
                                        <p:attrNameLst>
                                          <p:attrName>style.rotation</p:attrName>
                                        </p:attrNameLst>
                                      </p:cBhvr>
                                      <p:tavLst>
                                        <p:tav tm="0">
                                          <p:val>
                                            <p:fltVal val="-90"/>
                                          </p:val>
                                        </p:tav>
                                        <p:tav tm="100000">
                                          <p:val>
                                            <p:fltVal val="0"/>
                                          </p:val>
                                        </p:tav>
                                      </p:tavLst>
                                    </p:anim>
                                    <p:anim calcmode="lin" valueType="num">
                                      <p:cBhvr>
                                        <p:cTn id="9" dur="800" decel="100000" fill="hold"/>
                                        <p:tgtEl>
                                          <p:spTgt spid="72709"/>
                                        </p:tgtEl>
                                        <p:attrNameLst>
                                          <p:attrName>ppt_x</p:attrName>
                                        </p:attrNameLst>
                                      </p:cBhvr>
                                      <p:tavLst>
                                        <p:tav tm="0">
                                          <p:val>
                                            <p:strVal val="#ppt_x+0.4"/>
                                          </p:val>
                                        </p:tav>
                                        <p:tav tm="100000">
                                          <p:val>
                                            <p:strVal val="#ppt_x-0.05"/>
                                          </p:val>
                                        </p:tav>
                                      </p:tavLst>
                                    </p:anim>
                                    <p:anim calcmode="lin" valueType="num">
                                      <p:cBhvr>
                                        <p:cTn id="10" dur="800" decel="100000" fill="hold"/>
                                        <p:tgtEl>
                                          <p:spTgt spid="7270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270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2709"/>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72708"/>
                                        </p:tgtEl>
                                        <p:attrNameLst>
                                          <p:attrName>style.visibility</p:attrName>
                                        </p:attrNameLst>
                                      </p:cBhvr>
                                      <p:to>
                                        <p:strVal val="visible"/>
                                      </p:to>
                                    </p:set>
                                    <p:animEffect transition="in" filter="fade">
                                      <p:cBhvr>
                                        <p:cTn id="15" dur="800" decel="100000"/>
                                        <p:tgtEl>
                                          <p:spTgt spid="72708"/>
                                        </p:tgtEl>
                                      </p:cBhvr>
                                    </p:animEffect>
                                    <p:anim calcmode="lin" valueType="num">
                                      <p:cBhvr>
                                        <p:cTn id="16" dur="800" decel="100000" fill="hold"/>
                                        <p:tgtEl>
                                          <p:spTgt spid="72708"/>
                                        </p:tgtEl>
                                        <p:attrNameLst>
                                          <p:attrName>style.rotation</p:attrName>
                                        </p:attrNameLst>
                                      </p:cBhvr>
                                      <p:tavLst>
                                        <p:tav tm="0">
                                          <p:val>
                                            <p:fltVal val="-90"/>
                                          </p:val>
                                        </p:tav>
                                        <p:tav tm="100000">
                                          <p:val>
                                            <p:fltVal val="0"/>
                                          </p:val>
                                        </p:tav>
                                      </p:tavLst>
                                    </p:anim>
                                    <p:anim calcmode="lin" valueType="num">
                                      <p:cBhvr>
                                        <p:cTn id="17" dur="800" decel="100000" fill="hold"/>
                                        <p:tgtEl>
                                          <p:spTgt spid="72708"/>
                                        </p:tgtEl>
                                        <p:attrNameLst>
                                          <p:attrName>ppt_x</p:attrName>
                                        </p:attrNameLst>
                                      </p:cBhvr>
                                      <p:tavLst>
                                        <p:tav tm="0">
                                          <p:val>
                                            <p:strVal val="#ppt_x+0.4"/>
                                          </p:val>
                                        </p:tav>
                                        <p:tav tm="100000">
                                          <p:val>
                                            <p:strVal val="#ppt_x-0.05"/>
                                          </p:val>
                                        </p:tav>
                                      </p:tavLst>
                                    </p:anim>
                                    <p:anim calcmode="lin" valueType="num">
                                      <p:cBhvr>
                                        <p:cTn id="18" dur="800" decel="100000" fill="hold"/>
                                        <p:tgtEl>
                                          <p:spTgt spid="7270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270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2708"/>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72710"/>
                                        </p:tgtEl>
                                        <p:attrNameLst>
                                          <p:attrName>style.visibility</p:attrName>
                                        </p:attrNameLst>
                                      </p:cBhvr>
                                      <p:to>
                                        <p:strVal val="visible"/>
                                      </p:to>
                                    </p:set>
                                    <p:animEffect transition="in" filter="fade">
                                      <p:cBhvr>
                                        <p:cTn id="23" dur="800" decel="100000"/>
                                        <p:tgtEl>
                                          <p:spTgt spid="72710"/>
                                        </p:tgtEl>
                                      </p:cBhvr>
                                    </p:animEffect>
                                    <p:anim calcmode="lin" valueType="num">
                                      <p:cBhvr>
                                        <p:cTn id="24" dur="800" decel="100000" fill="hold"/>
                                        <p:tgtEl>
                                          <p:spTgt spid="72710"/>
                                        </p:tgtEl>
                                        <p:attrNameLst>
                                          <p:attrName>style.rotation</p:attrName>
                                        </p:attrNameLst>
                                      </p:cBhvr>
                                      <p:tavLst>
                                        <p:tav tm="0">
                                          <p:val>
                                            <p:fltVal val="-90"/>
                                          </p:val>
                                        </p:tav>
                                        <p:tav tm="100000">
                                          <p:val>
                                            <p:fltVal val="0"/>
                                          </p:val>
                                        </p:tav>
                                      </p:tavLst>
                                    </p:anim>
                                    <p:anim calcmode="lin" valueType="num">
                                      <p:cBhvr>
                                        <p:cTn id="25" dur="800" decel="100000" fill="hold"/>
                                        <p:tgtEl>
                                          <p:spTgt spid="72710"/>
                                        </p:tgtEl>
                                        <p:attrNameLst>
                                          <p:attrName>ppt_x</p:attrName>
                                        </p:attrNameLst>
                                      </p:cBhvr>
                                      <p:tavLst>
                                        <p:tav tm="0">
                                          <p:val>
                                            <p:strVal val="#ppt_x+0.4"/>
                                          </p:val>
                                        </p:tav>
                                        <p:tav tm="100000">
                                          <p:val>
                                            <p:strVal val="#ppt_x-0.05"/>
                                          </p:val>
                                        </p:tav>
                                      </p:tavLst>
                                    </p:anim>
                                    <p:anim calcmode="lin" valueType="num">
                                      <p:cBhvr>
                                        <p:cTn id="26" dur="800" decel="100000" fill="hold"/>
                                        <p:tgtEl>
                                          <p:spTgt spid="7271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271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2710"/>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72711"/>
                                        </p:tgtEl>
                                        <p:attrNameLst>
                                          <p:attrName>style.visibility</p:attrName>
                                        </p:attrNameLst>
                                      </p:cBhvr>
                                      <p:to>
                                        <p:strVal val="visible"/>
                                      </p:to>
                                    </p:set>
                                    <p:animEffect transition="in" filter="fade">
                                      <p:cBhvr>
                                        <p:cTn id="31" dur="800" decel="100000"/>
                                        <p:tgtEl>
                                          <p:spTgt spid="72711"/>
                                        </p:tgtEl>
                                      </p:cBhvr>
                                    </p:animEffect>
                                    <p:anim calcmode="lin" valueType="num">
                                      <p:cBhvr>
                                        <p:cTn id="32" dur="800" decel="100000" fill="hold"/>
                                        <p:tgtEl>
                                          <p:spTgt spid="72711"/>
                                        </p:tgtEl>
                                        <p:attrNameLst>
                                          <p:attrName>style.rotation</p:attrName>
                                        </p:attrNameLst>
                                      </p:cBhvr>
                                      <p:tavLst>
                                        <p:tav tm="0">
                                          <p:val>
                                            <p:fltVal val="-90"/>
                                          </p:val>
                                        </p:tav>
                                        <p:tav tm="100000">
                                          <p:val>
                                            <p:fltVal val="0"/>
                                          </p:val>
                                        </p:tav>
                                      </p:tavLst>
                                    </p:anim>
                                    <p:anim calcmode="lin" valueType="num">
                                      <p:cBhvr>
                                        <p:cTn id="33" dur="800" decel="100000" fill="hold"/>
                                        <p:tgtEl>
                                          <p:spTgt spid="72711"/>
                                        </p:tgtEl>
                                        <p:attrNameLst>
                                          <p:attrName>ppt_x</p:attrName>
                                        </p:attrNameLst>
                                      </p:cBhvr>
                                      <p:tavLst>
                                        <p:tav tm="0">
                                          <p:val>
                                            <p:strVal val="#ppt_x+0.4"/>
                                          </p:val>
                                        </p:tav>
                                        <p:tav tm="100000">
                                          <p:val>
                                            <p:strVal val="#ppt_x-0.05"/>
                                          </p:val>
                                        </p:tav>
                                      </p:tavLst>
                                    </p:anim>
                                    <p:anim calcmode="lin" valueType="num">
                                      <p:cBhvr>
                                        <p:cTn id="34" dur="800" decel="100000" fill="hold"/>
                                        <p:tgtEl>
                                          <p:spTgt spid="72711"/>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72711"/>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72711"/>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72712"/>
                                        </p:tgtEl>
                                        <p:attrNameLst>
                                          <p:attrName>style.visibility</p:attrName>
                                        </p:attrNameLst>
                                      </p:cBhvr>
                                      <p:to>
                                        <p:strVal val="visible"/>
                                      </p:to>
                                    </p:set>
                                    <p:animEffect transition="in" filter="fade">
                                      <p:cBhvr>
                                        <p:cTn id="39" dur="800" decel="100000"/>
                                        <p:tgtEl>
                                          <p:spTgt spid="72712"/>
                                        </p:tgtEl>
                                      </p:cBhvr>
                                    </p:animEffect>
                                    <p:anim calcmode="lin" valueType="num">
                                      <p:cBhvr>
                                        <p:cTn id="40" dur="800" decel="100000" fill="hold"/>
                                        <p:tgtEl>
                                          <p:spTgt spid="72712"/>
                                        </p:tgtEl>
                                        <p:attrNameLst>
                                          <p:attrName>style.rotation</p:attrName>
                                        </p:attrNameLst>
                                      </p:cBhvr>
                                      <p:tavLst>
                                        <p:tav tm="0">
                                          <p:val>
                                            <p:fltVal val="-90"/>
                                          </p:val>
                                        </p:tav>
                                        <p:tav tm="100000">
                                          <p:val>
                                            <p:fltVal val="0"/>
                                          </p:val>
                                        </p:tav>
                                      </p:tavLst>
                                    </p:anim>
                                    <p:anim calcmode="lin" valueType="num">
                                      <p:cBhvr>
                                        <p:cTn id="41" dur="800" decel="100000" fill="hold"/>
                                        <p:tgtEl>
                                          <p:spTgt spid="72712"/>
                                        </p:tgtEl>
                                        <p:attrNameLst>
                                          <p:attrName>ppt_x</p:attrName>
                                        </p:attrNameLst>
                                      </p:cBhvr>
                                      <p:tavLst>
                                        <p:tav tm="0">
                                          <p:val>
                                            <p:strVal val="#ppt_x+0.4"/>
                                          </p:val>
                                        </p:tav>
                                        <p:tav tm="100000">
                                          <p:val>
                                            <p:strVal val="#ppt_x-0.05"/>
                                          </p:val>
                                        </p:tav>
                                      </p:tavLst>
                                    </p:anim>
                                    <p:anim calcmode="lin" valueType="num">
                                      <p:cBhvr>
                                        <p:cTn id="42" dur="800" decel="100000" fill="hold"/>
                                        <p:tgtEl>
                                          <p:spTgt spid="72712"/>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2712"/>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2712"/>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72713"/>
                                        </p:tgtEl>
                                        <p:attrNameLst>
                                          <p:attrName>style.visibility</p:attrName>
                                        </p:attrNameLst>
                                      </p:cBhvr>
                                      <p:to>
                                        <p:strVal val="visible"/>
                                      </p:to>
                                    </p:set>
                                    <p:animEffect transition="in" filter="fade">
                                      <p:cBhvr>
                                        <p:cTn id="47" dur="800" decel="100000"/>
                                        <p:tgtEl>
                                          <p:spTgt spid="72713"/>
                                        </p:tgtEl>
                                      </p:cBhvr>
                                    </p:animEffect>
                                    <p:anim calcmode="lin" valueType="num">
                                      <p:cBhvr>
                                        <p:cTn id="48" dur="800" decel="100000" fill="hold"/>
                                        <p:tgtEl>
                                          <p:spTgt spid="72713"/>
                                        </p:tgtEl>
                                        <p:attrNameLst>
                                          <p:attrName>style.rotation</p:attrName>
                                        </p:attrNameLst>
                                      </p:cBhvr>
                                      <p:tavLst>
                                        <p:tav tm="0">
                                          <p:val>
                                            <p:fltVal val="-90"/>
                                          </p:val>
                                        </p:tav>
                                        <p:tav tm="100000">
                                          <p:val>
                                            <p:fltVal val="0"/>
                                          </p:val>
                                        </p:tav>
                                      </p:tavLst>
                                    </p:anim>
                                    <p:anim calcmode="lin" valueType="num">
                                      <p:cBhvr>
                                        <p:cTn id="49" dur="800" decel="100000" fill="hold"/>
                                        <p:tgtEl>
                                          <p:spTgt spid="72713"/>
                                        </p:tgtEl>
                                        <p:attrNameLst>
                                          <p:attrName>ppt_x</p:attrName>
                                        </p:attrNameLst>
                                      </p:cBhvr>
                                      <p:tavLst>
                                        <p:tav tm="0">
                                          <p:val>
                                            <p:strVal val="#ppt_x+0.4"/>
                                          </p:val>
                                        </p:tav>
                                        <p:tav tm="100000">
                                          <p:val>
                                            <p:strVal val="#ppt_x-0.05"/>
                                          </p:val>
                                        </p:tav>
                                      </p:tavLst>
                                    </p:anim>
                                    <p:anim calcmode="lin" valueType="num">
                                      <p:cBhvr>
                                        <p:cTn id="50" dur="800" decel="100000" fill="hold"/>
                                        <p:tgtEl>
                                          <p:spTgt spid="72713"/>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72713"/>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72713"/>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72714"/>
                                        </p:tgtEl>
                                        <p:attrNameLst>
                                          <p:attrName>style.visibility</p:attrName>
                                        </p:attrNameLst>
                                      </p:cBhvr>
                                      <p:to>
                                        <p:strVal val="visible"/>
                                      </p:to>
                                    </p:set>
                                    <p:animEffect transition="in" filter="fade">
                                      <p:cBhvr>
                                        <p:cTn id="55" dur="800" decel="100000"/>
                                        <p:tgtEl>
                                          <p:spTgt spid="72714"/>
                                        </p:tgtEl>
                                      </p:cBhvr>
                                    </p:animEffect>
                                    <p:anim calcmode="lin" valueType="num">
                                      <p:cBhvr>
                                        <p:cTn id="56" dur="800" decel="100000" fill="hold"/>
                                        <p:tgtEl>
                                          <p:spTgt spid="72714"/>
                                        </p:tgtEl>
                                        <p:attrNameLst>
                                          <p:attrName>style.rotation</p:attrName>
                                        </p:attrNameLst>
                                      </p:cBhvr>
                                      <p:tavLst>
                                        <p:tav tm="0">
                                          <p:val>
                                            <p:fltVal val="-90"/>
                                          </p:val>
                                        </p:tav>
                                        <p:tav tm="100000">
                                          <p:val>
                                            <p:fltVal val="0"/>
                                          </p:val>
                                        </p:tav>
                                      </p:tavLst>
                                    </p:anim>
                                    <p:anim calcmode="lin" valueType="num">
                                      <p:cBhvr>
                                        <p:cTn id="57" dur="800" decel="100000" fill="hold"/>
                                        <p:tgtEl>
                                          <p:spTgt spid="72714"/>
                                        </p:tgtEl>
                                        <p:attrNameLst>
                                          <p:attrName>ppt_x</p:attrName>
                                        </p:attrNameLst>
                                      </p:cBhvr>
                                      <p:tavLst>
                                        <p:tav tm="0">
                                          <p:val>
                                            <p:strVal val="#ppt_x+0.4"/>
                                          </p:val>
                                        </p:tav>
                                        <p:tav tm="100000">
                                          <p:val>
                                            <p:strVal val="#ppt_x-0.05"/>
                                          </p:val>
                                        </p:tav>
                                      </p:tavLst>
                                    </p:anim>
                                    <p:anim calcmode="lin" valueType="num">
                                      <p:cBhvr>
                                        <p:cTn id="58" dur="800" decel="100000" fill="hold"/>
                                        <p:tgtEl>
                                          <p:spTgt spid="72714"/>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72714"/>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72714"/>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72715"/>
                                        </p:tgtEl>
                                        <p:attrNameLst>
                                          <p:attrName>style.visibility</p:attrName>
                                        </p:attrNameLst>
                                      </p:cBhvr>
                                      <p:to>
                                        <p:strVal val="visible"/>
                                      </p:to>
                                    </p:set>
                                    <p:animEffect transition="in" filter="fade">
                                      <p:cBhvr>
                                        <p:cTn id="63" dur="800" decel="100000"/>
                                        <p:tgtEl>
                                          <p:spTgt spid="72715"/>
                                        </p:tgtEl>
                                      </p:cBhvr>
                                    </p:animEffect>
                                    <p:anim calcmode="lin" valueType="num">
                                      <p:cBhvr>
                                        <p:cTn id="64" dur="800" decel="100000" fill="hold"/>
                                        <p:tgtEl>
                                          <p:spTgt spid="72715"/>
                                        </p:tgtEl>
                                        <p:attrNameLst>
                                          <p:attrName>style.rotation</p:attrName>
                                        </p:attrNameLst>
                                      </p:cBhvr>
                                      <p:tavLst>
                                        <p:tav tm="0">
                                          <p:val>
                                            <p:fltVal val="-90"/>
                                          </p:val>
                                        </p:tav>
                                        <p:tav tm="100000">
                                          <p:val>
                                            <p:fltVal val="0"/>
                                          </p:val>
                                        </p:tav>
                                      </p:tavLst>
                                    </p:anim>
                                    <p:anim calcmode="lin" valueType="num">
                                      <p:cBhvr>
                                        <p:cTn id="65" dur="800" decel="100000" fill="hold"/>
                                        <p:tgtEl>
                                          <p:spTgt spid="72715"/>
                                        </p:tgtEl>
                                        <p:attrNameLst>
                                          <p:attrName>ppt_x</p:attrName>
                                        </p:attrNameLst>
                                      </p:cBhvr>
                                      <p:tavLst>
                                        <p:tav tm="0">
                                          <p:val>
                                            <p:strVal val="#ppt_x+0.4"/>
                                          </p:val>
                                        </p:tav>
                                        <p:tav tm="100000">
                                          <p:val>
                                            <p:strVal val="#ppt_x-0.05"/>
                                          </p:val>
                                        </p:tav>
                                      </p:tavLst>
                                    </p:anim>
                                    <p:anim calcmode="lin" valueType="num">
                                      <p:cBhvr>
                                        <p:cTn id="66" dur="800" decel="100000" fill="hold"/>
                                        <p:tgtEl>
                                          <p:spTgt spid="72715"/>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72715"/>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72715"/>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72716"/>
                                        </p:tgtEl>
                                        <p:attrNameLst>
                                          <p:attrName>style.visibility</p:attrName>
                                        </p:attrNameLst>
                                      </p:cBhvr>
                                      <p:to>
                                        <p:strVal val="visible"/>
                                      </p:to>
                                    </p:set>
                                    <p:animEffect transition="in" filter="fade">
                                      <p:cBhvr>
                                        <p:cTn id="71" dur="800" decel="100000"/>
                                        <p:tgtEl>
                                          <p:spTgt spid="72716"/>
                                        </p:tgtEl>
                                      </p:cBhvr>
                                    </p:animEffect>
                                    <p:anim calcmode="lin" valueType="num">
                                      <p:cBhvr>
                                        <p:cTn id="72" dur="800" decel="100000" fill="hold"/>
                                        <p:tgtEl>
                                          <p:spTgt spid="72716"/>
                                        </p:tgtEl>
                                        <p:attrNameLst>
                                          <p:attrName>style.rotation</p:attrName>
                                        </p:attrNameLst>
                                      </p:cBhvr>
                                      <p:tavLst>
                                        <p:tav tm="0">
                                          <p:val>
                                            <p:fltVal val="-90"/>
                                          </p:val>
                                        </p:tav>
                                        <p:tav tm="100000">
                                          <p:val>
                                            <p:fltVal val="0"/>
                                          </p:val>
                                        </p:tav>
                                      </p:tavLst>
                                    </p:anim>
                                    <p:anim calcmode="lin" valueType="num">
                                      <p:cBhvr>
                                        <p:cTn id="73" dur="800" decel="100000" fill="hold"/>
                                        <p:tgtEl>
                                          <p:spTgt spid="72716"/>
                                        </p:tgtEl>
                                        <p:attrNameLst>
                                          <p:attrName>ppt_x</p:attrName>
                                        </p:attrNameLst>
                                      </p:cBhvr>
                                      <p:tavLst>
                                        <p:tav tm="0">
                                          <p:val>
                                            <p:strVal val="#ppt_x+0.4"/>
                                          </p:val>
                                        </p:tav>
                                        <p:tav tm="100000">
                                          <p:val>
                                            <p:strVal val="#ppt_x-0.05"/>
                                          </p:val>
                                        </p:tav>
                                      </p:tavLst>
                                    </p:anim>
                                    <p:anim calcmode="lin" valueType="num">
                                      <p:cBhvr>
                                        <p:cTn id="74" dur="800" decel="100000" fill="hold"/>
                                        <p:tgtEl>
                                          <p:spTgt spid="72716"/>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72716"/>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72716"/>
                                        </p:tgtEl>
                                        <p:attrNameLst>
                                          <p:attrName>ppt_y</p:attrName>
                                        </p:attrNameLst>
                                      </p:cBhvr>
                                      <p:tavLst>
                                        <p:tav tm="0">
                                          <p:val>
                                            <p:strVal val="#ppt_y+0.1"/>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4" presetClass="entr" presetSubtype="0" fill="hold" grpId="0" nodeType="clickEffect">
                                  <p:stCondLst>
                                    <p:cond delay="0"/>
                                  </p:stCondLst>
                                  <p:childTnLst>
                                    <p:set>
                                      <p:cBhvr>
                                        <p:cTn id="80" dur="1" fill="hold">
                                          <p:stCondLst>
                                            <p:cond delay="0"/>
                                          </p:stCondLst>
                                        </p:cTn>
                                        <p:tgtEl>
                                          <p:spTgt spid="72717"/>
                                        </p:tgtEl>
                                        <p:attrNameLst>
                                          <p:attrName>style.visibility</p:attrName>
                                        </p:attrNameLst>
                                      </p:cBhvr>
                                      <p:to>
                                        <p:strVal val="visible"/>
                                      </p:to>
                                    </p:set>
                                    <p:anim to="" calcmode="lin" valueType="num">
                                      <p:cBhvr>
                                        <p:cTn id="81" dur="1" fill="hold"/>
                                        <p:tgtEl>
                                          <p:spTgt spid="727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nimBg="1"/>
      <p:bldP spid="72709" grpId="0"/>
      <p:bldP spid="72710" grpId="0"/>
      <p:bldP spid="72711" grpId="0"/>
      <p:bldP spid="72712" grpId="0"/>
      <p:bldP spid="72713" grpId="0"/>
      <p:bldP spid="72714" grpId="0"/>
      <p:bldP spid="72715" grpId="0"/>
      <p:bldP spid="72716" grpId="0"/>
      <p:bldP spid="727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0" y="1905000"/>
            <a:ext cx="9144000" cy="3540125"/>
          </a:xfrm>
          <a:prstGeom prst="rect">
            <a:avLst/>
          </a:prstGeom>
          <a:noFill/>
          <a:ln w="9525">
            <a:noFill/>
            <a:miter lim="800000"/>
            <a:headEnd/>
            <a:tailEnd/>
          </a:ln>
        </p:spPr>
        <p:txBody>
          <a:bodyPr>
            <a:spAutoFit/>
          </a:bodyPr>
          <a:lstStyle/>
          <a:p>
            <a:pPr algn="just" eaLnBrk="1" hangingPunct="1">
              <a:spcBef>
                <a:spcPct val="50000"/>
              </a:spcBef>
            </a:pPr>
            <a:r>
              <a:rPr lang="en-US" sz="2800" b="1">
                <a:latin typeface="Arial" charset="0"/>
              </a:rPr>
              <a:t>	Toàn bài cần đọc diễn cảm với giọng kể rõ ràng, chậm rãi, cảm hứng, ca ngợi lòng dũng cảm bảo vệ chân lí khoa học của hai nhà bác học.</a:t>
            </a:r>
          </a:p>
          <a:p>
            <a:pPr algn="just" eaLnBrk="1" hangingPunct="1">
              <a:spcBef>
                <a:spcPct val="50000"/>
              </a:spcBef>
            </a:pPr>
            <a:r>
              <a:rPr lang="en-US" sz="2800" b="1">
                <a:latin typeface="Arial" charset="0"/>
              </a:rPr>
              <a:t>	Cần nhấn giọng ở những từ ngữ sau:</a:t>
            </a:r>
          </a:p>
          <a:p>
            <a:pPr algn="just" eaLnBrk="1" hangingPunct="1">
              <a:spcBef>
                <a:spcPct val="50000"/>
              </a:spcBef>
            </a:pPr>
            <a:r>
              <a:rPr lang="en-US" sz="2800" b="1" i="1">
                <a:solidFill>
                  <a:srgbClr val="FFFF00"/>
                </a:solidFill>
                <a:latin typeface="Arial" charset="0"/>
              </a:rPr>
              <a:t>trung tâm, đứng yên, bác bỏ, sai lầm, sửng sốt, cổ vũ, lập tức, tội phạm, chân lí, vẫn quay, nói to, buộc phải thề, ...</a:t>
            </a:r>
            <a:r>
              <a:rPr lang="en-US" sz="2800">
                <a:solidFill>
                  <a:srgbClr val="FF0000"/>
                </a:solidFill>
                <a:latin typeface="Arial" charset="0"/>
              </a:rPr>
              <a:t> </a:t>
            </a:r>
          </a:p>
        </p:txBody>
      </p:sp>
      <p:sp>
        <p:nvSpPr>
          <p:cNvPr id="21507" name="Text Box 6"/>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85800" y="5638800"/>
            <a:ext cx="8229600" cy="461963"/>
          </a:xfrm>
          <a:prstGeom prst="rect">
            <a:avLst/>
          </a:prstGeom>
          <a:noFill/>
          <a:ln w="9525">
            <a:noFill/>
            <a:miter lim="800000"/>
            <a:headEnd/>
            <a:tailEnd/>
          </a:ln>
        </p:spPr>
        <p:txBody>
          <a:bodyPr>
            <a:spAutoFit/>
          </a:bodyPr>
          <a:lstStyle/>
          <a:p>
            <a:pPr algn="ctr" eaLnBrk="1" hangingPunct="1">
              <a:spcBef>
                <a:spcPct val="50000"/>
              </a:spcBef>
            </a:pPr>
            <a:r>
              <a:rPr lang="en-US" sz="2400" b="1">
                <a:latin typeface="Arial" charset="0"/>
              </a:rPr>
              <a:t>Bức tranh vẽ cảnh gì ?</a:t>
            </a:r>
          </a:p>
        </p:txBody>
      </p:sp>
      <p:sp>
        <p:nvSpPr>
          <p:cNvPr id="5125" name="Text Box 5"/>
          <p:cNvSpPr txBox="1">
            <a:spLocks noChangeArrowheads="1"/>
          </p:cNvSpPr>
          <p:nvPr/>
        </p:nvSpPr>
        <p:spPr bwMode="auto">
          <a:xfrm>
            <a:off x="304800" y="5638800"/>
            <a:ext cx="8686800" cy="830263"/>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latin typeface="Arial" charset="0"/>
              </a:rPr>
              <a:t>Bức tranh vẽ cảnh hai nhà bác học với những máy móc, dụng cụ để nghiên cứu về trái đất, về vũ trụ.</a:t>
            </a:r>
          </a:p>
        </p:txBody>
      </p:sp>
      <p:pic>
        <p:nvPicPr>
          <p:cNvPr id="4100" name="Picture 6" descr="IMG"/>
          <p:cNvPicPr>
            <a:picLocks noChangeAspect="1" noChangeArrowheads="1"/>
          </p:cNvPicPr>
          <p:nvPr/>
        </p:nvPicPr>
        <p:blipFill>
          <a:blip r:embed="rId2" cstate="print"/>
          <a:srcRect l="28438" t="36354" r="14688" b="36369"/>
          <a:stretch>
            <a:fillRect/>
          </a:stretch>
        </p:blipFill>
        <p:spPr bwMode="auto">
          <a:xfrm rot="10557471">
            <a:off x="300038" y="-44450"/>
            <a:ext cx="8464550" cy="5508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5122"/>
                                        </p:tgtEl>
                                      </p:cBhvr>
                                    </p:animEffect>
                                    <p:set>
                                      <p:cBhvr>
                                        <p:cTn id="12" dur="1" fill="hold">
                                          <p:stCondLst>
                                            <p:cond delay="499"/>
                                          </p:stCondLst>
                                        </p:cTn>
                                        <p:tgtEl>
                                          <p:spTgt spid="512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box(in)">
                                      <p:cBhvr>
                                        <p:cTn id="1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2" grpId="1"/>
      <p:bldP spid="51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0" y="1085850"/>
            <a:ext cx="9144000" cy="5354638"/>
          </a:xfrm>
          <a:prstGeom prst="rect">
            <a:avLst/>
          </a:prstGeom>
          <a:noFill/>
          <a:ln w="9525">
            <a:noFill/>
            <a:miter lim="800000"/>
            <a:headEnd/>
            <a:tailEnd/>
          </a:ln>
        </p:spPr>
        <p:txBody>
          <a:bodyPr anchor="b" anchorCtr="1">
            <a:spAutoFit/>
          </a:bodyPr>
          <a:lstStyle/>
          <a:p>
            <a:pPr algn="just" eaLnBrk="1" hangingPunct="1">
              <a:spcBef>
                <a:spcPct val="50000"/>
              </a:spcBef>
            </a:pPr>
            <a:r>
              <a:rPr lang="en-US">
                <a:latin typeface="Arial" charset="0"/>
              </a:rPr>
              <a:t>        </a:t>
            </a:r>
            <a:r>
              <a:rPr lang="en-US" b="1">
                <a:latin typeface="Arial" charset="0"/>
              </a:rPr>
              <a:t>Xưa kia, người ta cứ nghĩ rằng trái đất là trung tâm của vũ trụ, đứng yên một chỗ, còn mặt trời, mặt trăng và muôn ngàn vì sao phải quay xung quanh cái tâm này. Người đầu tiên bác bỏ ý kiến sai lầm đó là nhà thiên văn học Ba Lan Cô-péc-ních. Năm 1543, Cô-péc-ních cho xuất bản một cuốn sách chứng minh rằng chính trái đất mới là một hành tinh quay xung quanh mặt trời. Phát hiện của nhà thiên văn học làm mọi người sửng sốt, thậm chí nó còn bị coi là tà thuyết vì nó ngược với những lời phán bảo của Chúa trời.</a:t>
            </a:r>
          </a:p>
          <a:p>
            <a:pPr algn="just" eaLnBrk="1" hangingPunct="1">
              <a:spcBef>
                <a:spcPct val="50000"/>
              </a:spcBef>
            </a:pPr>
            <a:r>
              <a:rPr lang="en-US" b="1">
                <a:latin typeface="Arial" charset="0"/>
              </a:rPr>
              <a:t>          Chưa đầy một thế kỉ sau, năm 1632, nhà thiên văn học Ga-li-lê lại cho ra đời một cuốn sách mới cổ vũ cho ý kiến của Cô-péc-ních. Lập tức, toà án quyết định cấm cuốn sách ấy và mang Ga-li-lê ra xét xử. Khi đó, nhà bác học đã gần bảy chục tuổi.</a:t>
            </a:r>
          </a:p>
          <a:p>
            <a:pPr algn="just" eaLnBrk="1" hangingPunct="1">
              <a:spcBef>
                <a:spcPct val="50000"/>
              </a:spcBef>
            </a:pPr>
            <a:r>
              <a:rPr lang="en-US" b="1">
                <a:latin typeface="Arial" charset="0"/>
              </a:rPr>
              <a:t>       Bị coi là tội phạm, nhà bác học già buộc phải thề từ bỏ ý kiến cho rằng trái đất quay. Nhưng vừa bước ra khỏi cửa toà án, ông đã bực tức nói to:</a:t>
            </a:r>
          </a:p>
          <a:p>
            <a:pPr algn="just" eaLnBrk="1" hangingPunct="1">
              <a:spcBef>
                <a:spcPct val="50000"/>
              </a:spcBef>
            </a:pPr>
            <a:r>
              <a:rPr lang="en-US" b="1">
                <a:latin typeface="Arial" charset="0"/>
              </a:rPr>
              <a:t>       - Dù sao trái đất vẫn quay !</a:t>
            </a:r>
          </a:p>
          <a:p>
            <a:pPr algn="just" eaLnBrk="1" hangingPunct="1">
              <a:spcBef>
                <a:spcPct val="50000"/>
              </a:spcBef>
            </a:pPr>
            <a:r>
              <a:rPr lang="en-US" b="1">
                <a:latin typeface="Arial" charset="0"/>
              </a:rPr>
              <a:t>       Ga-li-lê phải trải qua những năm cuối đời trong cảnh tù đày. Nhưng cuối cùng, lẽ phải đã thắng. Tư tưởng của hai nhà bác học dũng cảm đã trở thành chân lí giản dị trong đời sống ngày nay.</a:t>
            </a:r>
          </a:p>
        </p:txBody>
      </p:sp>
      <p:sp>
        <p:nvSpPr>
          <p:cNvPr id="80901" name="Line 5"/>
          <p:cNvSpPr>
            <a:spLocks noChangeShapeType="1"/>
          </p:cNvSpPr>
          <p:nvPr/>
        </p:nvSpPr>
        <p:spPr bwMode="auto">
          <a:xfrm>
            <a:off x="4648200" y="1981200"/>
            <a:ext cx="990600" cy="0"/>
          </a:xfrm>
          <a:prstGeom prst="line">
            <a:avLst/>
          </a:prstGeom>
          <a:noFill/>
          <a:ln w="38100">
            <a:solidFill>
              <a:srgbClr val="FF0000"/>
            </a:solidFill>
            <a:round/>
            <a:headEnd/>
            <a:tailEnd/>
          </a:ln>
        </p:spPr>
        <p:txBody>
          <a:bodyPr/>
          <a:lstStyle/>
          <a:p>
            <a:endParaRPr lang="en-US"/>
          </a:p>
        </p:txBody>
      </p:sp>
      <p:sp>
        <p:nvSpPr>
          <p:cNvPr id="80902" name="Line 6"/>
          <p:cNvSpPr>
            <a:spLocks noChangeShapeType="1"/>
          </p:cNvSpPr>
          <p:nvPr/>
        </p:nvSpPr>
        <p:spPr bwMode="auto">
          <a:xfrm>
            <a:off x="6858000" y="1981200"/>
            <a:ext cx="838200" cy="0"/>
          </a:xfrm>
          <a:prstGeom prst="line">
            <a:avLst/>
          </a:prstGeom>
          <a:noFill/>
          <a:ln w="38100">
            <a:solidFill>
              <a:srgbClr val="FF0000"/>
            </a:solidFill>
            <a:round/>
            <a:headEnd/>
            <a:tailEnd/>
          </a:ln>
        </p:spPr>
        <p:txBody>
          <a:bodyPr/>
          <a:lstStyle/>
          <a:p>
            <a:endParaRPr lang="en-US"/>
          </a:p>
        </p:txBody>
      </p:sp>
      <p:sp>
        <p:nvSpPr>
          <p:cNvPr id="80903" name="Line 7"/>
          <p:cNvSpPr>
            <a:spLocks noChangeShapeType="1"/>
          </p:cNvSpPr>
          <p:nvPr/>
        </p:nvSpPr>
        <p:spPr bwMode="auto">
          <a:xfrm>
            <a:off x="152400" y="2552700"/>
            <a:ext cx="533400" cy="0"/>
          </a:xfrm>
          <a:prstGeom prst="line">
            <a:avLst/>
          </a:prstGeom>
          <a:noFill/>
          <a:ln w="38100">
            <a:solidFill>
              <a:srgbClr val="FF0000"/>
            </a:solidFill>
            <a:round/>
            <a:headEnd/>
            <a:tailEnd/>
          </a:ln>
        </p:spPr>
        <p:txBody>
          <a:bodyPr/>
          <a:lstStyle/>
          <a:p>
            <a:endParaRPr lang="en-US"/>
          </a:p>
        </p:txBody>
      </p:sp>
      <p:sp>
        <p:nvSpPr>
          <p:cNvPr id="80904" name="Line 8"/>
          <p:cNvSpPr>
            <a:spLocks noChangeShapeType="1"/>
          </p:cNvSpPr>
          <p:nvPr/>
        </p:nvSpPr>
        <p:spPr bwMode="auto">
          <a:xfrm>
            <a:off x="1498600" y="2540000"/>
            <a:ext cx="685800" cy="0"/>
          </a:xfrm>
          <a:prstGeom prst="line">
            <a:avLst/>
          </a:prstGeom>
          <a:noFill/>
          <a:ln w="38100">
            <a:solidFill>
              <a:srgbClr val="FF0000"/>
            </a:solidFill>
            <a:round/>
            <a:headEnd/>
            <a:tailEnd/>
          </a:ln>
        </p:spPr>
        <p:txBody>
          <a:bodyPr/>
          <a:lstStyle/>
          <a:p>
            <a:endParaRPr lang="en-US"/>
          </a:p>
        </p:txBody>
      </p:sp>
      <p:sp>
        <p:nvSpPr>
          <p:cNvPr id="80905" name="Line 9"/>
          <p:cNvSpPr>
            <a:spLocks noChangeShapeType="1"/>
          </p:cNvSpPr>
          <p:nvPr/>
        </p:nvSpPr>
        <p:spPr bwMode="auto">
          <a:xfrm>
            <a:off x="6972300" y="3098800"/>
            <a:ext cx="762000" cy="0"/>
          </a:xfrm>
          <a:prstGeom prst="line">
            <a:avLst/>
          </a:prstGeom>
          <a:noFill/>
          <a:ln w="38100">
            <a:solidFill>
              <a:srgbClr val="FF0000"/>
            </a:solidFill>
            <a:round/>
            <a:headEnd/>
            <a:tailEnd/>
          </a:ln>
        </p:spPr>
        <p:txBody>
          <a:bodyPr/>
          <a:lstStyle/>
          <a:p>
            <a:endParaRPr lang="en-US"/>
          </a:p>
        </p:txBody>
      </p:sp>
      <p:sp>
        <p:nvSpPr>
          <p:cNvPr id="80906" name="Line 10"/>
          <p:cNvSpPr>
            <a:spLocks noChangeShapeType="1"/>
          </p:cNvSpPr>
          <p:nvPr/>
        </p:nvSpPr>
        <p:spPr bwMode="auto">
          <a:xfrm>
            <a:off x="1346200" y="3352800"/>
            <a:ext cx="838200" cy="0"/>
          </a:xfrm>
          <a:prstGeom prst="line">
            <a:avLst/>
          </a:prstGeom>
          <a:noFill/>
          <a:ln w="38100">
            <a:solidFill>
              <a:srgbClr val="FF0000"/>
            </a:solidFill>
            <a:round/>
            <a:headEnd/>
            <a:tailEnd/>
          </a:ln>
        </p:spPr>
        <p:txBody>
          <a:bodyPr/>
          <a:lstStyle/>
          <a:p>
            <a:endParaRPr lang="en-US"/>
          </a:p>
        </p:txBody>
      </p:sp>
      <p:sp>
        <p:nvSpPr>
          <p:cNvPr id="80907" name="Line 11"/>
          <p:cNvSpPr>
            <a:spLocks noChangeShapeType="1"/>
          </p:cNvSpPr>
          <p:nvPr/>
        </p:nvSpPr>
        <p:spPr bwMode="auto">
          <a:xfrm>
            <a:off x="4800600" y="3352800"/>
            <a:ext cx="838200" cy="0"/>
          </a:xfrm>
          <a:prstGeom prst="line">
            <a:avLst/>
          </a:prstGeom>
          <a:noFill/>
          <a:ln w="38100">
            <a:solidFill>
              <a:srgbClr val="FF0000"/>
            </a:solidFill>
            <a:round/>
            <a:headEnd/>
            <a:tailEnd/>
          </a:ln>
        </p:spPr>
        <p:txBody>
          <a:bodyPr/>
          <a:lstStyle/>
          <a:p>
            <a:endParaRPr lang="en-US"/>
          </a:p>
        </p:txBody>
      </p:sp>
      <p:sp>
        <p:nvSpPr>
          <p:cNvPr id="80908" name="Line 12"/>
          <p:cNvSpPr>
            <a:spLocks noChangeShapeType="1"/>
          </p:cNvSpPr>
          <p:nvPr/>
        </p:nvSpPr>
        <p:spPr bwMode="auto">
          <a:xfrm>
            <a:off x="1562100" y="4038600"/>
            <a:ext cx="533400" cy="0"/>
          </a:xfrm>
          <a:prstGeom prst="line">
            <a:avLst/>
          </a:prstGeom>
          <a:noFill/>
          <a:ln w="38100">
            <a:solidFill>
              <a:srgbClr val="FF0000"/>
            </a:solidFill>
            <a:round/>
            <a:headEnd/>
            <a:tailEnd/>
          </a:ln>
        </p:spPr>
        <p:txBody>
          <a:bodyPr/>
          <a:lstStyle/>
          <a:p>
            <a:endParaRPr lang="en-US"/>
          </a:p>
        </p:txBody>
      </p:sp>
      <p:sp>
        <p:nvSpPr>
          <p:cNvPr id="80909" name="Line 13"/>
          <p:cNvSpPr>
            <a:spLocks noChangeShapeType="1"/>
          </p:cNvSpPr>
          <p:nvPr/>
        </p:nvSpPr>
        <p:spPr bwMode="auto">
          <a:xfrm>
            <a:off x="4927600" y="4038600"/>
            <a:ext cx="685800" cy="0"/>
          </a:xfrm>
          <a:prstGeom prst="line">
            <a:avLst/>
          </a:prstGeom>
          <a:noFill/>
          <a:ln w="38100">
            <a:solidFill>
              <a:srgbClr val="FF0000"/>
            </a:solidFill>
            <a:round/>
            <a:headEnd/>
            <a:tailEnd/>
          </a:ln>
        </p:spPr>
        <p:txBody>
          <a:bodyPr/>
          <a:lstStyle/>
          <a:p>
            <a:endParaRPr lang="en-US"/>
          </a:p>
        </p:txBody>
      </p:sp>
      <p:sp>
        <p:nvSpPr>
          <p:cNvPr id="80910" name="Line 14"/>
          <p:cNvSpPr>
            <a:spLocks noChangeShapeType="1"/>
          </p:cNvSpPr>
          <p:nvPr/>
        </p:nvSpPr>
        <p:spPr bwMode="auto">
          <a:xfrm>
            <a:off x="7645400" y="4038600"/>
            <a:ext cx="381000" cy="0"/>
          </a:xfrm>
          <a:prstGeom prst="line">
            <a:avLst/>
          </a:prstGeom>
          <a:noFill/>
          <a:ln w="38100">
            <a:solidFill>
              <a:srgbClr val="FF0000"/>
            </a:solidFill>
            <a:round/>
            <a:headEnd/>
            <a:tailEnd/>
          </a:ln>
        </p:spPr>
        <p:txBody>
          <a:bodyPr/>
          <a:lstStyle/>
          <a:p>
            <a:endParaRPr lang="en-US"/>
          </a:p>
        </p:txBody>
      </p:sp>
      <p:sp>
        <p:nvSpPr>
          <p:cNvPr id="80911" name="Line 15"/>
          <p:cNvSpPr>
            <a:spLocks noChangeShapeType="1"/>
          </p:cNvSpPr>
          <p:nvPr/>
        </p:nvSpPr>
        <p:spPr bwMode="auto">
          <a:xfrm>
            <a:off x="2362200" y="4343400"/>
            <a:ext cx="609600" cy="0"/>
          </a:xfrm>
          <a:prstGeom prst="line">
            <a:avLst/>
          </a:prstGeom>
          <a:noFill/>
          <a:ln w="38100">
            <a:solidFill>
              <a:srgbClr val="FF0000"/>
            </a:solidFill>
            <a:round/>
            <a:headEnd/>
            <a:tailEnd/>
          </a:ln>
        </p:spPr>
        <p:txBody>
          <a:bodyPr/>
          <a:lstStyle/>
          <a:p>
            <a:endParaRPr lang="en-US"/>
          </a:p>
        </p:txBody>
      </p:sp>
      <p:sp>
        <p:nvSpPr>
          <p:cNvPr id="80912" name="Line 16"/>
          <p:cNvSpPr>
            <a:spLocks noChangeShapeType="1"/>
          </p:cNvSpPr>
          <p:nvPr/>
        </p:nvSpPr>
        <p:spPr bwMode="auto">
          <a:xfrm>
            <a:off x="1409700" y="4724400"/>
            <a:ext cx="838200" cy="0"/>
          </a:xfrm>
          <a:prstGeom prst="line">
            <a:avLst/>
          </a:prstGeom>
          <a:noFill/>
          <a:ln w="38100">
            <a:solidFill>
              <a:srgbClr val="FF0000"/>
            </a:solidFill>
            <a:round/>
            <a:headEnd/>
            <a:tailEnd/>
          </a:ln>
        </p:spPr>
        <p:txBody>
          <a:bodyPr/>
          <a:lstStyle/>
          <a:p>
            <a:endParaRPr lang="en-US"/>
          </a:p>
        </p:txBody>
      </p:sp>
      <p:sp>
        <p:nvSpPr>
          <p:cNvPr id="80913" name="Line 17"/>
          <p:cNvSpPr>
            <a:spLocks noChangeShapeType="1"/>
          </p:cNvSpPr>
          <p:nvPr/>
        </p:nvSpPr>
        <p:spPr bwMode="auto">
          <a:xfrm>
            <a:off x="4064000" y="4749800"/>
            <a:ext cx="1295400" cy="0"/>
          </a:xfrm>
          <a:prstGeom prst="line">
            <a:avLst/>
          </a:prstGeom>
          <a:noFill/>
          <a:ln w="38100">
            <a:solidFill>
              <a:srgbClr val="FF0000"/>
            </a:solidFill>
            <a:round/>
            <a:headEnd/>
            <a:tailEnd/>
          </a:ln>
        </p:spPr>
        <p:txBody>
          <a:bodyPr/>
          <a:lstStyle/>
          <a:p>
            <a:endParaRPr lang="en-US"/>
          </a:p>
        </p:txBody>
      </p:sp>
      <p:sp>
        <p:nvSpPr>
          <p:cNvPr id="80914" name="Line 18"/>
          <p:cNvSpPr>
            <a:spLocks noChangeShapeType="1"/>
          </p:cNvSpPr>
          <p:nvPr/>
        </p:nvSpPr>
        <p:spPr bwMode="auto">
          <a:xfrm>
            <a:off x="5143500" y="5029200"/>
            <a:ext cx="609600" cy="0"/>
          </a:xfrm>
          <a:prstGeom prst="line">
            <a:avLst/>
          </a:prstGeom>
          <a:noFill/>
          <a:ln w="38100">
            <a:solidFill>
              <a:srgbClr val="FF0000"/>
            </a:solidFill>
            <a:round/>
            <a:headEnd/>
            <a:tailEnd/>
          </a:ln>
        </p:spPr>
        <p:txBody>
          <a:bodyPr/>
          <a:lstStyle/>
          <a:p>
            <a:endParaRPr lang="en-US"/>
          </a:p>
        </p:txBody>
      </p:sp>
      <p:sp>
        <p:nvSpPr>
          <p:cNvPr id="80915" name="Line 19"/>
          <p:cNvSpPr>
            <a:spLocks noChangeShapeType="1"/>
          </p:cNvSpPr>
          <p:nvPr/>
        </p:nvSpPr>
        <p:spPr bwMode="auto">
          <a:xfrm>
            <a:off x="2171700" y="5410200"/>
            <a:ext cx="914400" cy="0"/>
          </a:xfrm>
          <a:prstGeom prst="line">
            <a:avLst/>
          </a:prstGeom>
          <a:noFill/>
          <a:ln w="38100">
            <a:solidFill>
              <a:srgbClr val="FF0000"/>
            </a:solidFill>
            <a:round/>
            <a:headEnd/>
            <a:tailEnd/>
          </a:ln>
        </p:spPr>
        <p:txBody>
          <a:bodyPr/>
          <a:lstStyle/>
          <a:p>
            <a:endParaRPr lang="en-US"/>
          </a:p>
        </p:txBody>
      </p:sp>
      <p:sp>
        <p:nvSpPr>
          <p:cNvPr id="80916" name="Line 20"/>
          <p:cNvSpPr>
            <a:spLocks noChangeShapeType="1"/>
          </p:cNvSpPr>
          <p:nvPr/>
        </p:nvSpPr>
        <p:spPr bwMode="auto">
          <a:xfrm>
            <a:off x="381000" y="6096000"/>
            <a:ext cx="609600" cy="0"/>
          </a:xfrm>
          <a:prstGeom prst="line">
            <a:avLst/>
          </a:prstGeom>
          <a:noFill/>
          <a:ln w="38100">
            <a:solidFill>
              <a:srgbClr val="FF0000"/>
            </a:solidFill>
            <a:round/>
            <a:headEnd/>
            <a:tailEnd/>
          </a:ln>
        </p:spPr>
        <p:txBody>
          <a:bodyPr/>
          <a:lstStyle/>
          <a:p>
            <a:endParaRPr lang="en-US"/>
          </a:p>
        </p:txBody>
      </p:sp>
      <p:sp>
        <p:nvSpPr>
          <p:cNvPr id="80917" name="Line 21"/>
          <p:cNvSpPr>
            <a:spLocks noChangeShapeType="1"/>
          </p:cNvSpPr>
          <p:nvPr/>
        </p:nvSpPr>
        <p:spPr bwMode="auto">
          <a:xfrm>
            <a:off x="6667500" y="6096000"/>
            <a:ext cx="609600" cy="0"/>
          </a:xfrm>
          <a:prstGeom prst="line">
            <a:avLst/>
          </a:prstGeom>
          <a:noFill/>
          <a:ln w="38100">
            <a:solidFill>
              <a:srgbClr val="FF0000"/>
            </a:solidFill>
            <a:round/>
            <a:headEnd/>
            <a:tailEnd/>
          </a:ln>
        </p:spPr>
        <p:txBody>
          <a:bodyPr/>
          <a:lstStyle/>
          <a:p>
            <a:endParaRPr lang="en-US"/>
          </a:p>
        </p:txBody>
      </p:sp>
      <p:sp>
        <p:nvSpPr>
          <p:cNvPr id="22548" name="Text Box 22"/>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p:cTn id="7" dur="500" fill="hold"/>
                                        <p:tgtEl>
                                          <p:spTgt spid="80901"/>
                                        </p:tgtEl>
                                        <p:attrNameLst>
                                          <p:attrName>ppt_w</p:attrName>
                                        </p:attrNameLst>
                                      </p:cBhvr>
                                      <p:tavLst>
                                        <p:tav tm="0">
                                          <p:val>
                                            <p:fltVal val="0"/>
                                          </p:val>
                                        </p:tav>
                                        <p:tav tm="100000">
                                          <p:val>
                                            <p:strVal val="#ppt_w"/>
                                          </p:val>
                                        </p:tav>
                                      </p:tavLst>
                                    </p:anim>
                                    <p:anim calcmode="lin" valueType="num">
                                      <p:cBhvr>
                                        <p:cTn id="8" dur="500" fill="hold"/>
                                        <p:tgtEl>
                                          <p:spTgt spid="80901"/>
                                        </p:tgtEl>
                                        <p:attrNameLst>
                                          <p:attrName>ppt_h</p:attrName>
                                        </p:attrNameLst>
                                      </p:cBhvr>
                                      <p:tavLst>
                                        <p:tav tm="0">
                                          <p:val>
                                            <p:fltVal val="0"/>
                                          </p:val>
                                        </p:tav>
                                        <p:tav tm="100000">
                                          <p:val>
                                            <p:strVal val="#ppt_h"/>
                                          </p:val>
                                        </p:tav>
                                      </p:tavLst>
                                    </p:anim>
                                    <p:animEffect transition="in" filter="fade">
                                      <p:cBhvr>
                                        <p:cTn id="9" dur="500"/>
                                        <p:tgtEl>
                                          <p:spTgt spid="8090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0902"/>
                                        </p:tgtEl>
                                        <p:attrNameLst>
                                          <p:attrName>style.visibility</p:attrName>
                                        </p:attrNameLst>
                                      </p:cBhvr>
                                      <p:to>
                                        <p:strVal val="visible"/>
                                      </p:to>
                                    </p:set>
                                    <p:anim calcmode="lin" valueType="num">
                                      <p:cBhvr>
                                        <p:cTn id="12" dur="500" fill="hold"/>
                                        <p:tgtEl>
                                          <p:spTgt spid="80902"/>
                                        </p:tgtEl>
                                        <p:attrNameLst>
                                          <p:attrName>ppt_w</p:attrName>
                                        </p:attrNameLst>
                                      </p:cBhvr>
                                      <p:tavLst>
                                        <p:tav tm="0">
                                          <p:val>
                                            <p:fltVal val="0"/>
                                          </p:val>
                                        </p:tav>
                                        <p:tav tm="100000">
                                          <p:val>
                                            <p:strVal val="#ppt_w"/>
                                          </p:val>
                                        </p:tav>
                                      </p:tavLst>
                                    </p:anim>
                                    <p:anim calcmode="lin" valueType="num">
                                      <p:cBhvr>
                                        <p:cTn id="13" dur="500" fill="hold"/>
                                        <p:tgtEl>
                                          <p:spTgt spid="80902"/>
                                        </p:tgtEl>
                                        <p:attrNameLst>
                                          <p:attrName>ppt_h</p:attrName>
                                        </p:attrNameLst>
                                      </p:cBhvr>
                                      <p:tavLst>
                                        <p:tav tm="0">
                                          <p:val>
                                            <p:fltVal val="0"/>
                                          </p:val>
                                        </p:tav>
                                        <p:tav tm="100000">
                                          <p:val>
                                            <p:strVal val="#ppt_h"/>
                                          </p:val>
                                        </p:tav>
                                      </p:tavLst>
                                    </p:anim>
                                    <p:animEffect transition="in" filter="fade">
                                      <p:cBhvr>
                                        <p:cTn id="14" dur="500"/>
                                        <p:tgtEl>
                                          <p:spTgt spid="8090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0903"/>
                                        </p:tgtEl>
                                        <p:attrNameLst>
                                          <p:attrName>style.visibility</p:attrName>
                                        </p:attrNameLst>
                                      </p:cBhvr>
                                      <p:to>
                                        <p:strVal val="visible"/>
                                      </p:to>
                                    </p:set>
                                    <p:anim calcmode="lin" valueType="num">
                                      <p:cBhvr>
                                        <p:cTn id="17" dur="500" fill="hold"/>
                                        <p:tgtEl>
                                          <p:spTgt spid="80903"/>
                                        </p:tgtEl>
                                        <p:attrNameLst>
                                          <p:attrName>ppt_w</p:attrName>
                                        </p:attrNameLst>
                                      </p:cBhvr>
                                      <p:tavLst>
                                        <p:tav tm="0">
                                          <p:val>
                                            <p:fltVal val="0"/>
                                          </p:val>
                                        </p:tav>
                                        <p:tav tm="100000">
                                          <p:val>
                                            <p:strVal val="#ppt_w"/>
                                          </p:val>
                                        </p:tav>
                                      </p:tavLst>
                                    </p:anim>
                                    <p:anim calcmode="lin" valueType="num">
                                      <p:cBhvr>
                                        <p:cTn id="18" dur="500" fill="hold"/>
                                        <p:tgtEl>
                                          <p:spTgt spid="80903"/>
                                        </p:tgtEl>
                                        <p:attrNameLst>
                                          <p:attrName>ppt_h</p:attrName>
                                        </p:attrNameLst>
                                      </p:cBhvr>
                                      <p:tavLst>
                                        <p:tav tm="0">
                                          <p:val>
                                            <p:fltVal val="0"/>
                                          </p:val>
                                        </p:tav>
                                        <p:tav tm="100000">
                                          <p:val>
                                            <p:strVal val="#ppt_h"/>
                                          </p:val>
                                        </p:tav>
                                      </p:tavLst>
                                    </p:anim>
                                    <p:animEffect transition="in" filter="fade">
                                      <p:cBhvr>
                                        <p:cTn id="19" dur="500"/>
                                        <p:tgtEl>
                                          <p:spTgt spid="80903"/>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80904"/>
                                        </p:tgtEl>
                                        <p:attrNameLst>
                                          <p:attrName>style.visibility</p:attrName>
                                        </p:attrNameLst>
                                      </p:cBhvr>
                                      <p:to>
                                        <p:strVal val="visible"/>
                                      </p:to>
                                    </p:set>
                                    <p:anim calcmode="lin" valueType="num">
                                      <p:cBhvr>
                                        <p:cTn id="22" dur="500" fill="hold"/>
                                        <p:tgtEl>
                                          <p:spTgt spid="80904"/>
                                        </p:tgtEl>
                                        <p:attrNameLst>
                                          <p:attrName>ppt_w</p:attrName>
                                        </p:attrNameLst>
                                      </p:cBhvr>
                                      <p:tavLst>
                                        <p:tav tm="0">
                                          <p:val>
                                            <p:fltVal val="0"/>
                                          </p:val>
                                        </p:tav>
                                        <p:tav tm="100000">
                                          <p:val>
                                            <p:strVal val="#ppt_w"/>
                                          </p:val>
                                        </p:tav>
                                      </p:tavLst>
                                    </p:anim>
                                    <p:anim calcmode="lin" valueType="num">
                                      <p:cBhvr>
                                        <p:cTn id="23" dur="500" fill="hold"/>
                                        <p:tgtEl>
                                          <p:spTgt spid="80904"/>
                                        </p:tgtEl>
                                        <p:attrNameLst>
                                          <p:attrName>ppt_h</p:attrName>
                                        </p:attrNameLst>
                                      </p:cBhvr>
                                      <p:tavLst>
                                        <p:tav tm="0">
                                          <p:val>
                                            <p:fltVal val="0"/>
                                          </p:val>
                                        </p:tav>
                                        <p:tav tm="100000">
                                          <p:val>
                                            <p:strVal val="#ppt_h"/>
                                          </p:val>
                                        </p:tav>
                                      </p:tavLst>
                                    </p:anim>
                                    <p:animEffect transition="in" filter="fade">
                                      <p:cBhvr>
                                        <p:cTn id="24" dur="500"/>
                                        <p:tgtEl>
                                          <p:spTgt spid="8090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80906"/>
                                        </p:tgtEl>
                                        <p:attrNameLst>
                                          <p:attrName>style.visibility</p:attrName>
                                        </p:attrNameLst>
                                      </p:cBhvr>
                                      <p:to>
                                        <p:strVal val="visible"/>
                                      </p:to>
                                    </p:set>
                                    <p:anim calcmode="lin" valueType="num">
                                      <p:cBhvr>
                                        <p:cTn id="27" dur="500" fill="hold"/>
                                        <p:tgtEl>
                                          <p:spTgt spid="80906"/>
                                        </p:tgtEl>
                                        <p:attrNameLst>
                                          <p:attrName>ppt_w</p:attrName>
                                        </p:attrNameLst>
                                      </p:cBhvr>
                                      <p:tavLst>
                                        <p:tav tm="0">
                                          <p:val>
                                            <p:fltVal val="0"/>
                                          </p:val>
                                        </p:tav>
                                        <p:tav tm="100000">
                                          <p:val>
                                            <p:strVal val="#ppt_w"/>
                                          </p:val>
                                        </p:tav>
                                      </p:tavLst>
                                    </p:anim>
                                    <p:anim calcmode="lin" valueType="num">
                                      <p:cBhvr>
                                        <p:cTn id="28" dur="500" fill="hold"/>
                                        <p:tgtEl>
                                          <p:spTgt spid="80906"/>
                                        </p:tgtEl>
                                        <p:attrNameLst>
                                          <p:attrName>ppt_h</p:attrName>
                                        </p:attrNameLst>
                                      </p:cBhvr>
                                      <p:tavLst>
                                        <p:tav tm="0">
                                          <p:val>
                                            <p:fltVal val="0"/>
                                          </p:val>
                                        </p:tav>
                                        <p:tav tm="100000">
                                          <p:val>
                                            <p:strVal val="#ppt_h"/>
                                          </p:val>
                                        </p:tav>
                                      </p:tavLst>
                                    </p:anim>
                                    <p:animEffect transition="in" filter="fade">
                                      <p:cBhvr>
                                        <p:cTn id="29" dur="500"/>
                                        <p:tgtEl>
                                          <p:spTgt spid="80906"/>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80905"/>
                                        </p:tgtEl>
                                        <p:attrNameLst>
                                          <p:attrName>style.visibility</p:attrName>
                                        </p:attrNameLst>
                                      </p:cBhvr>
                                      <p:to>
                                        <p:strVal val="visible"/>
                                      </p:to>
                                    </p:set>
                                    <p:anim calcmode="lin" valueType="num">
                                      <p:cBhvr>
                                        <p:cTn id="32" dur="500" fill="hold"/>
                                        <p:tgtEl>
                                          <p:spTgt spid="80905"/>
                                        </p:tgtEl>
                                        <p:attrNameLst>
                                          <p:attrName>ppt_w</p:attrName>
                                        </p:attrNameLst>
                                      </p:cBhvr>
                                      <p:tavLst>
                                        <p:tav tm="0">
                                          <p:val>
                                            <p:fltVal val="0"/>
                                          </p:val>
                                        </p:tav>
                                        <p:tav tm="100000">
                                          <p:val>
                                            <p:strVal val="#ppt_w"/>
                                          </p:val>
                                        </p:tav>
                                      </p:tavLst>
                                    </p:anim>
                                    <p:anim calcmode="lin" valueType="num">
                                      <p:cBhvr>
                                        <p:cTn id="33" dur="500" fill="hold"/>
                                        <p:tgtEl>
                                          <p:spTgt spid="80905"/>
                                        </p:tgtEl>
                                        <p:attrNameLst>
                                          <p:attrName>ppt_h</p:attrName>
                                        </p:attrNameLst>
                                      </p:cBhvr>
                                      <p:tavLst>
                                        <p:tav tm="0">
                                          <p:val>
                                            <p:fltVal val="0"/>
                                          </p:val>
                                        </p:tav>
                                        <p:tav tm="100000">
                                          <p:val>
                                            <p:strVal val="#ppt_h"/>
                                          </p:val>
                                        </p:tav>
                                      </p:tavLst>
                                    </p:anim>
                                    <p:animEffect transition="in" filter="fade">
                                      <p:cBhvr>
                                        <p:cTn id="34" dur="500"/>
                                        <p:tgtEl>
                                          <p:spTgt spid="80905"/>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80907"/>
                                        </p:tgtEl>
                                        <p:attrNameLst>
                                          <p:attrName>style.visibility</p:attrName>
                                        </p:attrNameLst>
                                      </p:cBhvr>
                                      <p:to>
                                        <p:strVal val="visible"/>
                                      </p:to>
                                    </p:set>
                                    <p:anim calcmode="lin" valueType="num">
                                      <p:cBhvr>
                                        <p:cTn id="37" dur="500" fill="hold"/>
                                        <p:tgtEl>
                                          <p:spTgt spid="80907"/>
                                        </p:tgtEl>
                                        <p:attrNameLst>
                                          <p:attrName>ppt_w</p:attrName>
                                        </p:attrNameLst>
                                      </p:cBhvr>
                                      <p:tavLst>
                                        <p:tav tm="0">
                                          <p:val>
                                            <p:fltVal val="0"/>
                                          </p:val>
                                        </p:tav>
                                        <p:tav tm="100000">
                                          <p:val>
                                            <p:strVal val="#ppt_w"/>
                                          </p:val>
                                        </p:tav>
                                      </p:tavLst>
                                    </p:anim>
                                    <p:anim calcmode="lin" valueType="num">
                                      <p:cBhvr>
                                        <p:cTn id="38" dur="500" fill="hold"/>
                                        <p:tgtEl>
                                          <p:spTgt spid="80907"/>
                                        </p:tgtEl>
                                        <p:attrNameLst>
                                          <p:attrName>ppt_h</p:attrName>
                                        </p:attrNameLst>
                                      </p:cBhvr>
                                      <p:tavLst>
                                        <p:tav tm="0">
                                          <p:val>
                                            <p:fltVal val="0"/>
                                          </p:val>
                                        </p:tav>
                                        <p:tav tm="100000">
                                          <p:val>
                                            <p:strVal val="#ppt_h"/>
                                          </p:val>
                                        </p:tav>
                                      </p:tavLst>
                                    </p:anim>
                                    <p:animEffect transition="in" filter="fade">
                                      <p:cBhvr>
                                        <p:cTn id="39" dur="500"/>
                                        <p:tgtEl>
                                          <p:spTgt spid="80907"/>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80908"/>
                                        </p:tgtEl>
                                        <p:attrNameLst>
                                          <p:attrName>style.visibility</p:attrName>
                                        </p:attrNameLst>
                                      </p:cBhvr>
                                      <p:to>
                                        <p:strVal val="visible"/>
                                      </p:to>
                                    </p:set>
                                    <p:anim calcmode="lin" valueType="num">
                                      <p:cBhvr>
                                        <p:cTn id="42" dur="500" fill="hold"/>
                                        <p:tgtEl>
                                          <p:spTgt spid="80908"/>
                                        </p:tgtEl>
                                        <p:attrNameLst>
                                          <p:attrName>ppt_w</p:attrName>
                                        </p:attrNameLst>
                                      </p:cBhvr>
                                      <p:tavLst>
                                        <p:tav tm="0">
                                          <p:val>
                                            <p:fltVal val="0"/>
                                          </p:val>
                                        </p:tav>
                                        <p:tav tm="100000">
                                          <p:val>
                                            <p:strVal val="#ppt_w"/>
                                          </p:val>
                                        </p:tav>
                                      </p:tavLst>
                                    </p:anim>
                                    <p:anim calcmode="lin" valueType="num">
                                      <p:cBhvr>
                                        <p:cTn id="43" dur="500" fill="hold"/>
                                        <p:tgtEl>
                                          <p:spTgt spid="80908"/>
                                        </p:tgtEl>
                                        <p:attrNameLst>
                                          <p:attrName>ppt_h</p:attrName>
                                        </p:attrNameLst>
                                      </p:cBhvr>
                                      <p:tavLst>
                                        <p:tav tm="0">
                                          <p:val>
                                            <p:fltVal val="0"/>
                                          </p:val>
                                        </p:tav>
                                        <p:tav tm="100000">
                                          <p:val>
                                            <p:strVal val="#ppt_h"/>
                                          </p:val>
                                        </p:tav>
                                      </p:tavLst>
                                    </p:anim>
                                    <p:animEffect transition="in" filter="fade">
                                      <p:cBhvr>
                                        <p:cTn id="44" dur="500"/>
                                        <p:tgtEl>
                                          <p:spTgt spid="80908"/>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80909"/>
                                        </p:tgtEl>
                                        <p:attrNameLst>
                                          <p:attrName>style.visibility</p:attrName>
                                        </p:attrNameLst>
                                      </p:cBhvr>
                                      <p:to>
                                        <p:strVal val="visible"/>
                                      </p:to>
                                    </p:set>
                                    <p:anim calcmode="lin" valueType="num">
                                      <p:cBhvr>
                                        <p:cTn id="47" dur="500" fill="hold"/>
                                        <p:tgtEl>
                                          <p:spTgt spid="80909"/>
                                        </p:tgtEl>
                                        <p:attrNameLst>
                                          <p:attrName>ppt_w</p:attrName>
                                        </p:attrNameLst>
                                      </p:cBhvr>
                                      <p:tavLst>
                                        <p:tav tm="0">
                                          <p:val>
                                            <p:fltVal val="0"/>
                                          </p:val>
                                        </p:tav>
                                        <p:tav tm="100000">
                                          <p:val>
                                            <p:strVal val="#ppt_w"/>
                                          </p:val>
                                        </p:tav>
                                      </p:tavLst>
                                    </p:anim>
                                    <p:anim calcmode="lin" valueType="num">
                                      <p:cBhvr>
                                        <p:cTn id="48" dur="500" fill="hold"/>
                                        <p:tgtEl>
                                          <p:spTgt spid="80909"/>
                                        </p:tgtEl>
                                        <p:attrNameLst>
                                          <p:attrName>ppt_h</p:attrName>
                                        </p:attrNameLst>
                                      </p:cBhvr>
                                      <p:tavLst>
                                        <p:tav tm="0">
                                          <p:val>
                                            <p:fltVal val="0"/>
                                          </p:val>
                                        </p:tav>
                                        <p:tav tm="100000">
                                          <p:val>
                                            <p:strVal val="#ppt_h"/>
                                          </p:val>
                                        </p:tav>
                                      </p:tavLst>
                                    </p:anim>
                                    <p:animEffect transition="in" filter="fade">
                                      <p:cBhvr>
                                        <p:cTn id="49" dur="500"/>
                                        <p:tgtEl>
                                          <p:spTgt spid="80909"/>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80910"/>
                                        </p:tgtEl>
                                        <p:attrNameLst>
                                          <p:attrName>style.visibility</p:attrName>
                                        </p:attrNameLst>
                                      </p:cBhvr>
                                      <p:to>
                                        <p:strVal val="visible"/>
                                      </p:to>
                                    </p:set>
                                    <p:anim calcmode="lin" valueType="num">
                                      <p:cBhvr>
                                        <p:cTn id="52" dur="500" fill="hold"/>
                                        <p:tgtEl>
                                          <p:spTgt spid="80910"/>
                                        </p:tgtEl>
                                        <p:attrNameLst>
                                          <p:attrName>ppt_w</p:attrName>
                                        </p:attrNameLst>
                                      </p:cBhvr>
                                      <p:tavLst>
                                        <p:tav tm="0">
                                          <p:val>
                                            <p:fltVal val="0"/>
                                          </p:val>
                                        </p:tav>
                                        <p:tav tm="100000">
                                          <p:val>
                                            <p:strVal val="#ppt_w"/>
                                          </p:val>
                                        </p:tav>
                                      </p:tavLst>
                                    </p:anim>
                                    <p:anim calcmode="lin" valueType="num">
                                      <p:cBhvr>
                                        <p:cTn id="53" dur="500" fill="hold"/>
                                        <p:tgtEl>
                                          <p:spTgt spid="80910"/>
                                        </p:tgtEl>
                                        <p:attrNameLst>
                                          <p:attrName>ppt_h</p:attrName>
                                        </p:attrNameLst>
                                      </p:cBhvr>
                                      <p:tavLst>
                                        <p:tav tm="0">
                                          <p:val>
                                            <p:fltVal val="0"/>
                                          </p:val>
                                        </p:tav>
                                        <p:tav tm="100000">
                                          <p:val>
                                            <p:strVal val="#ppt_h"/>
                                          </p:val>
                                        </p:tav>
                                      </p:tavLst>
                                    </p:anim>
                                    <p:animEffect transition="in" filter="fade">
                                      <p:cBhvr>
                                        <p:cTn id="54" dur="500"/>
                                        <p:tgtEl>
                                          <p:spTgt spid="80910"/>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80911"/>
                                        </p:tgtEl>
                                        <p:attrNameLst>
                                          <p:attrName>style.visibility</p:attrName>
                                        </p:attrNameLst>
                                      </p:cBhvr>
                                      <p:to>
                                        <p:strVal val="visible"/>
                                      </p:to>
                                    </p:set>
                                    <p:anim calcmode="lin" valueType="num">
                                      <p:cBhvr>
                                        <p:cTn id="57" dur="500" fill="hold"/>
                                        <p:tgtEl>
                                          <p:spTgt spid="80911"/>
                                        </p:tgtEl>
                                        <p:attrNameLst>
                                          <p:attrName>ppt_w</p:attrName>
                                        </p:attrNameLst>
                                      </p:cBhvr>
                                      <p:tavLst>
                                        <p:tav tm="0">
                                          <p:val>
                                            <p:fltVal val="0"/>
                                          </p:val>
                                        </p:tav>
                                        <p:tav tm="100000">
                                          <p:val>
                                            <p:strVal val="#ppt_w"/>
                                          </p:val>
                                        </p:tav>
                                      </p:tavLst>
                                    </p:anim>
                                    <p:anim calcmode="lin" valueType="num">
                                      <p:cBhvr>
                                        <p:cTn id="58" dur="500" fill="hold"/>
                                        <p:tgtEl>
                                          <p:spTgt spid="80911"/>
                                        </p:tgtEl>
                                        <p:attrNameLst>
                                          <p:attrName>ppt_h</p:attrName>
                                        </p:attrNameLst>
                                      </p:cBhvr>
                                      <p:tavLst>
                                        <p:tav tm="0">
                                          <p:val>
                                            <p:fltVal val="0"/>
                                          </p:val>
                                        </p:tav>
                                        <p:tav tm="100000">
                                          <p:val>
                                            <p:strVal val="#ppt_h"/>
                                          </p:val>
                                        </p:tav>
                                      </p:tavLst>
                                    </p:anim>
                                    <p:animEffect transition="in" filter="fade">
                                      <p:cBhvr>
                                        <p:cTn id="59" dur="500"/>
                                        <p:tgtEl>
                                          <p:spTgt spid="80911"/>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80912"/>
                                        </p:tgtEl>
                                        <p:attrNameLst>
                                          <p:attrName>style.visibility</p:attrName>
                                        </p:attrNameLst>
                                      </p:cBhvr>
                                      <p:to>
                                        <p:strVal val="visible"/>
                                      </p:to>
                                    </p:set>
                                    <p:anim calcmode="lin" valueType="num">
                                      <p:cBhvr>
                                        <p:cTn id="62" dur="500" fill="hold"/>
                                        <p:tgtEl>
                                          <p:spTgt spid="80912"/>
                                        </p:tgtEl>
                                        <p:attrNameLst>
                                          <p:attrName>ppt_w</p:attrName>
                                        </p:attrNameLst>
                                      </p:cBhvr>
                                      <p:tavLst>
                                        <p:tav tm="0">
                                          <p:val>
                                            <p:fltVal val="0"/>
                                          </p:val>
                                        </p:tav>
                                        <p:tav tm="100000">
                                          <p:val>
                                            <p:strVal val="#ppt_w"/>
                                          </p:val>
                                        </p:tav>
                                      </p:tavLst>
                                    </p:anim>
                                    <p:anim calcmode="lin" valueType="num">
                                      <p:cBhvr>
                                        <p:cTn id="63" dur="500" fill="hold"/>
                                        <p:tgtEl>
                                          <p:spTgt spid="80912"/>
                                        </p:tgtEl>
                                        <p:attrNameLst>
                                          <p:attrName>ppt_h</p:attrName>
                                        </p:attrNameLst>
                                      </p:cBhvr>
                                      <p:tavLst>
                                        <p:tav tm="0">
                                          <p:val>
                                            <p:fltVal val="0"/>
                                          </p:val>
                                        </p:tav>
                                        <p:tav tm="100000">
                                          <p:val>
                                            <p:strVal val="#ppt_h"/>
                                          </p:val>
                                        </p:tav>
                                      </p:tavLst>
                                    </p:anim>
                                    <p:animEffect transition="in" filter="fade">
                                      <p:cBhvr>
                                        <p:cTn id="64" dur="500"/>
                                        <p:tgtEl>
                                          <p:spTgt spid="80912"/>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80913"/>
                                        </p:tgtEl>
                                        <p:attrNameLst>
                                          <p:attrName>style.visibility</p:attrName>
                                        </p:attrNameLst>
                                      </p:cBhvr>
                                      <p:to>
                                        <p:strVal val="visible"/>
                                      </p:to>
                                    </p:set>
                                    <p:anim calcmode="lin" valueType="num">
                                      <p:cBhvr>
                                        <p:cTn id="67" dur="500" fill="hold"/>
                                        <p:tgtEl>
                                          <p:spTgt spid="80913"/>
                                        </p:tgtEl>
                                        <p:attrNameLst>
                                          <p:attrName>ppt_w</p:attrName>
                                        </p:attrNameLst>
                                      </p:cBhvr>
                                      <p:tavLst>
                                        <p:tav tm="0">
                                          <p:val>
                                            <p:fltVal val="0"/>
                                          </p:val>
                                        </p:tav>
                                        <p:tav tm="100000">
                                          <p:val>
                                            <p:strVal val="#ppt_w"/>
                                          </p:val>
                                        </p:tav>
                                      </p:tavLst>
                                    </p:anim>
                                    <p:anim calcmode="lin" valueType="num">
                                      <p:cBhvr>
                                        <p:cTn id="68" dur="500" fill="hold"/>
                                        <p:tgtEl>
                                          <p:spTgt spid="80913"/>
                                        </p:tgtEl>
                                        <p:attrNameLst>
                                          <p:attrName>ppt_h</p:attrName>
                                        </p:attrNameLst>
                                      </p:cBhvr>
                                      <p:tavLst>
                                        <p:tav tm="0">
                                          <p:val>
                                            <p:fltVal val="0"/>
                                          </p:val>
                                        </p:tav>
                                        <p:tav tm="100000">
                                          <p:val>
                                            <p:strVal val="#ppt_h"/>
                                          </p:val>
                                        </p:tav>
                                      </p:tavLst>
                                    </p:anim>
                                    <p:animEffect transition="in" filter="fade">
                                      <p:cBhvr>
                                        <p:cTn id="69" dur="500"/>
                                        <p:tgtEl>
                                          <p:spTgt spid="80913"/>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80914"/>
                                        </p:tgtEl>
                                        <p:attrNameLst>
                                          <p:attrName>style.visibility</p:attrName>
                                        </p:attrNameLst>
                                      </p:cBhvr>
                                      <p:to>
                                        <p:strVal val="visible"/>
                                      </p:to>
                                    </p:set>
                                    <p:anim calcmode="lin" valueType="num">
                                      <p:cBhvr>
                                        <p:cTn id="72" dur="500" fill="hold"/>
                                        <p:tgtEl>
                                          <p:spTgt spid="80914"/>
                                        </p:tgtEl>
                                        <p:attrNameLst>
                                          <p:attrName>ppt_w</p:attrName>
                                        </p:attrNameLst>
                                      </p:cBhvr>
                                      <p:tavLst>
                                        <p:tav tm="0">
                                          <p:val>
                                            <p:fltVal val="0"/>
                                          </p:val>
                                        </p:tav>
                                        <p:tav tm="100000">
                                          <p:val>
                                            <p:strVal val="#ppt_w"/>
                                          </p:val>
                                        </p:tav>
                                      </p:tavLst>
                                    </p:anim>
                                    <p:anim calcmode="lin" valueType="num">
                                      <p:cBhvr>
                                        <p:cTn id="73" dur="500" fill="hold"/>
                                        <p:tgtEl>
                                          <p:spTgt spid="80914"/>
                                        </p:tgtEl>
                                        <p:attrNameLst>
                                          <p:attrName>ppt_h</p:attrName>
                                        </p:attrNameLst>
                                      </p:cBhvr>
                                      <p:tavLst>
                                        <p:tav tm="0">
                                          <p:val>
                                            <p:fltVal val="0"/>
                                          </p:val>
                                        </p:tav>
                                        <p:tav tm="100000">
                                          <p:val>
                                            <p:strVal val="#ppt_h"/>
                                          </p:val>
                                        </p:tav>
                                      </p:tavLst>
                                    </p:anim>
                                    <p:animEffect transition="in" filter="fade">
                                      <p:cBhvr>
                                        <p:cTn id="74" dur="500"/>
                                        <p:tgtEl>
                                          <p:spTgt spid="80914"/>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80915"/>
                                        </p:tgtEl>
                                        <p:attrNameLst>
                                          <p:attrName>style.visibility</p:attrName>
                                        </p:attrNameLst>
                                      </p:cBhvr>
                                      <p:to>
                                        <p:strVal val="visible"/>
                                      </p:to>
                                    </p:set>
                                    <p:anim calcmode="lin" valueType="num">
                                      <p:cBhvr>
                                        <p:cTn id="77" dur="500" fill="hold"/>
                                        <p:tgtEl>
                                          <p:spTgt spid="80915"/>
                                        </p:tgtEl>
                                        <p:attrNameLst>
                                          <p:attrName>ppt_w</p:attrName>
                                        </p:attrNameLst>
                                      </p:cBhvr>
                                      <p:tavLst>
                                        <p:tav tm="0">
                                          <p:val>
                                            <p:fltVal val="0"/>
                                          </p:val>
                                        </p:tav>
                                        <p:tav tm="100000">
                                          <p:val>
                                            <p:strVal val="#ppt_w"/>
                                          </p:val>
                                        </p:tav>
                                      </p:tavLst>
                                    </p:anim>
                                    <p:anim calcmode="lin" valueType="num">
                                      <p:cBhvr>
                                        <p:cTn id="78" dur="500" fill="hold"/>
                                        <p:tgtEl>
                                          <p:spTgt spid="80915"/>
                                        </p:tgtEl>
                                        <p:attrNameLst>
                                          <p:attrName>ppt_h</p:attrName>
                                        </p:attrNameLst>
                                      </p:cBhvr>
                                      <p:tavLst>
                                        <p:tav tm="0">
                                          <p:val>
                                            <p:fltVal val="0"/>
                                          </p:val>
                                        </p:tav>
                                        <p:tav tm="100000">
                                          <p:val>
                                            <p:strVal val="#ppt_h"/>
                                          </p:val>
                                        </p:tav>
                                      </p:tavLst>
                                    </p:anim>
                                    <p:animEffect transition="in" filter="fade">
                                      <p:cBhvr>
                                        <p:cTn id="79" dur="500"/>
                                        <p:tgtEl>
                                          <p:spTgt spid="80915"/>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80916"/>
                                        </p:tgtEl>
                                        <p:attrNameLst>
                                          <p:attrName>style.visibility</p:attrName>
                                        </p:attrNameLst>
                                      </p:cBhvr>
                                      <p:to>
                                        <p:strVal val="visible"/>
                                      </p:to>
                                    </p:set>
                                    <p:anim calcmode="lin" valueType="num">
                                      <p:cBhvr>
                                        <p:cTn id="82" dur="500" fill="hold"/>
                                        <p:tgtEl>
                                          <p:spTgt spid="80916"/>
                                        </p:tgtEl>
                                        <p:attrNameLst>
                                          <p:attrName>ppt_w</p:attrName>
                                        </p:attrNameLst>
                                      </p:cBhvr>
                                      <p:tavLst>
                                        <p:tav tm="0">
                                          <p:val>
                                            <p:fltVal val="0"/>
                                          </p:val>
                                        </p:tav>
                                        <p:tav tm="100000">
                                          <p:val>
                                            <p:strVal val="#ppt_w"/>
                                          </p:val>
                                        </p:tav>
                                      </p:tavLst>
                                    </p:anim>
                                    <p:anim calcmode="lin" valueType="num">
                                      <p:cBhvr>
                                        <p:cTn id="83" dur="500" fill="hold"/>
                                        <p:tgtEl>
                                          <p:spTgt spid="80916"/>
                                        </p:tgtEl>
                                        <p:attrNameLst>
                                          <p:attrName>ppt_h</p:attrName>
                                        </p:attrNameLst>
                                      </p:cBhvr>
                                      <p:tavLst>
                                        <p:tav tm="0">
                                          <p:val>
                                            <p:fltVal val="0"/>
                                          </p:val>
                                        </p:tav>
                                        <p:tav tm="100000">
                                          <p:val>
                                            <p:strVal val="#ppt_h"/>
                                          </p:val>
                                        </p:tav>
                                      </p:tavLst>
                                    </p:anim>
                                    <p:animEffect transition="in" filter="fade">
                                      <p:cBhvr>
                                        <p:cTn id="84" dur="500"/>
                                        <p:tgtEl>
                                          <p:spTgt spid="80916"/>
                                        </p:tgtEl>
                                      </p:cBhvr>
                                    </p:animEffect>
                                  </p:childTnLst>
                                </p:cTn>
                              </p:par>
                              <p:par>
                                <p:cTn id="85" presetID="53" presetClass="entr" presetSubtype="0" fill="hold" grpId="0" nodeType="withEffect">
                                  <p:stCondLst>
                                    <p:cond delay="0"/>
                                  </p:stCondLst>
                                  <p:childTnLst>
                                    <p:set>
                                      <p:cBhvr>
                                        <p:cTn id="86" dur="1" fill="hold">
                                          <p:stCondLst>
                                            <p:cond delay="0"/>
                                          </p:stCondLst>
                                        </p:cTn>
                                        <p:tgtEl>
                                          <p:spTgt spid="80917"/>
                                        </p:tgtEl>
                                        <p:attrNameLst>
                                          <p:attrName>style.visibility</p:attrName>
                                        </p:attrNameLst>
                                      </p:cBhvr>
                                      <p:to>
                                        <p:strVal val="visible"/>
                                      </p:to>
                                    </p:set>
                                    <p:anim calcmode="lin" valueType="num">
                                      <p:cBhvr>
                                        <p:cTn id="87" dur="500" fill="hold"/>
                                        <p:tgtEl>
                                          <p:spTgt spid="80917"/>
                                        </p:tgtEl>
                                        <p:attrNameLst>
                                          <p:attrName>ppt_w</p:attrName>
                                        </p:attrNameLst>
                                      </p:cBhvr>
                                      <p:tavLst>
                                        <p:tav tm="0">
                                          <p:val>
                                            <p:fltVal val="0"/>
                                          </p:val>
                                        </p:tav>
                                        <p:tav tm="100000">
                                          <p:val>
                                            <p:strVal val="#ppt_w"/>
                                          </p:val>
                                        </p:tav>
                                      </p:tavLst>
                                    </p:anim>
                                    <p:anim calcmode="lin" valueType="num">
                                      <p:cBhvr>
                                        <p:cTn id="88" dur="500" fill="hold"/>
                                        <p:tgtEl>
                                          <p:spTgt spid="80917"/>
                                        </p:tgtEl>
                                        <p:attrNameLst>
                                          <p:attrName>ppt_h</p:attrName>
                                        </p:attrNameLst>
                                      </p:cBhvr>
                                      <p:tavLst>
                                        <p:tav tm="0">
                                          <p:val>
                                            <p:fltVal val="0"/>
                                          </p:val>
                                        </p:tav>
                                        <p:tav tm="100000">
                                          <p:val>
                                            <p:strVal val="#ppt_h"/>
                                          </p:val>
                                        </p:tav>
                                      </p:tavLst>
                                    </p:anim>
                                    <p:animEffect transition="in" filter="fade">
                                      <p:cBhvr>
                                        <p:cTn id="89" dur="500"/>
                                        <p:tgtEl>
                                          <p:spTgt spid="80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P spid="80902" grpId="0" animBg="1"/>
      <p:bldP spid="80903" grpId="0" animBg="1"/>
      <p:bldP spid="80904" grpId="0" animBg="1"/>
      <p:bldP spid="80905" grpId="0" animBg="1"/>
      <p:bldP spid="80906" grpId="0" animBg="1"/>
      <p:bldP spid="80907" grpId="0" animBg="1"/>
      <p:bldP spid="80908" grpId="0" animBg="1"/>
      <p:bldP spid="80909" grpId="0" animBg="1"/>
      <p:bldP spid="80910" grpId="0" animBg="1"/>
      <p:bldP spid="80911" grpId="0" animBg="1"/>
      <p:bldP spid="80912" grpId="0" animBg="1"/>
      <p:bldP spid="80913" grpId="0" animBg="1"/>
      <p:bldP spid="80914" grpId="0" animBg="1"/>
      <p:bldP spid="80915" grpId="0" animBg="1"/>
      <p:bldP spid="80916" grpId="0" animBg="1"/>
      <p:bldP spid="809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4"/>
          <p:cNvSpPr>
            <a:spLocks noChangeShapeType="1"/>
          </p:cNvSpPr>
          <p:nvPr/>
        </p:nvSpPr>
        <p:spPr bwMode="auto">
          <a:xfrm>
            <a:off x="4114800" y="2133600"/>
            <a:ext cx="76200" cy="3733800"/>
          </a:xfrm>
          <a:prstGeom prst="line">
            <a:avLst/>
          </a:prstGeom>
          <a:noFill/>
          <a:ln w="9525">
            <a:solidFill>
              <a:schemeClr val="tx1"/>
            </a:solidFill>
            <a:round/>
            <a:headEnd/>
            <a:tailEnd/>
          </a:ln>
        </p:spPr>
        <p:txBody>
          <a:bodyPr/>
          <a:lstStyle/>
          <a:p>
            <a:endParaRPr lang="en-US"/>
          </a:p>
        </p:txBody>
      </p:sp>
      <p:sp>
        <p:nvSpPr>
          <p:cNvPr id="23555" name="Text Box 5"/>
          <p:cNvSpPr txBox="1">
            <a:spLocks noChangeArrowheads="1"/>
          </p:cNvSpPr>
          <p:nvPr/>
        </p:nvSpPr>
        <p:spPr bwMode="auto">
          <a:xfrm>
            <a:off x="0" y="1905000"/>
            <a:ext cx="2667000" cy="519113"/>
          </a:xfrm>
          <a:prstGeom prst="rect">
            <a:avLst/>
          </a:prstGeom>
          <a:noFill/>
          <a:ln w="9525">
            <a:noFill/>
            <a:miter lim="800000"/>
            <a:headEnd/>
            <a:tailEnd/>
          </a:ln>
        </p:spPr>
        <p:txBody>
          <a:bodyPr>
            <a:spAutoFit/>
          </a:bodyPr>
          <a:lstStyle/>
          <a:p>
            <a:pPr eaLnBrk="1" hangingPunct="1">
              <a:spcBef>
                <a:spcPct val="50000"/>
              </a:spcBef>
            </a:pPr>
            <a:r>
              <a:rPr lang="en-US" sz="2800" b="1" u="sng">
                <a:solidFill>
                  <a:srgbClr val="FFFF00"/>
                </a:solidFill>
                <a:latin typeface="Arial" charset="0"/>
              </a:rPr>
              <a:t>Luyện đọc</a:t>
            </a:r>
            <a:r>
              <a:rPr lang="en-US" sz="2800" b="1">
                <a:solidFill>
                  <a:srgbClr val="FFFF00"/>
                </a:solidFill>
                <a:latin typeface="Arial" charset="0"/>
              </a:rPr>
              <a:t>:</a:t>
            </a:r>
          </a:p>
        </p:txBody>
      </p:sp>
      <p:sp>
        <p:nvSpPr>
          <p:cNvPr id="23556" name="Text Box 6"/>
          <p:cNvSpPr txBox="1">
            <a:spLocks noChangeArrowheads="1"/>
          </p:cNvSpPr>
          <p:nvPr/>
        </p:nvSpPr>
        <p:spPr bwMode="auto">
          <a:xfrm>
            <a:off x="4191000" y="1905000"/>
            <a:ext cx="2590800" cy="519113"/>
          </a:xfrm>
          <a:prstGeom prst="rect">
            <a:avLst/>
          </a:prstGeom>
          <a:noFill/>
          <a:ln w="9525">
            <a:noFill/>
            <a:miter lim="800000"/>
            <a:headEnd/>
            <a:tailEnd/>
          </a:ln>
        </p:spPr>
        <p:txBody>
          <a:bodyPr>
            <a:spAutoFit/>
          </a:bodyPr>
          <a:lstStyle/>
          <a:p>
            <a:pPr eaLnBrk="1" hangingPunct="1">
              <a:spcBef>
                <a:spcPct val="50000"/>
              </a:spcBef>
            </a:pPr>
            <a:r>
              <a:rPr lang="en-US" sz="2800" b="1" u="sng">
                <a:latin typeface="Arial" charset="0"/>
              </a:rPr>
              <a:t>Từ ngữ</a:t>
            </a:r>
            <a:r>
              <a:rPr lang="en-US" sz="2800" b="1">
                <a:latin typeface="Arial" charset="0"/>
              </a:rPr>
              <a:t>:</a:t>
            </a:r>
          </a:p>
        </p:txBody>
      </p:sp>
      <p:sp>
        <p:nvSpPr>
          <p:cNvPr id="23557" name="Text Box 7"/>
          <p:cNvSpPr txBox="1">
            <a:spLocks noChangeArrowheads="1"/>
          </p:cNvSpPr>
          <p:nvPr/>
        </p:nvSpPr>
        <p:spPr bwMode="auto">
          <a:xfrm>
            <a:off x="4191000" y="3810000"/>
            <a:ext cx="2590800" cy="519113"/>
          </a:xfrm>
          <a:prstGeom prst="rect">
            <a:avLst/>
          </a:prstGeom>
          <a:noFill/>
          <a:ln w="9525">
            <a:noFill/>
            <a:miter lim="800000"/>
            <a:headEnd/>
            <a:tailEnd/>
          </a:ln>
        </p:spPr>
        <p:txBody>
          <a:bodyPr>
            <a:spAutoFit/>
          </a:bodyPr>
          <a:lstStyle/>
          <a:p>
            <a:pPr eaLnBrk="1" hangingPunct="1">
              <a:spcBef>
                <a:spcPct val="50000"/>
              </a:spcBef>
            </a:pPr>
            <a:r>
              <a:rPr lang="en-US" sz="2800" b="1" u="sng">
                <a:latin typeface="Arial" charset="0"/>
              </a:rPr>
              <a:t>Nội dung</a:t>
            </a:r>
            <a:r>
              <a:rPr lang="en-US" sz="2800" b="1">
                <a:latin typeface="Arial" charset="0"/>
              </a:rPr>
              <a:t>:</a:t>
            </a:r>
          </a:p>
        </p:txBody>
      </p:sp>
      <p:sp>
        <p:nvSpPr>
          <p:cNvPr id="23558" name="Text Box 8"/>
          <p:cNvSpPr txBox="1">
            <a:spLocks noChangeArrowheads="1"/>
          </p:cNvSpPr>
          <p:nvPr/>
        </p:nvSpPr>
        <p:spPr bwMode="auto">
          <a:xfrm>
            <a:off x="4191000" y="2438400"/>
            <a:ext cx="17526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Cô-péc-ních,</a:t>
            </a:r>
          </a:p>
        </p:txBody>
      </p:sp>
      <p:sp>
        <p:nvSpPr>
          <p:cNvPr id="23559" name="Text Box 9"/>
          <p:cNvSpPr txBox="1">
            <a:spLocks noChangeArrowheads="1"/>
          </p:cNvSpPr>
          <p:nvPr/>
        </p:nvSpPr>
        <p:spPr bwMode="auto">
          <a:xfrm>
            <a:off x="5638800" y="2438400"/>
            <a:ext cx="1752600" cy="70802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thiên văn học,</a:t>
            </a:r>
            <a:r>
              <a:rPr lang="en-US" b="1">
                <a:latin typeface="Arial" charset="0"/>
              </a:rPr>
              <a:t> </a:t>
            </a:r>
          </a:p>
        </p:txBody>
      </p:sp>
      <p:sp>
        <p:nvSpPr>
          <p:cNvPr id="23560" name="Text Box 10"/>
          <p:cNvSpPr txBox="1">
            <a:spLocks noChangeArrowheads="1"/>
          </p:cNvSpPr>
          <p:nvPr/>
        </p:nvSpPr>
        <p:spPr bwMode="auto">
          <a:xfrm>
            <a:off x="7162800" y="2438400"/>
            <a:ext cx="1295400" cy="708025"/>
          </a:xfrm>
          <a:prstGeom prst="rect">
            <a:avLst/>
          </a:prstGeom>
          <a:noFill/>
          <a:ln w="9525">
            <a:noFill/>
            <a:miter lim="800000"/>
            <a:headEnd/>
            <a:tailEnd/>
          </a:ln>
        </p:spPr>
        <p:txBody>
          <a:bodyPr>
            <a:spAutoFit/>
          </a:bodyPr>
          <a:lstStyle/>
          <a:p>
            <a:pPr eaLnBrk="1" hangingPunct="1">
              <a:spcBef>
                <a:spcPct val="50000"/>
              </a:spcBef>
            </a:pPr>
            <a:r>
              <a:rPr lang="en-US" sz="2000">
                <a:latin typeface="Arial" charset="0"/>
              </a:rPr>
              <a:t> </a:t>
            </a:r>
            <a:r>
              <a:rPr lang="en-US" sz="2000" b="1">
                <a:latin typeface="Arial" charset="0"/>
              </a:rPr>
              <a:t>tà thuyết,</a:t>
            </a:r>
            <a:r>
              <a:rPr lang="en-US">
                <a:latin typeface="Arial" charset="0"/>
              </a:rPr>
              <a:t> </a:t>
            </a:r>
          </a:p>
        </p:txBody>
      </p:sp>
      <p:sp>
        <p:nvSpPr>
          <p:cNvPr id="23561" name="Text Box 11"/>
          <p:cNvSpPr txBox="1">
            <a:spLocks noChangeArrowheads="1"/>
          </p:cNvSpPr>
          <p:nvPr/>
        </p:nvSpPr>
        <p:spPr bwMode="auto">
          <a:xfrm>
            <a:off x="4191000" y="2895600"/>
            <a:ext cx="11430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Ga-li-lê,</a:t>
            </a:r>
          </a:p>
        </p:txBody>
      </p:sp>
      <p:sp>
        <p:nvSpPr>
          <p:cNvPr id="23562" name="Text Box 12"/>
          <p:cNvSpPr txBox="1">
            <a:spLocks noChangeArrowheads="1"/>
          </p:cNvSpPr>
          <p:nvPr/>
        </p:nvSpPr>
        <p:spPr bwMode="auto">
          <a:xfrm>
            <a:off x="5181600" y="2895600"/>
            <a:ext cx="11430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chân lí.</a:t>
            </a:r>
          </a:p>
        </p:txBody>
      </p:sp>
      <p:sp>
        <p:nvSpPr>
          <p:cNvPr id="23563" name="Text Box 13"/>
          <p:cNvSpPr txBox="1">
            <a:spLocks noChangeArrowheads="1"/>
          </p:cNvSpPr>
          <p:nvPr/>
        </p:nvSpPr>
        <p:spPr bwMode="auto">
          <a:xfrm>
            <a:off x="4191000" y="4419600"/>
            <a:ext cx="4953000" cy="1200150"/>
          </a:xfrm>
          <a:prstGeom prst="rect">
            <a:avLst/>
          </a:prstGeom>
          <a:noFill/>
          <a:ln w="9525">
            <a:noFill/>
            <a:miter lim="800000"/>
            <a:headEnd/>
            <a:tailEnd/>
          </a:ln>
        </p:spPr>
        <p:txBody>
          <a:bodyPr>
            <a:spAutoFit/>
          </a:bodyPr>
          <a:lstStyle/>
          <a:p>
            <a:pPr eaLnBrk="1" hangingPunct="1">
              <a:spcBef>
                <a:spcPct val="50000"/>
              </a:spcBef>
            </a:pPr>
            <a:r>
              <a:rPr lang="en-US" b="1">
                <a:latin typeface="Arial" charset="0"/>
              </a:rPr>
              <a:t>  </a:t>
            </a:r>
            <a:r>
              <a:rPr lang="en-US" sz="2400" b="1">
                <a:solidFill>
                  <a:srgbClr val="FF0000"/>
                </a:solidFill>
                <a:latin typeface="Arial" charset="0"/>
              </a:rPr>
              <a:t>Ca ngợi những nhà khoa học chân chính đã dũng cảm, kiên trì bảo vệ chân lí khoa học.</a:t>
            </a:r>
          </a:p>
        </p:txBody>
      </p:sp>
      <p:sp>
        <p:nvSpPr>
          <p:cNvPr id="75790" name="Text Box 14"/>
          <p:cNvSpPr txBox="1">
            <a:spLocks noChangeArrowheads="1"/>
          </p:cNvSpPr>
          <p:nvPr/>
        </p:nvSpPr>
        <p:spPr bwMode="auto">
          <a:xfrm>
            <a:off x="0" y="3733800"/>
            <a:ext cx="2667000" cy="519113"/>
          </a:xfrm>
          <a:prstGeom prst="rect">
            <a:avLst/>
          </a:prstGeom>
          <a:noFill/>
          <a:ln w="9525">
            <a:noFill/>
            <a:miter lim="800000"/>
            <a:headEnd/>
            <a:tailEnd/>
          </a:ln>
        </p:spPr>
        <p:txBody>
          <a:bodyPr>
            <a:spAutoFit/>
          </a:bodyPr>
          <a:lstStyle/>
          <a:p>
            <a:pPr eaLnBrk="1" hangingPunct="1">
              <a:spcBef>
                <a:spcPct val="50000"/>
              </a:spcBef>
            </a:pPr>
            <a:r>
              <a:rPr lang="en-US" sz="2800" b="1" u="sng">
                <a:solidFill>
                  <a:schemeClr val="accent2"/>
                </a:solidFill>
                <a:latin typeface="Arial" charset="0"/>
              </a:rPr>
              <a:t>Đọc diễn cảm</a:t>
            </a:r>
            <a:r>
              <a:rPr lang="en-US" sz="2800" b="1">
                <a:solidFill>
                  <a:schemeClr val="accent2"/>
                </a:solidFill>
                <a:latin typeface="Arial" charset="0"/>
              </a:rPr>
              <a:t>:</a:t>
            </a:r>
          </a:p>
        </p:txBody>
      </p:sp>
      <p:sp>
        <p:nvSpPr>
          <p:cNvPr id="23565" name="Text Box 15"/>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75790"/>
                                        </p:tgtEl>
                                        <p:attrNameLst>
                                          <p:attrName>style.visibility</p:attrName>
                                        </p:attrNameLst>
                                      </p:cBhvr>
                                      <p:to>
                                        <p:strVal val="visible"/>
                                      </p:to>
                                    </p:set>
                                    <p:anim calcmode="lin" valueType="num">
                                      <p:cBhvr>
                                        <p:cTn id="7" dur="5000" fill="hold"/>
                                        <p:tgtEl>
                                          <p:spTgt spid="75790"/>
                                        </p:tgtEl>
                                        <p:attrNameLst>
                                          <p:attrName>ppt_w</p:attrName>
                                        </p:attrNameLst>
                                      </p:cBhvr>
                                      <p:tavLst>
                                        <p:tav tm="0" fmla="#ppt_w*sin(2.5*pi*$)">
                                          <p:val>
                                            <p:fltVal val="0"/>
                                          </p:val>
                                        </p:tav>
                                        <p:tav tm="100000">
                                          <p:val>
                                            <p:fltVal val="1"/>
                                          </p:val>
                                        </p:tav>
                                      </p:tavLst>
                                    </p:anim>
                                    <p:anim calcmode="lin" valueType="num">
                                      <p:cBhvr>
                                        <p:cTn id="8" dur="5000" fill="hold"/>
                                        <p:tgtEl>
                                          <p:spTgt spid="757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143000" y="2286000"/>
            <a:ext cx="5257800" cy="366713"/>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 </a:t>
            </a:r>
          </a:p>
        </p:txBody>
      </p:sp>
      <p:pic>
        <p:nvPicPr>
          <p:cNvPr id="24579" name="Picture 16" descr="Diacau"/>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4580" name="Text Box 17"/>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
        <p:nvSpPr>
          <p:cNvPr id="24581" name="Text Box 18"/>
          <p:cNvSpPr txBox="1">
            <a:spLocks noChangeArrowheads="1"/>
          </p:cNvSpPr>
          <p:nvPr/>
        </p:nvSpPr>
        <p:spPr bwMode="auto">
          <a:xfrm>
            <a:off x="0" y="1981200"/>
            <a:ext cx="5029200" cy="4572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0000"/>
                </a:solidFill>
                <a:latin typeface="Arial" charset="0"/>
              </a:rPr>
              <a:t>Đọc diễn cảm đoạn văn sau:</a:t>
            </a:r>
          </a:p>
        </p:txBody>
      </p:sp>
      <p:sp>
        <p:nvSpPr>
          <p:cNvPr id="118803" name="Rectangle 19"/>
          <p:cNvSpPr>
            <a:spLocks noChangeArrowheads="1"/>
          </p:cNvSpPr>
          <p:nvPr/>
        </p:nvSpPr>
        <p:spPr bwMode="auto">
          <a:xfrm>
            <a:off x="0" y="2514600"/>
            <a:ext cx="9144000" cy="3935413"/>
          </a:xfrm>
          <a:prstGeom prst="rect">
            <a:avLst/>
          </a:prstGeom>
          <a:noFill/>
          <a:ln w="9525">
            <a:noFill/>
            <a:miter lim="800000"/>
            <a:headEnd/>
            <a:tailEnd/>
          </a:ln>
        </p:spPr>
        <p:txBody>
          <a:bodyPr>
            <a:spAutoFit/>
          </a:bodyPr>
          <a:lstStyle/>
          <a:p>
            <a:pPr algn="just" eaLnBrk="1" hangingPunct="1"/>
            <a:r>
              <a:rPr lang="en-US">
                <a:latin typeface="Arial" charset="0"/>
              </a:rPr>
              <a:t> 	</a:t>
            </a:r>
            <a:r>
              <a:rPr lang="en-US" sz="2800" b="1">
                <a:solidFill>
                  <a:srgbClr val="FFFF00"/>
                </a:solidFill>
                <a:latin typeface="Arial" charset="0"/>
              </a:rPr>
              <a:t>Chưa đầy một thế kỉ sau, năm 1632, nhà thiên văn học Ga-li-lê lại cho ra đời một cuốn sách mới  cổ vũ cho ý kiến của Cô-péc-ních. Lập tức, toà án quyết định cấm cuốn sách ấy và mang Ga-li-lê ra xét xử. Khi đó, nhà bác học đã gần bảy chục tuổi.</a:t>
            </a:r>
          </a:p>
          <a:p>
            <a:pPr algn="just" eaLnBrk="1" hangingPunct="1"/>
            <a:r>
              <a:rPr lang="en-US" sz="2800" b="1">
                <a:solidFill>
                  <a:srgbClr val="FFFF00"/>
                </a:solidFill>
                <a:latin typeface="Arial" charset="0"/>
              </a:rPr>
              <a:t>	Bị coi là tội phạm, nhà bác học già buộc phải thề từ bỏ ý kiến cho rằng trái đất quay. Nhưng vừa bước ra khỏi cửa toà án, ông đã bực tức nói to:</a:t>
            </a:r>
          </a:p>
          <a:p>
            <a:pPr algn="just" eaLnBrk="1" hangingPunct="1"/>
            <a:r>
              <a:rPr lang="en-US" sz="2800" b="1">
                <a:solidFill>
                  <a:srgbClr val="FFFF00"/>
                </a:solidFill>
                <a:latin typeface="Arial" charset="0"/>
              </a:rPr>
              <a:t>	- Dù sao trái đất vẫn quay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8803"/>
                                        </p:tgtEl>
                                        <p:attrNameLst>
                                          <p:attrName>style.visibility</p:attrName>
                                        </p:attrNameLst>
                                      </p:cBhvr>
                                      <p:to>
                                        <p:strVal val="visible"/>
                                      </p:to>
                                    </p:set>
                                    <p:animEffect transition="in" filter="fade">
                                      <p:cBhvr>
                                        <p:cTn id="7" dur="800" decel="100000"/>
                                        <p:tgtEl>
                                          <p:spTgt spid="118803"/>
                                        </p:tgtEl>
                                      </p:cBhvr>
                                    </p:animEffect>
                                    <p:anim calcmode="lin" valueType="num">
                                      <p:cBhvr>
                                        <p:cTn id="8" dur="800" decel="100000" fill="hold"/>
                                        <p:tgtEl>
                                          <p:spTgt spid="118803"/>
                                        </p:tgtEl>
                                        <p:attrNameLst>
                                          <p:attrName>style.rotation</p:attrName>
                                        </p:attrNameLst>
                                      </p:cBhvr>
                                      <p:tavLst>
                                        <p:tav tm="0">
                                          <p:val>
                                            <p:fltVal val="-90"/>
                                          </p:val>
                                        </p:tav>
                                        <p:tav tm="100000">
                                          <p:val>
                                            <p:fltVal val="0"/>
                                          </p:val>
                                        </p:tav>
                                      </p:tavLst>
                                    </p:anim>
                                    <p:anim calcmode="lin" valueType="num">
                                      <p:cBhvr>
                                        <p:cTn id="9" dur="800" decel="100000" fill="hold"/>
                                        <p:tgtEl>
                                          <p:spTgt spid="118803"/>
                                        </p:tgtEl>
                                        <p:attrNameLst>
                                          <p:attrName>ppt_x</p:attrName>
                                        </p:attrNameLst>
                                      </p:cBhvr>
                                      <p:tavLst>
                                        <p:tav tm="0">
                                          <p:val>
                                            <p:strVal val="#ppt_x+0.4"/>
                                          </p:val>
                                        </p:tav>
                                        <p:tav tm="100000">
                                          <p:val>
                                            <p:strVal val="#ppt_x-0.05"/>
                                          </p:val>
                                        </p:tav>
                                      </p:tavLst>
                                    </p:anim>
                                    <p:anim calcmode="lin" valueType="num">
                                      <p:cBhvr>
                                        <p:cTn id="10" dur="800" decel="100000" fill="hold"/>
                                        <p:tgtEl>
                                          <p:spTgt spid="11880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880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880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Text Box 5"/>
          <p:cNvSpPr txBox="1">
            <a:spLocks noChangeArrowheads="1"/>
          </p:cNvSpPr>
          <p:nvPr/>
        </p:nvSpPr>
        <p:spPr bwMode="auto">
          <a:xfrm>
            <a:off x="0" y="3276600"/>
            <a:ext cx="9144000" cy="1006475"/>
          </a:xfrm>
          <a:prstGeom prst="rect">
            <a:avLst/>
          </a:prstGeom>
          <a:noFill/>
          <a:ln w="9525">
            <a:noFill/>
            <a:miter lim="800000"/>
            <a:headEnd/>
            <a:tailEnd/>
          </a:ln>
        </p:spPr>
        <p:txBody>
          <a:bodyPr>
            <a:spAutoFit/>
          </a:bodyPr>
          <a:lstStyle/>
          <a:p>
            <a:pPr algn="just" eaLnBrk="1" hangingPunct="1">
              <a:spcBef>
                <a:spcPct val="50000"/>
              </a:spcBef>
            </a:pPr>
            <a:r>
              <a:rPr lang="en-US" sz="3200" b="1">
                <a:latin typeface="Arial" charset="0"/>
              </a:rPr>
              <a:t>	</a:t>
            </a:r>
            <a:r>
              <a:rPr lang="en-US" sz="2800" b="1">
                <a:solidFill>
                  <a:srgbClr val="FFFF00"/>
                </a:solidFill>
                <a:latin typeface="Arial" charset="0"/>
              </a:rPr>
              <a:t>Bài văn ca ngợi những nhà khoa học chân chính đã dũng cảm, kiên trì bảo vệ chân lí khoa học.</a:t>
            </a:r>
          </a:p>
        </p:txBody>
      </p:sp>
      <p:sp>
        <p:nvSpPr>
          <p:cNvPr id="25603" name="Text Box 6"/>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
        <p:nvSpPr>
          <p:cNvPr id="25604" name="Text Box 9"/>
          <p:cNvSpPr txBox="1">
            <a:spLocks noChangeArrowheads="1"/>
          </p:cNvSpPr>
          <p:nvPr/>
        </p:nvSpPr>
        <p:spPr bwMode="auto">
          <a:xfrm>
            <a:off x="0" y="2667000"/>
            <a:ext cx="9144000" cy="579438"/>
          </a:xfrm>
          <a:prstGeom prst="rect">
            <a:avLst/>
          </a:prstGeom>
          <a:noFill/>
          <a:ln w="9525">
            <a:noFill/>
            <a:miter lim="800000"/>
            <a:headEnd/>
            <a:tailEnd/>
          </a:ln>
        </p:spPr>
        <p:txBody>
          <a:bodyPr>
            <a:spAutoFit/>
          </a:bodyPr>
          <a:lstStyle/>
          <a:p>
            <a:pPr algn="just" eaLnBrk="1" hangingPunct="1">
              <a:spcBef>
                <a:spcPct val="50000"/>
              </a:spcBef>
            </a:pPr>
            <a:r>
              <a:rPr lang="en-US" sz="3200" b="1">
                <a:latin typeface="Arial" charset="0"/>
              </a:rPr>
              <a:t>	</a:t>
            </a:r>
            <a:r>
              <a:rPr lang="en-US" sz="2800" b="1">
                <a:latin typeface="Arial" charset="0"/>
              </a:rPr>
              <a:t>Bài văn trên nói lên điều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 to="" calcmode="lin" valueType="num">
                                      <p:cBhvr>
                                        <p:cTn id="7" dur="1" fill="hold"/>
                                        <p:tgtEl>
                                          <p:spTgt spid="686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
        <p:nvSpPr>
          <p:cNvPr id="122884" name="Text Box 4"/>
          <p:cNvSpPr txBox="1">
            <a:spLocks noChangeArrowheads="1"/>
          </p:cNvSpPr>
          <p:nvPr/>
        </p:nvSpPr>
        <p:spPr bwMode="auto">
          <a:xfrm>
            <a:off x="0" y="3581400"/>
            <a:ext cx="9144000" cy="1816100"/>
          </a:xfrm>
          <a:prstGeom prst="rect">
            <a:avLst/>
          </a:prstGeom>
          <a:noFill/>
          <a:ln w="9525">
            <a:noFill/>
            <a:miter lim="800000"/>
            <a:headEnd/>
            <a:tailEnd/>
          </a:ln>
        </p:spPr>
        <p:txBody>
          <a:bodyPr>
            <a:spAutoFit/>
          </a:bodyPr>
          <a:lstStyle/>
          <a:p>
            <a:pPr algn="just" eaLnBrk="1" hangingPunct="1">
              <a:spcBef>
                <a:spcPct val="50000"/>
              </a:spcBef>
            </a:pPr>
            <a:r>
              <a:rPr lang="en-US" sz="2800" b="1">
                <a:latin typeface="Arial" charset="0"/>
              </a:rPr>
              <a:t>	</a:t>
            </a:r>
            <a:r>
              <a:rPr lang="en-US" sz="2800" b="1">
                <a:solidFill>
                  <a:srgbClr val="FFFF00"/>
                </a:solidFill>
                <a:latin typeface="Arial" charset="0"/>
              </a:rPr>
              <a:t>Chúng ta cần phải dũng cảm góp ý, phê bình, phản đối những việc làm, quan điểm sai trái phản khoa học, mê tín dị đoan để giúp mọi người cùng tiến bộ.</a:t>
            </a:r>
          </a:p>
        </p:txBody>
      </p:sp>
      <p:sp>
        <p:nvSpPr>
          <p:cNvPr id="26628" name="Text Box 6"/>
          <p:cNvSpPr txBox="1">
            <a:spLocks noChangeArrowheads="1"/>
          </p:cNvSpPr>
          <p:nvPr/>
        </p:nvSpPr>
        <p:spPr bwMode="auto">
          <a:xfrm>
            <a:off x="0" y="2362200"/>
            <a:ext cx="9144000" cy="1006475"/>
          </a:xfrm>
          <a:prstGeom prst="rect">
            <a:avLst/>
          </a:prstGeom>
          <a:noFill/>
          <a:ln w="9525">
            <a:noFill/>
            <a:miter lim="800000"/>
            <a:headEnd/>
            <a:tailEnd/>
          </a:ln>
        </p:spPr>
        <p:txBody>
          <a:bodyPr>
            <a:spAutoFit/>
          </a:bodyPr>
          <a:lstStyle/>
          <a:p>
            <a:pPr algn="just" eaLnBrk="1" hangingPunct="1">
              <a:spcBef>
                <a:spcPct val="50000"/>
              </a:spcBef>
            </a:pPr>
            <a:r>
              <a:rPr lang="en-US" sz="3200" b="1">
                <a:latin typeface="Arial" charset="0"/>
              </a:rPr>
              <a:t>	</a:t>
            </a:r>
            <a:r>
              <a:rPr lang="en-US" sz="2800" b="1">
                <a:latin typeface="Arial" charset="0"/>
              </a:rPr>
              <a:t>Khi gặp những việc làm sai trái, chúng ta cần phải làm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884"/>
                                        </p:tgtEl>
                                        <p:attrNameLst>
                                          <p:attrName>style.visibility</p:attrName>
                                        </p:attrNameLst>
                                      </p:cBhvr>
                                      <p:to>
                                        <p:strVal val="visible"/>
                                      </p:to>
                                    </p:set>
                                    <p:animEffect transition="in" filter="slide(fromBottom)">
                                      <p:cBhvr>
                                        <p:cTn id="7" dur="5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7" name="Text Box 13"/>
          <p:cNvSpPr txBox="1">
            <a:spLocks noChangeArrowheads="1"/>
          </p:cNvSpPr>
          <p:nvPr/>
        </p:nvSpPr>
        <p:spPr bwMode="auto">
          <a:xfrm>
            <a:off x="0" y="1549400"/>
            <a:ext cx="9144000" cy="5216525"/>
          </a:xfrm>
          <a:prstGeom prst="rect">
            <a:avLst/>
          </a:prstGeom>
          <a:noFill/>
          <a:ln w="9525">
            <a:noFill/>
            <a:miter lim="800000"/>
            <a:headEnd/>
            <a:tailEnd/>
          </a:ln>
        </p:spPr>
        <p:txBody>
          <a:bodyPr>
            <a:spAutoFit/>
          </a:bodyPr>
          <a:lstStyle/>
          <a:p>
            <a:pPr algn="just" eaLnBrk="1" hangingPunct="1"/>
            <a:r>
              <a:rPr lang="en-US" sz="1600">
                <a:latin typeface="Arial" charset="0"/>
              </a:rPr>
              <a:t>        </a:t>
            </a:r>
            <a:r>
              <a:rPr lang="en-US" b="1">
                <a:latin typeface="Arial" charset="0"/>
              </a:rPr>
              <a:t>Xưa kia, người ta cứ nghĩ rằng trái đất là trung tâm của vũ trụ, đứng yên một chỗ, còn mặt trời, mặt trăng và muôn ngàn vì sao phải quay xung quanh cái tâm này. Người đầu tiên bác bỏ ý kiến sai lầm đó là nhà thiên văn học Ba Lan Cô-péc-ních. Năm 1543, Cô-péc-ních cho xuất bản một cuốn sách chứng minh rằng chính trái đất mới là một hành tinh quay xung quanh mặt trời. Phát hiện của nhà thiên văn học làm mọi người sửng sốt, thậm chí nó còn bị coi là tà thuyết vì nó ngược với những lời phán bảo của Chúa trời.</a:t>
            </a:r>
          </a:p>
          <a:p>
            <a:pPr algn="just" eaLnBrk="1" hangingPunct="1"/>
            <a:r>
              <a:rPr lang="en-US" b="1">
                <a:latin typeface="Arial" charset="0"/>
              </a:rPr>
              <a:t>          Chưa đầy một thế kỉ sau, năm 1632, nhà thiên văn học Ga-li-lê lại cho ra đời một cuốn sách mới cổ vũ cho ý kiến của Cô-péc-ních. Lập tức, toà án quyết định cấm cuốn sách ấy và mang Ga-li-lê ra xét xử. Khi đó, nhà bác học đã gần bảy chục tuổi.</a:t>
            </a:r>
          </a:p>
          <a:p>
            <a:pPr algn="just" eaLnBrk="1" hangingPunct="1"/>
            <a:r>
              <a:rPr lang="en-US" b="1">
                <a:latin typeface="Arial" charset="0"/>
              </a:rPr>
              <a:t>       Bị coi là tội phạm, nhà bác học già buộc phải thề từ bỏ ý kiến cho rằng trái đất quay. Nhưng vừa bước ra khỏi cửa toà án, ông đã bực tức nói to:</a:t>
            </a:r>
          </a:p>
          <a:p>
            <a:pPr algn="just" eaLnBrk="1" hangingPunct="1"/>
            <a:r>
              <a:rPr lang="en-US" b="1">
                <a:latin typeface="Arial" charset="0"/>
              </a:rPr>
              <a:t>       - Dù sao trái đất vẫn quay !</a:t>
            </a:r>
          </a:p>
          <a:p>
            <a:pPr algn="just" eaLnBrk="1" hangingPunct="1"/>
            <a:r>
              <a:rPr lang="en-US" b="1">
                <a:latin typeface="Arial" charset="0"/>
              </a:rPr>
              <a:t>       Ga-li-lê phải trải qua những năm cuối đời trong cảnh tù đày. Nhưng cuối cùng, lẽ phải đã thắng. Tư tưởng của hai nhà bác học dũng cảm đã trở thành chân lí giản dị trong đời sống ngày nay.</a:t>
            </a:r>
          </a:p>
          <a:p>
            <a:pPr eaLnBrk="1" hangingPunct="1">
              <a:spcBef>
                <a:spcPct val="50000"/>
              </a:spcBef>
            </a:pPr>
            <a:endParaRPr lang="en-US" b="1">
              <a:latin typeface="Arial" charset="0"/>
            </a:endParaRPr>
          </a:p>
        </p:txBody>
      </p:sp>
      <p:sp>
        <p:nvSpPr>
          <p:cNvPr id="5123" name="Text Box 16"/>
          <p:cNvSpPr txBox="1">
            <a:spLocks noChangeArrowheads="1"/>
          </p:cNvSpPr>
          <p:nvPr/>
        </p:nvSpPr>
        <p:spPr bwMode="auto">
          <a:xfrm>
            <a:off x="0" y="0"/>
            <a:ext cx="9144000" cy="1446213"/>
          </a:xfrm>
          <a:prstGeom prst="rect">
            <a:avLst/>
          </a:prstGeom>
          <a:noFill/>
          <a:ln w="9525">
            <a:noFill/>
            <a:miter lim="800000"/>
            <a:headEnd/>
            <a:tailEnd/>
          </a:ln>
        </p:spPr>
        <p:txBody>
          <a:bodyPr>
            <a:spAutoFit/>
          </a:bodyPr>
          <a:lstStyle/>
          <a:p>
            <a:pPr algn="ctr" eaLnBrk="1" hangingPunct="1"/>
            <a:r>
              <a:rPr lang="en-US" sz="2000">
                <a:latin typeface="Arial" charset="0"/>
              </a:rPr>
              <a:t/>
            </a:r>
            <a:br>
              <a:rPr lang="en-US" sz="2000">
                <a:latin typeface="Arial" charset="0"/>
              </a:rPr>
            </a:br>
            <a:r>
              <a:rPr lang="en-US" sz="2000" b="1" u="sng">
                <a:latin typeface="Arial" charset="0"/>
              </a:rPr>
              <a:t>Tập đọc</a:t>
            </a:r>
            <a:r>
              <a:rPr lang="en-US" sz="2000">
                <a:latin typeface="Arial" charset="0"/>
              </a:rPr>
              <a:t>:</a:t>
            </a:r>
          </a:p>
          <a:p>
            <a:pPr algn="ctr" eaLnBrk="1" hangingPunct="1"/>
            <a:r>
              <a:rPr lang="en-US" sz="2800" b="1">
                <a:solidFill>
                  <a:srgbClr val="FF0000"/>
                </a:solidFill>
                <a:latin typeface="Arial" charset="0"/>
              </a:rPr>
              <a:t>Dù sao trái đất vẫn quay !</a:t>
            </a:r>
          </a:p>
          <a:p>
            <a:pPr algn="ctr" eaLnBrk="1" hangingPunct="1"/>
            <a:r>
              <a:rPr lang="en-US" sz="1600" i="1">
                <a:solidFill>
                  <a:srgbClr val="FF5050"/>
                </a:solidFill>
                <a:latin typeface="Arial" charset="0"/>
              </a:rPr>
              <a:t>                                                                  </a:t>
            </a:r>
            <a:r>
              <a:rPr lang="en-US" b="1" i="1">
                <a:solidFill>
                  <a:srgbClr val="FF5050"/>
                </a:solidFill>
                <a:latin typeface="Arial" charset="0"/>
              </a:rPr>
              <a:t>(Lê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37"/>
                                        </p:tgtEl>
                                        <p:attrNameLst>
                                          <p:attrName>style.visibility</p:attrName>
                                        </p:attrNameLst>
                                      </p:cBhvr>
                                      <p:to>
                                        <p:strVal val="visible"/>
                                      </p:to>
                                    </p:set>
                                    <p:animEffect transition="in" filter="fade">
                                      <p:cBhvr>
                                        <p:cTn id="7" dur="2000"/>
                                        <p:tgtEl>
                                          <p:spTgt spid="77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
        <p:nvSpPr>
          <p:cNvPr id="6147" name="Line 5"/>
          <p:cNvSpPr>
            <a:spLocks noChangeShapeType="1"/>
          </p:cNvSpPr>
          <p:nvPr/>
        </p:nvSpPr>
        <p:spPr bwMode="auto">
          <a:xfrm>
            <a:off x="4114800" y="2133600"/>
            <a:ext cx="0" cy="3733800"/>
          </a:xfrm>
          <a:prstGeom prst="line">
            <a:avLst/>
          </a:prstGeom>
          <a:noFill/>
          <a:ln w="9525">
            <a:solidFill>
              <a:schemeClr val="tx1"/>
            </a:solidFill>
            <a:round/>
            <a:headEnd/>
            <a:tailEnd/>
          </a:ln>
        </p:spPr>
        <p:txBody>
          <a:bodyPr/>
          <a:lstStyle/>
          <a:p>
            <a:endParaRPr lang="en-US"/>
          </a:p>
        </p:txBody>
      </p:sp>
      <p:sp>
        <p:nvSpPr>
          <p:cNvPr id="6148" name="Text Box 6"/>
          <p:cNvSpPr txBox="1">
            <a:spLocks noChangeArrowheads="1"/>
          </p:cNvSpPr>
          <p:nvPr/>
        </p:nvSpPr>
        <p:spPr bwMode="auto">
          <a:xfrm>
            <a:off x="0" y="1752600"/>
            <a:ext cx="2667000" cy="519113"/>
          </a:xfrm>
          <a:prstGeom prst="rect">
            <a:avLst/>
          </a:prstGeom>
          <a:noFill/>
          <a:ln w="9525">
            <a:noFill/>
            <a:miter lim="800000"/>
            <a:headEnd/>
            <a:tailEnd/>
          </a:ln>
        </p:spPr>
        <p:txBody>
          <a:bodyPr>
            <a:spAutoFit/>
          </a:bodyPr>
          <a:lstStyle/>
          <a:p>
            <a:pPr eaLnBrk="1" hangingPunct="1">
              <a:spcBef>
                <a:spcPct val="50000"/>
              </a:spcBef>
            </a:pPr>
            <a:r>
              <a:rPr lang="en-US" sz="2800" b="1" u="sng">
                <a:latin typeface="Arial" charset="0"/>
              </a:rPr>
              <a:t>Luyện đọc</a:t>
            </a:r>
            <a:r>
              <a:rPr lang="en-US" sz="2800" b="1" u="sng">
                <a:solidFill>
                  <a:srgbClr val="0000FF"/>
                </a:solidFill>
                <a:latin typeface="Arial" charset="0"/>
              </a:rPr>
              <a:t> </a:t>
            </a:r>
            <a:r>
              <a:rPr lang="en-US" sz="2800" b="1">
                <a:solidFill>
                  <a:srgbClr val="0000FF"/>
                </a:solidFill>
                <a:latin typeface="Arial" charset="0"/>
              </a:rPr>
              <a:t>:</a:t>
            </a:r>
          </a:p>
        </p:txBody>
      </p:sp>
      <p:sp>
        <p:nvSpPr>
          <p:cNvPr id="6149" name="Text Box 11"/>
          <p:cNvSpPr txBox="1">
            <a:spLocks noChangeArrowheads="1"/>
          </p:cNvSpPr>
          <p:nvPr/>
        </p:nvSpPr>
        <p:spPr bwMode="auto">
          <a:xfrm>
            <a:off x="4191000" y="1905000"/>
            <a:ext cx="2590800" cy="519113"/>
          </a:xfrm>
          <a:prstGeom prst="rect">
            <a:avLst/>
          </a:prstGeom>
          <a:noFill/>
          <a:ln w="9525">
            <a:noFill/>
            <a:miter lim="800000"/>
            <a:headEnd/>
            <a:tailEnd/>
          </a:ln>
        </p:spPr>
        <p:txBody>
          <a:bodyPr>
            <a:spAutoFit/>
          </a:bodyPr>
          <a:lstStyle/>
          <a:p>
            <a:pPr eaLnBrk="1" hangingPunct="1">
              <a:spcBef>
                <a:spcPct val="50000"/>
              </a:spcBef>
            </a:pPr>
            <a:r>
              <a:rPr lang="en-US" sz="2800" b="1" u="sng">
                <a:solidFill>
                  <a:srgbClr val="FFFF00"/>
                </a:solidFill>
                <a:latin typeface="Arial" charset="0"/>
              </a:rPr>
              <a:t>Từ ngữ</a:t>
            </a:r>
            <a:r>
              <a:rPr lang="en-US" sz="2800" u="sng">
                <a:solidFill>
                  <a:srgbClr val="0000FF"/>
                </a:solidFill>
                <a:latin typeface="Arial" charset="0"/>
              </a:rPr>
              <a:t> </a:t>
            </a:r>
            <a:r>
              <a:rPr lang="en-US" sz="2800">
                <a:solidFill>
                  <a:srgbClr val="0000FF"/>
                </a:solidFill>
                <a:latin typeface="Arial" charset="0"/>
              </a:rPr>
              <a:t>:</a:t>
            </a:r>
          </a:p>
        </p:txBody>
      </p:sp>
      <p:sp>
        <p:nvSpPr>
          <p:cNvPr id="6150" name="Text Box 18"/>
          <p:cNvSpPr txBox="1">
            <a:spLocks noChangeArrowheads="1"/>
          </p:cNvSpPr>
          <p:nvPr/>
        </p:nvSpPr>
        <p:spPr bwMode="auto">
          <a:xfrm>
            <a:off x="4191000" y="3352800"/>
            <a:ext cx="2590800" cy="519113"/>
          </a:xfrm>
          <a:prstGeom prst="rect">
            <a:avLst/>
          </a:prstGeom>
          <a:noFill/>
          <a:ln w="9525">
            <a:noFill/>
            <a:miter lim="800000"/>
            <a:headEnd/>
            <a:tailEnd/>
          </a:ln>
        </p:spPr>
        <p:txBody>
          <a:bodyPr>
            <a:spAutoFit/>
          </a:bodyPr>
          <a:lstStyle/>
          <a:p>
            <a:pPr eaLnBrk="1" hangingPunct="1">
              <a:spcBef>
                <a:spcPct val="50000"/>
              </a:spcBef>
            </a:pPr>
            <a:r>
              <a:rPr lang="en-US" sz="2800" b="1" u="sng">
                <a:solidFill>
                  <a:srgbClr val="FFFF00"/>
                </a:solidFill>
                <a:latin typeface="Arial" charset="0"/>
              </a:rPr>
              <a:t>Nội dung</a:t>
            </a:r>
            <a:r>
              <a:rPr lang="en-US" sz="2800" u="sng">
                <a:solidFill>
                  <a:srgbClr val="FFFF00"/>
                </a:solidFill>
                <a:latin typeface="Arial" charset="0"/>
              </a:rPr>
              <a:t> </a:t>
            </a:r>
            <a:r>
              <a:rPr lang="en-US" sz="2800">
                <a:solidFill>
                  <a:srgbClr val="FFFF00"/>
                </a:solidFill>
                <a:latin typeface="Arial" charset="0"/>
              </a:rPr>
              <a:t>:</a:t>
            </a:r>
          </a:p>
        </p:txBody>
      </p:sp>
      <p:sp>
        <p:nvSpPr>
          <p:cNvPr id="7192" name="Text Box 24"/>
          <p:cNvSpPr txBox="1">
            <a:spLocks noChangeArrowheads="1"/>
          </p:cNvSpPr>
          <p:nvPr/>
        </p:nvSpPr>
        <p:spPr bwMode="auto">
          <a:xfrm>
            <a:off x="4267200" y="2438400"/>
            <a:ext cx="1676400" cy="70802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Cô-péc-ních,</a:t>
            </a:r>
          </a:p>
        </p:txBody>
      </p:sp>
      <p:sp>
        <p:nvSpPr>
          <p:cNvPr id="7193" name="Text Box 25"/>
          <p:cNvSpPr txBox="1">
            <a:spLocks noChangeArrowheads="1"/>
          </p:cNvSpPr>
          <p:nvPr/>
        </p:nvSpPr>
        <p:spPr bwMode="auto">
          <a:xfrm>
            <a:off x="5791200" y="2438400"/>
            <a:ext cx="1752600" cy="70802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thiên văn học,</a:t>
            </a:r>
            <a:r>
              <a:rPr lang="en-US">
                <a:latin typeface="Arial" charset="0"/>
              </a:rPr>
              <a:t> </a:t>
            </a:r>
          </a:p>
        </p:txBody>
      </p:sp>
      <p:sp>
        <p:nvSpPr>
          <p:cNvPr id="7194" name="Text Box 26"/>
          <p:cNvSpPr txBox="1">
            <a:spLocks noChangeArrowheads="1"/>
          </p:cNvSpPr>
          <p:nvPr/>
        </p:nvSpPr>
        <p:spPr bwMode="auto">
          <a:xfrm>
            <a:off x="7467600" y="2438400"/>
            <a:ext cx="13716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tà thuyết, </a:t>
            </a:r>
          </a:p>
        </p:txBody>
      </p:sp>
      <p:sp>
        <p:nvSpPr>
          <p:cNvPr id="7195" name="Text Box 27"/>
          <p:cNvSpPr txBox="1">
            <a:spLocks noChangeArrowheads="1"/>
          </p:cNvSpPr>
          <p:nvPr/>
        </p:nvSpPr>
        <p:spPr bwMode="auto">
          <a:xfrm>
            <a:off x="4267200" y="2895600"/>
            <a:ext cx="11430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Ga-li-lê,</a:t>
            </a:r>
          </a:p>
        </p:txBody>
      </p:sp>
      <p:sp>
        <p:nvSpPr>
          <p:cNvPr id="7196" name="Text Box 28"/>
          <p:cNvSpPr txBox="1">
            <a:spLocks noChangeArrowheads="1"/>
          </p:cNvSpPr>
          <p:nvPr/>
        </p:nvSpPr>
        <p:spPr bwMode="auto">
          <a:xfrm>
            <a:off x="5334000" y="2895600"/>
            <a:ext cx="11430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chân lí.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fade">
                                      <p:cBhvr>
                                        <p:cTn id="7" dur="2000"/>
                                        <p:tgtEl>
                                          <p:spTgt spid="71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193"/>
                                        </p:tgtEl>
                                        <p:attrNameLst>
                                          <p:attrName>style.visibility</p:attrName>
                                        </p:attrNameLst>
                                      </p:cBhvr>
                                      <p:to>
                                        <p:strVal val="visible"/>
                                      </p:to>
                                    </p:set>
                                    <p:animEffect transition="in" filter="fade">
                                      <p:cBhvr>
                                        <p:cTn id="12" dur="1000"/>
                                        <p:tgtEl>
                                          <p:spTgt spid="7193"/>
                                        </p:tgtEl>
                                      </p:cBhvr>
                                    </p:animEffect>
                                    <p:anim calcmode="lin" valueType="num">
                                      <p:cBhvr>
                                        <p:cTn id="13" dur="1000" fill="hold"/>
                                        <p:tgtEl>
                                          <p:spTgt spid="7193"/>
                                        </p:tgtEl>
                                        <p:attrNameLst>
                                          <p:attrName>ppt_x</p:attrName>
                                        </p:attrNameLst>
                                      </p:cBhvr>
                                      <p:tavLst>
                                        <p:tav tm="0">
                                          <p:val>
                                            <p:strVal val="#ppt_x"/>
                                          </p:val>
                                        </p:tav>
                                        <p:tav tm="100000">
                                          <p:val>
                                            <p:strVal val="#ppt_x"/>
                                          </p:val>
                                        </p:tav>
                                      </p:tavLst>
                                    </p:anim>
                                    <p:anim calcmode="lin" valueType="num">
                                      <p:cBhvr>
                                        <p:cTn id="14" dur="1000" fill="hold"/>
                                        <p:tgtEl>
                                          <p:spTgt spid="719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194"/>
                                        </p:tgtEl>
                                        <p:attrNameLst>
                                          <p:attrName>style.visibility</p:attrName>
                                        </p:attrNameLst>
                                      </p:cBhvr>
                                      <p:to>
                                        <p:strVal val="visible"/>
                                      </p:to>
                                    </p:set>
                                    <p:anim calcmode="lin" valueType="num">
                                      <p:cBhvr>
                                        <p:cTn id="19" dur="500" fill="hold"/>
                                        <p:tgtEl>
                                          <p:spTgt spid="7194"/>
                                        </p:tgtEl>
                                        <p:attrNameLst>
                                          <p:attrName>ppt_w</p:attrName>
                                        </p:attrNameLst>
                                      </p:cBhvr>
                                      <p:tavLst>
                                        <p:tav tm="0">
                                          <p:val>
                                            <p:fltVal val="0"/>
                                          </p:val>
                                        </p:tav>
                                        <p:tav tm="100000">
                                          <p:val>
                                            <p:strVal val="#ppt_w"/>
                                          </p:val>
                                        </p:tav>
                                      </p:tavLst>
                                    </p:anim>
                                    <p:anim calcmode="lin" valueType="num">
                                      <p:cBhvr>
                                        <p:cTn id="20" dur="500" fill="hold"/>
                                        <p:tgtEl>
                                          <p:spTgt spid="7194"/>
                                        </p:tgtEl>
                                        <p:attrNameLst>
                                          <p:attrName>ppt_h</p:attrName>
                                        </p:attrNameLst>
                                      </p:cBhvr>
                                      <p:tavLst>
                                        <p:tav tm="0">
                                          <p:val>
                                            <p:fltVal val="0"/>
                                          </p:val>
                                        </p:tav>
                                        <p:tav tm="100000">
                                          <p:val>
                                            <p:strVal val="#ppt_h"/>
                                          </p:val>
                                        </p:tav>
                                      </p:tavLst>
                                    </p:anim>
                                    <p:animEffect transition="in" filter="fade">
                                      <p:cBhvr>
                                        <p:cTn id="21" dur="500"/>
                                        <p:tgtEl>
                                          <p:spTgt spid="719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7195"/>
                                        </p:tgtEl>
                                        <p:attrNameLst>
                                          <p:attrName>style.visibility</p:attrName>
                                        </p:attrNameLst>
                                      </p:cBhvr>
                                      <p:to>
                                        <p:strVal val="visible"/>
                                      </p:to>
                                    </p:set>
                                    <p:animEffect transition="in" filter="fade">
                                      <p:cBhvr>
                                        <p:cTn id="26" dur="800" decel="100000"/>
                                        <p:tgtEl>
                                          <p:spTgt spid="7195"/>
                                        </p:tgtEl>
                                      </p:cBhvr>
                                    </p:animEffect>
                                    <p:anim calcmode="lin" valueType="num">
                                      <p:cBhvr>
                                        <p:cTn id="27" dur="800" decel="100000" fill="hold"/>
                                        <p:tgtEl>
                                          <p:spTgt spid="7195"/>
                                        </p:tgtEl>
                                        <p:attrNameLst>
                                          <p:attrName>style.rotation</p:attrName>
                                        </p:attrNameLst>
                                      </p:cBhvr>
                                      <p:tavLst>
                                        <p:tav tm="0">
                                          <p:val>
                                            <p:fltVal val="-90"/>
                                          </p:val>
                                        </p:tav>
                                        <p:tav tm="100000">
                                          <p:val>
                                            <p:fltVal val="0"/>
                                          </p:val>
                                        </p:tav>
                                      </p:tavLst>
                                    </p:anim>
                                    <p:anim calcmode="lin" valueType="num">
                                      <p:cBhvr>
                                        <p:cTn id="28" dur="800" decel="100000" fill="hold"/>
                                        <p:tgtEl>
                                          <p:spTgt spid="7195"/>
                                        </p:tgtEl>
                                        <p:attrNameLst>
                                          <p:attrName>ppt_x</p:attrName>
                                        </p:attrNameLst>
                                      </p:cBhvr>
                                      <p:tavLst>
                                        <p:tav tm="0">
                                          <p:val>
                                            <p:strVal val="#ppt_x+0.4"/>
                                          </p:val>
                                        </p:tav>
                                        <p:tav tm="100000">
                                          <p:val>
                                            <p:strVal val="#ppt_x-0.05"/>
                                          </p:val>
                                        </p:tav>
                                      </p:tavLst>
                                    </p:anim>
                                    <p:anim calcmode="lin" valueType="num">
                                      <p:cBhvr>
                                        <p:cTn id="29" dur="800" decel="100000" fill="hold"/>
                                        <p:tgtEl>
                                          <p:spTgt spid="7195"/>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7195"/>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7195"/>
                                        </p:tgtEl>
                                        <p:attrNameLst>
                                          <p:attrName>ppt_y</p:attrName>
                                        </p:attrNameLst>
                                      </p:cBhvr>
                                      <p:tavLst>
                                        <p:tav tm="0">
                                          <p:val>
                                            <p:strVal val="#ppt_y+0.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7196"/>
                                        </p:tgtEl>
                                        <p:attrNameLst>
                                          <p:attrName>style.visibility</p:attrName>
                                        </p:attrNameLst>
                                      </p:cBhvr>
                                      <p:to>
                                        <p:strVal val="visible"/>
                                      </p:to>
                                    </p:set>
                                    <p:animEffect transition="in" filter="slide(fromBottom)">
                                      <p:cBhvr>
                                        <p:cTn id="36" dur="500"/>
                                        <p:tgtEl>
                                          <p:spTgt spid="7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p:bldP spid="7193" grpId="0"/>
      <p:bldP spid="7194" grpId="0"/>
      <p:bldP spid="7195" grpId="0"/>
      <p:bldP spid="71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Box 3"/>
          <p:cNvSpPr txBox="1">
            <a:spLocks noChangeArrowheads="1"/>
          </p:cNvSpPr>
          <p:nvPr/>
        </p:nvSpPr>
        <p:spPr bwMode="auto">
          <a:xfrm>
            <a:off x="381000" y="1752600"/>
            <a:ext cx="2819400" cy="579438"/>
          </a:xfrm>
          <a:prstGeom prst="rect">
            <a:avLst/>
          </a:prstGeom>
          <a:noFill/>
          <a:ln w="9525">
            <a:noFill/>
            <a:miter lim="800000"/>
            <a:headEnd/>
            <a:tailEnd/>
          </a:ln>
        </p:spPr>
        <p:txBody>
          <a:bodyPr>
            <a:spAutoFit/>
          </a:bodyPr>
          <a:lstStyle/>
          <a:p>
            <a:pPr eaLnBrk="1" hangingPunct="1">
              <a:spcBef>
                <a:spcPct val="50000"/>
              </a:spcBef>
            </a:pPr>
            <a:r>
              <a:rPr lang="en-US" sz="3200" b="1" i="1">
                <a:solidFill>
                  <a:srgbClr val="FFFF00"/>
                </a:solidFill>
                <a:latin typeface="Arial" charset="0"/>
              </a:rPr>
              <a:t>1/ </a:t>
            </a:r>
            <a:r>
              <a:rPr lang="en-US" sz="3200" b="1" i="1" u="sng">
                <a:solidFill>
                  <a:srgbClr val="FFFF00"/>
                </a:solidFill>
                <a:latin typeface="Arial" charset="0"/>
              </a:rPr>
              <a:t>Luyện đọc:</a:t>
            </a:r>
          </a:p>
        </p:txBody>
      </p:sp>
      <p:sp>
        <p:nvSpPr>
          <p:cNvPr id="92166" name="Text Box 6"/>
          <p:cNvSpPr txBox="1">
            <a:spLocks noChangeArrowheads="1"/>
          </p:cNvSpPr>
          <p:nvPr/>
        </p:nvSpPr>
        <p:spPr bwMode="auto">
          <a:xfrm>
            <a:off x="1447800" y="2438400"/>
            <a:ext cx="4572000" cy="519113"/>
          </a:xfrm>
          <a:prstGeom prst="rect">
            <a:avLst/>
          </a:prstGeom>
          <a:noFill/>
          <a:ln w="9525">
            <a:noFill/>
            <a:miter lim="800000"/>
            <a:headEnd/>
            <a:tailEnd/>
          </a:ln>
        </p:spPr>
        <p:txBody>
          <a:bodyPr>
            <a:spAutoFit/>
          </a:bodyPr>
          <a:lstStyle/>
          <a:p>
            <a:pPr eaLnBrk="1" hangingPunct="1">
              <a:spcBef>
                <a:spcPct val="50000"/>
              </a:spcBef>
              <a:buClr>
                <a:schemeClr val="tx1"/>
              </a:buClr>
              <a:buFont typeface="Wingdings 3" pitchFamily="18" charset="2"/>
              <a:buChar char=""/>
            </a:pPr>
            <a:r>
              <a:rPr lang="en-US" sz="2800" b="1">
                <a:solidFill>
                  <a:srgbClr val="FF5050"/>
                </a:solidFill>
                <a:latin typeface="Arial" charset="0"/>
              </a:rPr>
              <a:t>  Cô- péc-ních ,  Ga-li-lê </a:t>
            </a:r>
          </a:p>
        </p:txBody>
      </p:sp>
      <p:sp>
        <p:nvSpPr>
          <p:cNvPr id="92167" name="Text Box 7"/>
          <p:cNvSpPr txBox="1">
            <a:spLocks noChangeArrowheads="1"/>
          </p:cNvSpPr>
          <p:nvPr/>
        </p:nvSpPr>
        <p:spPr bwMode="auto">
          <a:xfrm>
            <a:off x="1447800" y="3124200"/>
            <a:ext cx="3886200" cy="519113"/>
          </a:xfrm>
          <a:prstGeom prst="rect">
            <a:avLst/>
          </a:prstGeom>
          <a:noFill/>
          <a:ln w="9525">
            <a:noFill/>
            <a:miter lim="800000"/>
            <a:headEnd/>
            <a:tailEnd/>
          </a:ln>
        </p:spPr>
        <p:txBody>
          <a:bodyPr>
            <a:spAutoFit/>
          </a:bodyPr>
          <a:lstStyle/>
          <a:p>
            <a:pPr eaLnBrk="1" hangingPunct="1">
              <a:spcBef>
                <a:spcPct val="50000"/>
              </a:spcBef>
              <a:buClr>
                <a:schemeClr val="tx1"/>
              </a:buClr>
              <a:buFont typeface="Wingdings 3" pitchFamily="18" charset="2"/>
              <a:buChar char=""/>
            </a:pPr>
            <a:r>
              <a:rPr lang="en-US" sz="2800" b="1">
                <a:solidFill>
                  <a:srgbClr val="FF5050"/>
                </a:solidFill>
                <a:latin typeface="Arial" charset="0"/>
              </a:rPr>
              <a:t>  tà thuyết ,  toà án</a:t>
            </a:r>
          </a:p>
        </p:txBody>
      </p:sp>
      <p:sp>
        <p:nvSpPr>
          <p:cNvPr id="7173" name="Text Box 8"/>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fade">
                                      <p:cBhvr>
                                        <p:cTn id="7" dur="1000"/>
                                        <p:tgtEl>
                                          <p:spTgt spid="92163"/>
                                        </p:tgtEl>
                                      </p:cBhvr>
                                    </p:animEffect>
                                    <p:anim calcmode="lin" valueType="num">
                                      <p:cBhvr>
                                        <p:cTn id="8" dur="1000" fill="hold"/>
                                        <p:tgtEl>
                                          <p:spTgt spid="92163"/>
                                        </p:tgtEl>
                                        <p:attrNameLst>
                                          <p:attrName>ppt_x</p:attrName>
                                        </p:attrNameLst>
                                      </p:cBhvr>
                                      <p:tavLst>
                                        <p:tav tm="0">
                                          <p:val>
                                            <p:strVal val="#ppt_x"/>
                                          </p:val>
                                        </p:tav>
                                        <p:tav tm="100000">
                                          <p:val>
                                            <p:strVal val="#ppt_x"/>
                                          </p:val>
                                        </p:tav>
                                      </p:tavLst>
                                    </p:anim>
                                    <p:anim calcmode="lin" valueType="num">
                                      <p:cBhvr>
                                        <p:cTn id="9" dur="1000" fill="hold"/>
                                        <p:tgtEl>
                                          <p:spTgt spid="9216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builtIn="1"/>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2166"/>
                                        </p:tgtEl>
                                        <p:attrNameLst>
                                          <p:attrName>style.visibility</p:attrName>
                                        </p:attrNameLst>
                                      </p:cBhvr>
                                      <p:to>
                                        <p:strVal val="visible"/>
                                      </p:to>
                                    </p:set>
                                    <p:anim calcmode="discrete" valueType="clr">
                                      <p:cBhvr override="childStyle">
                                        <p:cTn id="14" dur="80"/>
                                        <p:tgtEl>
                                          <p:spTgt spid="9216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2166"/>
                                        </p:tgtEl>
                                        <p:attrNameLst>
                                          <p:attrName>fillcolor</p:attrName>
                                        </p:attrNameLst>
                                      </p:cBhvr>
                                      <p:tavLst>
                                        <p:tav tm="0">
                                          <p:val>
                                            <p:clrVal>
                                              <a:schemeClr val="accent2"/>
                                            </p:clrVal>
                                          </p:val>
                                        </p:tav>
                                        <p:tav tm="50000">
                                          <p:val>
                                            <p:clrVal>
                                              <a:schemeClr val="hlink"/>
                                            </p:clrVal>
                                          </p:val>
                                        </p:tav>
                                      </p:tavLst>
                                    </p:anim>
                                    <p:set>
                                      <p:cBhvr>
                                        <p:cTn id="16" dur="80"/>
                                        <p:tgtEl>
                                          <p:spTgt spid="9216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2167"/>
                                        </p:tgtEl>
                                        <p:attrNameLst>
                                          <p:attrName>style.visibility</p:attrName>
                                        </p:attrNameLst>
                                      </p:cBhvr>
                                      <p:to>
                                        <p:strVal val="visible"/>
                                      </p:to>
                                    </p:set>
                                    <p:anim calcmode="discrete" valueType="clr">
                                      <p:cBhvr override="childStyle">
                                        <p:cTn id="21" dur="80"/>
                                        <p:tgtEl>
                                          <p:spTgt spid="9216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2167"/>
                                        </p:tgtEl>
                                        <p:attrNameLst>
                                          <p:attrName>fillcolor</p:attrName>
                                        </p:attrNameLst>
                                      </p:cBhvr>
                                      <p:tavLst>
                                        <p:tav tm="0">
                                          <p:val>
                                            <p:clrVal>
                                              <a:schemeClr val="accent2"/>
                                            </p:clrVal>
                                          </p:val>
                                        </p:tav>
                                        <p:tav tm="50000">
                                          <p:val>
                                            <p:clrVal>
                                              <a:schemeClr val="hlink"/>
                                            </p:clrVal>
                                          </p:val>
                                        </p:tav>
                                      </p:tavLst>
                                    </p:anim>
                                    <p:set>
                                      <p:cBhvr>
                                        <p:cTn id="23" dur="80"/>
                                        <p:tgtEl>
                                          <p:spTgt spid="921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P spid="92166" grpId="0"/>
      <p:bldP spid="921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
        <p:nvSpPr>
          <p:cNvPr id="117766" name="Text Box 6"/>
          <p:cNvSpPr txBox="1">
            <a:spLocks noChangeArrowheads="1"/>
          </p:cNvSpPr>
          <p:nvPr/>
        </p:nvSpPr>
        <p:spPr bwMode="auto">
          <a:xfrm>
            <a:off x="0" y="2438400"/>
            <a:ext cx="9144000" cy="1800225"/>
          </a:xfrm>
          <a:prstGeom prst="rect">
            <a:avLst/>
          </a:prstGeom>
          <a:noFill/>
          <a:ln w="9525">
            <a:noFill/>
            <a:miter lim="800000"/>
            <a:headEnd/>
            <a:tailEnd/>
          </a:ln>
        </p:spPr>
        <p:txBody>
          <a:bodyPr>
            <a:spAutoFit/>
          </a:bodyPr>
          <a:lstStyle/>
          <a:p>
            <a:pPr eaLnBrk="1" hangingPunct="1"/>
            <a:r>
              <a:rPr lang="en-US" sz="2800" b="1">
                <a:latin typeface="Arial" charset="0"/>
              </a:rPr>
              <a:t>	Toàn bài chia 3 đoạn :</a:t>
            </a:r>
          </a:p>
          <a:p>
            <a:pPr eaLnBrk="1" hangingPunct="1"/>
            <a:r>
              <a:rPr lang="en-US" sz="2800" b="1">
                <a:latin typeface="Arial" charset="0"/>
              </a:rPr>
              <a:t>   Đoạn 1 : “Từ đầu …..Chúa trời”</a:t>
            </a:r>
          </a:p>
          <a:p>
            <a:pPr eaLnBrk="1" hangingPunct="1"/>
            <a:r>
              <a:rPr lang="en-US" sz="2800" b="1">
                <a:latin typeface="Arial" charset="0"/>
              </a:rPr>
              <a:t>   Đoạn 2 : “ Tiếp theo……..bảy chục tuổi”</a:t>
            </a:r>
          </a:p>
          <a:p>
            <a:pPr eaLnBrk="1" hangingPunct="1"/>
            <a:r>
              <a:rPr lang="en-US" sz="2800" b="1">
                <a:latin typeface="Arial" charset="0"/>
              </a:rPr>
              <a:t>   Đoạn 3 : “ Phần còn lại”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fade">
                                      <p:cBhvr>
                                        <p:cTn id="7" dur="2000"/>
                                        <p:tgtEl>
                                          <p:spTgt spid="1177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500"/>
                                        <p:tgtEl>
                                          <p:spTgt spid="117766"/>
                                        </p:tgtEl>
                                      </p:cBhvr>
                                    </p:animEffect>
                                    <p:set>
                                      <p:cBhvr>
                                        <p:cTn id="12" dur="1" fill="hold">
                                          <p:stCondLst>
                                            <p:cond delay="499"/>
                                          </p:stCondLst>
                                        </p:cTn>
                                        <p:tgtEl>
                                          <p:spTgt spid="1177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p:bldP spid="11776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1000" y="1663700"/>
            <a:ext cx="2438400" cy="522288"/>
          </a:xfrm>
          <a:prstGeom prst="rect">
            <a:avLst/>
          </a:prstGeom>
          <a:noFill/>
          <a:ln w="9525">
            <a:noFill/>
            <a:miter lim="800000"/>
            <a:headEnd/>
            <a:tailEnd/>
          </a:ln>
        </p:spPr>
        <p:txBody>
          <a:bodyPr>
            <a:spAutoFit/>
          </a:bodyPr>
          <a:lstStyle/>
          <a:p>
            <a:pPr eaLnBrk="1" hangingPunct="1">
              <a:spcBef>
                <a:spcPct val="50000"/>
              </a:spcBef>
            </a:pPr>
            <a:r>
              <a:rPr lang="en-US" sz="2800" b="1" i="1">
                <a:latin typeface="Arial" charset="0"/>
              </a:rPr>
              <a:t>1/ </a:t>
            </a:r>
            <a:r>
              <a:rPr lang="en-US" sz="2800" b="1" i="1" u="sng">
                <a:latin typeface="Arial" charset="0"/>
              </a:rPr>
              <a:t>Luyện đọc</a:t>
            </a:r>
          </a:p>
        </p:txBody>
      </p:sp>
      <p:sp>
        <p:nvSpPr>
          <p:cNvPr id="93187" name="Text Box 3"/>
          <p:cNvSpPr txBox="1">
            <a:spLocks noChangeArrowheads="1"/>
          </p:cNvSpPr>
          <p:nvPr/>
        </p:nvSpPr>
        <p:spPr bwMode="auto">
          <a:xfrm>
            <a:off x="609600" y="2501900"/>
            <a:ext cx="8153400" cy="1200150"/>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FF00"/>
                </a:solidFill>
                <a:latin typeface="Arial" charset="0"/>
              </a:rPr>
              <a:t>  Chưa đầy một thế kỉ sau, năm 1632, nhà thiên văn học Ga-li-lê lại cho ra đời một cuốn sách mới </a:t>
            </a:r>
            <a:r>
              <a:rPr lang="en-US" sz="2400" b="1">
                <a:latin typeface="Arial" charset="0"/>
              </a:rPr>
              <a:t>/</a:t>
            </a:r>
            <a:r>
              <a:rPr lang="en-US" sz="2400" b="1">
                <a:solidFill>
                  <a:srgbClr val="FFFF00"/>
                </a:solidFill>
                <a:latin typeface="Arial" charset="0"/>
              </a:rPr>
              <a:t> cổ vũ cho ý kiến của Cô - péc - ních.</a:t>
            </a:r>
          </a:p>
        </p:txBody>
      </p:sp>
      <p:sp>
        <p:nvSpPr>
          <p:cNvPr id="93189" name="Text Box 5"/>
          <p:cNvSpPr txBox="1">
            <a:spLocks noChangeArrowheads="1"/>
          </p:cNvSpPr>
          <p:nvPr/>
        </p:nvSpPr>
        <p:spPr bwMode="auto">
          <a:xfrm>
            <a:off x="533400" y="4178300"/>
            <a:ext cx="8153400" cy="1384300"/>
          </a:xfrm>
          <a:prstGeom prst="rect">
            <a:avLst/>
          </a:prstGeom>
          <a:noFill/>
          <a:ln w="9525">
            <a:noFill/>
            <a:miter lim="800000"/>
            <a:headEnd/>
            <a:tailEnd/>
          </a:ln>
        </p:spPr>
        <p:txBody>
          <a:bodyPr>
            <a:spAutoFit/>
          </a:bodyPr>
          <a:lstStyle/>
          <a:p>
            <a:pPr eaLnBrk="1" hangingPunct="1">
              <a:spcBef>
                <a:spcPct val="50000"/>
              </a:spcBef>
            </a:pPr>
            <a:r>
              <a:rPr lang="en-US" sz="2400">
                <a:latin typeface="Arial" charset="0"/>
              </a:rPr>
              <a:t>  Nhưng vừa bước ra khỏi cửa toà án, ông đã bực tức nói to :</a:t>
            </a:r>
          </a:p>
          <a:p>
            <a:pPr eaLnBrk="1" hangingPunct="1">
              <a:spcBef>
                <a:spcPct val="50000"/>
              </a:spcBef>
            </a:pPr>
            <a:r>
              <a:rPr lang="en-US" sz="2400">
                <a:latin typeface="Arial" charset="0"/>
              </a:rPr>
              <a:t> - Dù sao trái đất vẫn quay !</a:t>
            </a:r>
          </a:p>
        </p:txBody>
      </p:sp>
      <p:sp>
        <p:nvSpPr>
          <p:cNvPr id="9221" name="Text Box 7"/>
          <p:cNvSpPr txBox="1">
            <a:spLocks noChangeArrowheads="1"/>
          </p:cNvSpPr>
          <p:nvPr/>
        </p:nvSpPr>
        <p:spPr bwMode="auto">
          <a:xfrm>
            <a:off x="0" y="63500"/>
            <a:ext cx="9144000" cy="1446213"/>
          </a:xfrm>
          <a:prstGeom prst="rect">
            <a:avLst/>
          </a:prstGeom>
          <a:noFill/>
          <a:ln w="9525">
            <a:noFill/>
            <a:miter lim="800000"/>
            <a:headEnd/>
            <a:tailEnd/>
          </a:ln>
        </p:spPr>
        <p:txBody>
          <a:bodyPr>
            <a:spAutoFit/>
          </a:bodyPr>
          <a:lstStyle/>
          <a:p>
            <a:pPr algn="ctr" eaLnBrk="1" hangingPunct="1"/>
            <a:r>
              <a:rPr lang="en-US" sz="2000">
                <a:latin typeface="Arial" charset="0"/>
              </a:rPr>
              <a:t/>
            </a:r>
            <a:br>
              <a:rPr lang="en-US" sz="2000">
                <a:latin typeface="Arial" charset="0"/>
              </a:rPr>
            </a:br>
            <a:r>
              <a:rPr lang="en-US" sz="2000" b="1" u="sng">
                <a:latin typeface="Arial" charset="0"/>
              </a:rPr>
              <a:t>Tập đọc</a:t>
            </a:r>
            <a:r>
              <a:rPr lang="en-US" sz="2000">
                <a:latin typeface="Arial" charset="0"/>
              </a:rPr>
              <a:t>:</a:t>
            </a:r>
          </a:p>
          <a:p>
            <a:pPr algn="ctr" eaLnBrk="1" hangingPunct="1"/>
            <a:r>
              <a:rPr lang="en-US" sz="2800" b="1">
                <a:solidFill>
                  <a:srgbClr val="FF0000"/>
                </a:solidFill>
                <a:latin typeface="Arial" charset="0"/>
              </a:rPr>
              <a:t>Dù sao trái đất vẫn quay !</a:t>
            </a:r>
          </a:p>
          <a:p>
            <a:pPr algn="ctr" eaLnBrk="1" hangingPunct="1"/>
            <a:r>
              <a:rPr lang="en-US" sz="1600" i="1">
                <a:solidFill>
                  <a:srgbClr val="FF5050"/>
                </a:solidFill>
                <a:latin typeface="Arial" charset="0"/>
              </a:rPr>
              <a:t>                                                                  </a:t>
            </a:r>
            <a:r>
              <a:rPr lang="en-US" b="1" i="1">
                <a:solidFill>
                  <a:srgbClr val="FF5050"/>
                </a:solidFill>
                <a:latin typeface="Arial" charset="0"/>
              </a:rPr>
              <a:t>(Lê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diamond(in)">
                                      <p:cBhvr>
                                        <p:cTn id="7" dur="2000"/>
                                        <p:tgtEl>
                                          <p:spTgt spid="93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3189"/>
                                        </p:tgtEl>
                                        <p:attrNameLst>
                                          <p:attrName>style.visibility</p:attrName>
                                        </p:attrNameLst>
                                      </p:cBhvr>
                                      <p:to>
                                        <p:strVal val="visible"/>
                                      </p:to>
                                    </p:set>
                                    <p:animEffect transition="in" filter="blinds(horizontal)">
                                      <p:cBhvr>
                                        <p:cTn id="12" dur="500"/>
                                        <p:tgtEl>
                                          <p:spTgt spid="93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P spid="931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1000" y="1600200"/>
            <a:ext cx="2438400" cy="519113"/>
          </a:xfrm>
          <a:prstGeom prst="rect">
            <a:avLst/>
          </a:prstGeom>
          <a:noFill/>
          <a:ln w="9525">
            <a:noFill/>
            <a:miter lim="800000"/>
            <a:headEnd/>
            <a:tailEnd/>
          </a:ln>
        </p:spPr>
        <p:txBody>
          <a:bodyPr>
            <a:spAutoFit/>
          </a:bodyPr>
          <a:lstStyle/>
          <a:p>
            <a:pPr eaLnBrk="1" hangingPunct="1">
              <a:spcBef>
                <a:spcPct val="50000"/>
              </a:spcBef>
            </a:pPr>
            <a:r>
              <a:rPr lang="en-US" sz="2800" b="1" i="1">
                <a:latin typeface="Arial" charset="0"/>
              </a:rPr>
              <a:t>1/ </a:t>
            </a:r>
            <a:r>
              <a:rPr lang="en-US" sz="2800" b="1" i="1" u="sng">
                <a:latin typeface="Arial" charset="0"/>
              </a:rPr>
              <a:t>Luyện đọc</a:t>
            </a:r>
          </a:p>
        </p:txBody>
      </p:sp>
      <p:sp>
        <p:nvSpPr>
          <p:cNvPr id="94211" name="Text Box 3"/>
          <p:cNvSpPr txBox="1">
            <a:spLocks noChangeArrowheads="1"/>
          </p:cNvSpPr>
          <p:nvPr/>
        </p:nvSpPr>
        <p:spPr bwMode="auto">
          <a:xfrm>
            <a:off x="685800" y="2514600"/>
            <a:ext cx="24384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5050"/>
                </a:solidFill>
                <a:latin typeface="Arial" charset="0"/>
              </a:rPr>
              <a:t>Chúa trời</a:t>
            </a:r>
            <a:r>
              <a:rPr lang="en-US" sz="2800" b="1">
                <a:solidFill>
                  <a:srgbClr val="3333FF"/>
                </a:solidFill>
                <a:latin typeface="Arial" charset="0"/>
              </a:rPr>
              <a:t> </a:t>
            </a:r>
            <a:r>
              <a:rPr lang="en-US" sz="2800">
                <a:solidFill>
                  <a:srgbClr val="FF5050"/>
                </a:solidFill>
                <a:latin typeface="Arial" charset="0"/>
              </a:rPr>
              <a:t>:</a:t>
            </a:r>
          </a:p>
        </p:txBody>
      </p:sp>
      <p:sp>
        <p:nvSpPr>
          <p:cNvPr id="94212" name="Text Box 4"/>
          <p:cNvSpPr txBox="1">
            <a:spLocks noChangeArrowheads="1"/>
          </p:cNvSpPr>
          <p:nvPr/>
        </p:nvSpPr>
        <p:spPr bwMode="auto">
          <a:xfrm>
            <a:off x="2438400" y="2514600"/>
            <a:ext cx="7315200" cy="946150"/>
          </a:xfrm>
          <a:prstGeom prst="rect">
            <a:avLst/>
          </a:prstGeom>
          <a:noFill/>
          <a:ln w="9525">
            <a:noFill/>
            <a:miter lim="800000"/>
            <a:headEnd/>
            <a:tailEnd/>
          </a:ln>
        </p:spPr>
        <p:txBody>
          <a:bodyPr>
            <a:spAutoFit/>
          </a:bodyPr>
          <a:lstStyle/>
          <a:p>
            <a:pPr eaLnBrk="1" hangingPunct="1">
              <a:spcBef>
                <a:spcPct val="50000"/>
              </a:spcBef>
            </a:pPr>
            <a:r>
              <a:rPr lang="en-US" sz="2800" b="1">
                <a:latin typeface="Arial" charset="0"/>
              </a:rPr>
              <a:t> là đấng đầy quyền hành trong vũ trụ.(Theo quan niệm xưa</a:t>
            </a:r>
            <a:r>
              <a:rPr lang="en-US" b="1">
                <a:latin typeface="Arial" charset="0"/>
              </a:rPr>
              <a:t> )</a:t>
            </a:r>
            <a:r>
              <a:rPr lang="en-US" sz="2800">
                <a:latin typeface="Arial" charset="0"/>
              </a:rPr>
              <a:t> </a:t>
            </a:r>
          </a:p>
        </p:txBody>
      </p:sp>
      <p:sp>
        <p:nvSpPr>
          <p:cNvPr id="94213" name="Text Box 5"/>
          <p:cNvSpPr txBox="1">
            <a:spLocks noChangeArrowheads="1"/>
          </p:cNvSpPr>
          <p:nvPr/>
        </p:nvSpPr>
        <p:spPr bwMode="auto">
          <a:xfrm>
            <a:off x="1219200" y="3886200"/>
            <a:ext cx="19812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5050"/>
                </a:solidFill>
                <a:latin typeface="Arial" charset="0"/>
              </a:rPr>
              <a:t>toà án </a:t>
            </a:r>
            <a:r>
              <a:rPr lang="en-US" sz="2800">
                <a:solidFill>
                  <a:srgbClr val="FF5050"/>
                </a:solidFill>
                <a:latin typeface="Arial" charset="0"/>
              </a:rPr>
              <a:t>:</a:t>
            </a:r>
          </a:p>
        </p:txBody>
      </p:sp>
      <p:sp>
        <p:nvSpPr>
          <p:cNvPr id="94214" name="Text Box 6"/>
          <p:cNvSpPr txBox="1">
            <a:spLocks noChangeArrowheads="1"/>
          </p:cNvSpPr>
          <p:nvPr/>
        </p:nvSpPr>
        <p:spPr bwMode="auto">
          <a:xfrm>
            <a:off x="2667000" y="3886200"/>
            <a:ext cx="4419600" cy="519113"/>
          </a:xfrm>
          <a:prstGeom prst="rect">
            <a:avLst/>
          </a:prstGeom>
          <a:noFill/>
          <a:ln w="9525">
            <a:noFill/>
            <a:miter lim="800000"/>
            <a:headEnd/>
            <a:tailEnd/>
          </a:ln>
        </p:spPr>
        <p:txBody>
          <a:bodyPr>
            <a:spAutoFit/>
          </a:bodyPr>
          <a:lstStyle/>
          <a:p>
            <a:pPr eaLnBrk="1" hangingPunct="1">
              <a:spcBef>
                <a:spcPct val="50000"/>
              </a:spcBef>
            </a:pPr>
            <a:r>
              <a:rPr lang="en-US" sz="2800" b="1">
                <a:latin typeface="Arial" charset="0"/>
              </a:rPr>
              <a:t>là</a:t>
            </a:r>
            <a:r>
              <a:rPr lang="en-US" b="1">
                <a:latin typeface="Arial" charset="0"/>
              </a:rPr>
              <a:t> </a:t>
            </a:r>
            <a:r>
              <a:rPr lang="en-US" sz="2800" b="1">
                <a:latin typeface="Arial" charset="0"/>
              </a:rPr>
              <a:t>nơi xét xử các vụ án.</a:t>
            </a:r>
            <a:r>
              <a:rPr lang="en-US" sz="2800">
                <a:latin typeface="Arial" charset="0"/>
              </a:rPr>
              <a:t> </a:t>
            </a:r>
          </a:p>
        </p:txBody>
      </p:sp>
      <p:sp>
        <p:nvSpPr>
          <p:cNvPr id="10247" name="Text Box 9"/>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4211"/>
                                        </p:tgtEl>
                                        <p:attrNameLst>
                                          <p:attrName>style.visibility</p:attrName>
                                        </p:attrNameLst>
                                      </p:cBhvr>
                                      <p:to>
                                        <p:strVal val="visible"/>
                                      </p:to>
                                    </p:set>
                                    <p:anim calcmode="discrete" valueType="clr">
                                      <p:cBhvr override="childStyle">
                                        <p:cTn id="7" dur="80"/>
                                        <p:tgtEl>
                                          <p:spTgt spid="942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4211"/>
                                        </p:tgtEl>
                                        <p:attrNameLst>
                                          <p:attrName>fillcolor</p:attrName>
                                        </p:attrNameLst>
                                      </p:cBhvr>
                                      <p:tavLst>
                                        <p:tav tm="0">
                                          <p:val>
                                            <p:clrVal>
                                              <a:schemeClr val="accent2"/>
                                            </p:clrVal>
                                          </p:val>
                                        </p:tav>
                                        <p:tav tm="50000">
                                          <p:val>
                                            <p:clrVal>
                                              <a:schemeClr val="hlink"/>
                                            </p:clrVal>
                                          </p:val>
                                        </p:tav>
                                      </p:tavLst>
                                    </p:anim>
                                    <p:set>
                                      <p:cBhvr>
                                        <p:cTn id="9" dur="80"/>
                                        <p:tgtEl>
                                          <p:spTgt spid="9421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4212"/>
                                        </p:tgtEl>
                                        <p:attrNameLst>
                                          <p:attrName>style.visibility</p:attrName>
                                        </p:attrNameLst>
                                      </p:cBhvr>
                                      <p:to>
                                        <p:strVal val="visible"/>
                                      </p:to>
                                    </p:set>
                                    <p:anim calcmode="discrete" valueType="clr">
                                      <p:cBhvr override="childStyle">
                                        <p:cTn id="14" dur="80"/>
                                        <p:tgtEl>
                                          <p:spTgt spid="9421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4212"/>
                                        </p:tgtEl>
                                        <p:attrNameLst>
                                          <p:attrName>fillcolor</p:attrName>
                                        </p:attrNameLst>
                                      </p:cBhvr>
                                      <p:tavLst>
                                        <p:tav tm="0">
                                          <p:val>
                                            <p:clrVal>
                                              <a:schemeClr val="accent2"/>
                                            </p:clrVal>
                                          </p:val>
                                        </p:tav>
                                        <p:tav tm="50000">
                                          <p:val>
                                            <p:clrVal>
                                              <a:schemeClr val="hlink"/>
                                            </p:clrVal>
                                          </p:val>
                                        </p:tav>
                                      </p:tavLst>
                                    </p:anim>
                                    <p:set>
                                      <p:cBhvr>
                                        <p:cTn id="16" dur="80"/>
                                        <p:tgtEl>
                                          <p:spTgt spid="94212"/>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4213"/>
                                        </p:tgtEl>
                                        <p:attrNameLst>
                                          <p:attrName>style.visibility</p:attrName>
                                        </p:attrNameLst>
                                      </p:cBhvr>
                                      <p:to>
                                        <p:strVal val="visible"/>
                                      </p:to>
                                    </p:set>
                                    <p:anim calcmode="discrete" valueType="clr">
                                      <p:cBhvr override="childStyle">
                                        <p:cTn id="21" dur="80"/>
                                        <p:tgtEl>
                                          <p:spTgt spid="9421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4213"/>
                                        </p:tgtEl>
                                        <p:attrNameLst>
                                          <p:attrName>fillcolor</p:attrName>
                                        </p:attrNameLst>
                                      </p:cBhvr>
                                      <p:tavLst>
                                        <p:tav tm="0">
                                          <p:val>
                                            <p:clrVal>
                                              <a:schemeClr val="accent2"/>
                                            </p:clrVal>
                                          </p:val>
                                        </p:tav>
                                        <p:tav tm="50000">
                                          <p:val>
                                            <p:clrVal>
                                              <a:schemeClr val="hlink"/>
                                            </p:clrVal>
                                          </p:val>
                                        </p:tav>
                                      </p:tavLst>
                                    </p:anim>
                                    <p:set>
                                      <p:cBhvr>
                                        <p:cTn id="23" dur="80"/>
                                        <p:tgtEl>
                                          <p:spTgt spid="9421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4214"/>
                                        </p:tgtEl>
                                        <p:attrNameLst>
                                          <p:attrName>style.visibility</p:attrName>
                                        </p:attrNameLst>
                                      </p:cBhvr>
                                      <p:to>
                                        <p:strVal val="visible"/>
                                      </p:to>
                                    </p:set>
                                    <p:anim calcmode="discrete" valueType="clr">
                                      <p:cBhvr override="childStyle">
                                        <p:cTn id="28" dur="80"/>
                                        <p:tgtEl>
                                          <p:spTgt spid="9421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4214"/>
                                        </p:tgtEl>
                                        <p:attrNameLst>
                                          <p:attrName>fillcolor</p:attrName>
                                        </p:attrNameLst>
                                      </p:cBhvr>
                                      <p:tavLst>
                                        <p:tav tm="0">
                                          <p:val>
                                            <p:clrVal>
                                              <a:schemeClr val="accent2"/>
                                            </p:clrVal>
                                          </p:val>
                                        </p:tav>
                                        <p:tav tm="50000">
                                          <p:val>
                                            <p:clrVal>
                                              <a:schemeClr val="hlink"/>
                                            </p:clrVal>
                                          </p:val>
                                        </p:tav>
                                      </p:tavLst>
                                    </p:anim>
                                    <p:set>
                                      <p:cBhvr>
                                        <p:cTn id="30" dur="80"/>
                                        <p:tgtEl>
                                          <p:spTgt spid="942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P spid="94212" grpId="0"/>
      <p:bldP spid="94213" grpId="0"/>
      <p:bldP spid="942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228600" y="2559050"/>
            <a:ext cx="8610600" cy="946150"/>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FF66"/>
                </a:solidFill>
                <a:latin typeface="Arial" charset="0"/>
              </a:rPr>
              <a:t>  Ý kiến của Cô-péc-ních có điểm gì khác ý kiến chung lúc bấy giờ ?</a:t>
            </a:r>
            <a:r>
              <a:rPr lang="en-US" sz="2800">
                <a:solidFill>
                  <a:srgbClr val="FFFF66"/>
                </a:solidFill>
                <a:latin typeface="Arial" charset="0"/>
              </a:rPr>
              <a:t> </a:t>
            </a:r>
          </a:p>
        </p:txBody>
      </p:sp>
      <p:sp>
        <p:nvSpPr>
          <p:cNvPr id="95235" name="Text Box 3"/>
          <p:cNvSpPr txBox="1">
            <a:spLocks noChangeArrowheads="1"/>
          </p:cNvSpPr>
          <p:nvPr/>
        </p:nvSpPr>
        <p:spPr bwMode="auto">
          <a:xfrm>
            <a:off x="0" y="3425825"/>
            <a:ext cx="9220200" cy="2441575"/>
          </a:xfrm>
          <a:prstGeom prst="rect">
            <a:avLst/>
          </a:prstGeom>
          <a:noFill/>
          <a:ln w="9525">
            <a:noFill/>
            <a:miter lim="800000"/>
            <a:headEnd/>
            <a:tailEnd/>
          </a:ln>
        </p:spPr>
        <p:txBody>
          <a:bodyPr>
            <a:spAutoFit/>
          </a:bodyPr>
          <a:lstStyle/>
          <a:p>
            <a:pPr eaLnBrk="1" hangingPunct="1">
              <a:spcBef>
                <a:spcPct val="50000"/>
              </a:spcBef>
            </a:pPr>
            <a:r>
              <a:rPr lang="en-US" sz="2800" b="1">
                <a:latin typeface="Arial" charset="0"/>
              </a:rPr>
              <a:t>    Thời đó, người ta cho rằng trái đất là trung tâm của vũ trụ, đứng yên một chỗ, còn mặt trời,mặt trăng và các vì sao phải quay xung quanh nó.</a:t>
            </a:r>
          </a:p>
          <a:p>
            <a:pPr eaLnBrk="1" hangingPunct="1">
              <a:spcBef>
                <a:spcPct val="50000"/>
              </a:spcBef>
            </a:pPr>
            <a:r>
              <a:rPr lang="en-US" sz="2800" b="1">
                <a:latin typeface="Arial" charset="0"/>
              </a:rPr>
              <a:t>    Cô-péc-ních đã chứng minh ngược lại: chính trái đất mới là một hành tinh quay xung quanh mặt trời.</a:t>
            </a:r>
          </a:p>
        </p:txBody>
      </p:sp>
      <p:sp>
        <p:nvSpPr>
          <p:cNvPr id="11268" name="Text Box 4"/>
          <p:cNvSpPr txBox="1">
            <a:spLocks noChangeArrowheads="1"/>
          </p:cNvSpPr>
          <p:nvPr/>
        </p:nvSpPr>
        <p:spPr bwMode="auto">
          <a:xfrm>
            <a:off x="457200" y="1538288"/>
            <a:ext cx="2438400" cy="519112"/>
          </a:xfrm>
          <a:prstGeom prst="rect">
            <a:avLst/>
          </a:prstGeom>
          <a:noFill/>
          <a:ln w="9525">
            <a:noFill/>
            <a:miter lim="800000"/>
            <a:headEnd/>
            <a:tailEnd/>
          </a:ln>
        </p:spPr>
        <p:txBody>
          <a:bodyPr>
            <a:spAutoFit/>
          </a:bodyPr>
          <a:lstStyle/>
          <a:p>
            <a:pPr eaLnBrk="1" hangingPunct="1">
              <a:spcBef>
                <a:spcPct val="50000"/>
              </a:spcBef>
            </a:pPr>
            <a:r>
              <a:rPr lang="en-US" sz="2800" b="1" i="1" u="sng">
                <a:latin typeface="Arial" charset="0"/>
              </a:rPr>
              <a:t>1/ Luyện đọc</a:t>
            </a:r>
          </a:p>
        </p:txBody>
      </p:sp>
      <p:sp>
        <p:nvSpPr>
          <p:cNvPr id="11269" name="Text Box 5"/>
          <p:cNvSpPr txBox="1">
            <a:spLocks noChangeArrowheads="1"/>
          </p:cNvSpPr>
          <p:nvPr/>
        </p:nvSpPr>
        <p:spPr bwMode="auto">
          <a:xfrm>
            <a:off x="457200" y="1981200"/>
            <a:ext cx="3429000" cy="579438"/>
          </a:xfrm>
          <a:prstGeom prst="rect">
            <a:avLst/>
          </a:prstGeom>
          <a:noFill/>
          <a:ln w="9525">
            <a:noFill/>
            <a:miter lim="800000"/>
            <a:headEnd/>
            <a:tailEnd/>
          </a:ln>
        </p:spPr>
        <p:txBody>
          <a:bodyPr>
            <a:spAutoFit/>
          </a:bodyPr>
          <a:lstStyle/>
          <a:p>
            <a:pPr eaLnBrk="1" hangingPunct="1">
              <a:spcBef>
                <a:spcPct val="50000"/>
              </a:spcBef>
            </a:pPr>
            <a:r>
              <a:rPr lang="en-US" sz="3200" b="1" i="1" u="sng">
                <a:latin typeface="Arial" charset="0"/>
              </a:rPr>
              <a:t>2/ Tìm hiểu bài:</a:t>
            </a:r>
            <a:endParaRPr lang="en-US" sz="3200" b="1" i="1">
              <a:latin typeface="Arial" charset="0"/>
            </a:endParaRPr>
          </a:p>
        </p:txBody>
      </p:sp>
      <p:sp>
        <p:nvSpPr>
          <p:cNvPr id="11270" name="Text Box 7"/>
          <p:cNvSpPr txBox="1">
            <a:spLocks noChangeArrowheads="1"/>
          </p:cNvSpPr>
          <p:nvPr/>
        </p:nvSpPr>
        <p:spPr bwMode="auto">
          <a:xfrm>
            <a:off x="0" y="0"/>
            <a:ext cx="9144000" cy="1631950"/>
          </a:xfrm>
          <a:prstGeom prst="rect">
            <a:avLst/>
          </a:prstGeom>
          <a:noFill/>
          <a:ln w="9525">
            <a:noFill/>
            <a:miter lim="800000"/>
            <a:headEnd/>
            <a:tailEnd/>
          </a:ln>
        </p:spPr>
        <p:txBody>
          <a:bodyPr>
            <a:spAutoFit/>
          </a:bodyPr>
          <a:lstStyle/>
          <a:p>
            <a:pPr algn="ctr" eaLnBrk="1" hangingPunct="1"/>
            <a:r>
              <a:rPr lang="en-US" sz="2400">
                <a:latin typeface="Arial" charset="0"/>
              </a:rPr>
              <a:t/>
            </a:r>
            <a:br>
              <a:rPr lang="en-US" sz="2400">
                <a:latin typeface="Arial" charset="0"/>
              </a:rPr>
            </a:br>
            <a:r>
              <a:rPr lang="en-US" sz="2400" b="1" u="sng">
                <a:latin typeface="Arial" charset="0"/>
              </a:rPr>
              <a:t>Tập đọc</a:t>
            </a:r>
            <a:r>
              <a:rPr lang="en-US" sz="2400">
                <a:latin typeface="Arial" charset="0"/>
              </a:rPr>
              <a:t>:</a:t>
            </a:r>
          </a:p>
          <a:p>
            <a:pPr algn="ctr" eaLnBrk="1" hangingPunct="1"/>
            <a:r>
              <a:rPr lang="en-US" sz="3200" b="1">
                <a:solidFill>
                  <a:srgbClr val="FF0000"/>
                </a:solidFill>
                <a:latin typeface="Arial" charset="0"/>
              </a:rPr>
              <a:t>Dù sao trái đất vẫn quay !</a:t>
            </a:r>
          </a:p>
          <a:p>
            <a:pPr algn="ctr" eaLnBrk="1" hangingPunct="1"/>
            <a:r>
              <a:rPr lang="en-US" i="1">
                <a:solidFill>
                  <a:srgbClr val="FF5050"/>
                </a:solidFill>
                <a:latin typeface="Arial" charset="0"/>
              </a:rPr>
              <a:t>                                                                  </a:t>
            </a:r>
            <a:r>
              <a:rPr lang="en-US" sz="2000" b="1" i="1">
                <a:solidFill>
                  <a:srgbClr val="FF5050"/>
                </a:solidFill>
                <a:latin typeface="Arial" charset="0"/>
              </a:rPr>
              <a:t>(Lê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fade">
                                      <p:cBhvr>
                                        <p:cTn id="7" dur="2000"/>
                                        <p:tgtEl>
                                          <p:spTgt spid="95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235"/>
                                        </p:tgtEl>
                                        <p:attrNameLst>
                                          <p:attrName>style.visibility</p:attrName>
                                        </p:attrNameLst>
                                      </p:cBhvr>
                                      <p:to>
                                        <p:strVal val="visible"/>
                                      </p:to>
                                    </p:set>
                                    <p:animEffect transition="in" filter="fade">
                                      <p:cBhvr>
                                        <p:cTn id="12" dur="20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p:bld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vi-VN"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vi-VN"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950</TotalTime>
  <Words>1183</Words>
  <Application>Microsoft Office PowerPoint</Application>
  <PresentationFormat>On-screen Show (4:3)</PresentationFormat>
  <Paragraphs>164</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Verdana</vt:lpstr>
      <vt:lpstr>Arial</vt:lpstr>
      <vt:lpstr>Wingdings</vt:lpstr>
      <vt:lpstr>Wingdings 3</vt:lpstr>
      <vt:lpstr>Globe</vt:lpstr>
      <vt:lpstr>       Tập đọc:</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Thai Dinh Hai</dc:creator>
  <cp:lastModifiedBy>CSTeam</cp:lastModifiedBy>
  <cp:revision>105</cp:revision>
  <dcterms:created xsi:type="dcterms:W3CDTF">2009-03-02T01:00:22Z</dcterms:created>
  <dcterms:modified xsi:type="dcterms:W3CDTF">2016-06-30T01:57:14Z</dcterms:modified>
</cp:coreProperties>
</file>