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9" r:id="rId2"/>
    <p:sldId id="267" r:id="rId3"/>
    <p:sldId id="268" r:id="rId4"/>
    <p:sldId id="260" r:id="rId5"/>
    <p:sldId id="261" r:id="rId6"/>
    <p:sldId id="262" r:id="rId7"/>
    <p:sldId id="263" r:id="rId8"/>
    <p:sldId id="270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858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5626B4-43B6-4F39-B1D2-79CA93882286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4C198-ABBE-4BFE-96F0-31B1686AF3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53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D93CB15-F654-4D46-85A8-ADCE0DC1E491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532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76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2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68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517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9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9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946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528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241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7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CCD18-DBFA-4153-9FAF-01A1D8E22D37}" type="datetimeFigureOut">
              <a:rPr lang="en-US" smtClean="0"/>
              <a:t>23/5/2020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0E991-FE90-452A-8998-6338210707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09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ute Cartoon Kids And School Bus Frame Stock Vector - Image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44001" cy="75506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807129" y="4800600"/>
            <a:ext cx="7498671" cy="4038600"/>
          </a:xfrm>
          <a:prstGeom prst="rect">
            <a:avLst/>
          </a:prstGeom>
          <a:noFill/>
        </p:spPr>
        <p:txBody>
          <a:bodyPr spcFirstLastPara="1" wrap="none" lIns="91426" tIns="45712" rIns="91426" bIns="45712">
            <a:prstTxWarp prst="textArchUp">
              <a:avLst/>
            </a:prstTxWarp>
            <a:sp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8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en-US" sz="80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8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</a:p>
        </p:txBody>
      </p:sp>
    </p:spTree>
    <p:extLst>
      <p:ext uri="{BB962C8B-B14F-4D97-AF65-F5344CB8AC3E}">
        <p14:creationId xmlns:p14="http://schemas.microsoft.com/office/powerpoint/2010/main" val="2041020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79 Background Powerpoint đẹp nhất cho bài thuyết trình chuyên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022" y="-1"/>
            <a:ext cx="9180022" cy="688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84" name="AutoShape 14"/>
          <p:cNvSpPr>
            <a:spLocks noChangeAspect="1" noChangeArrowheads="1"/>
          </p:cNvSpPr>
          <p:nvPr/>
        </p:nvSpPr>
        <p:spPr bwMode="auto">
          <a:xfrm>
            <a:off x="1588" y="0"/>
            <a:ext cx="3175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2934493" y="921543"/>
            <a:ext cx="313098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  <a:endParaRPr lang="en-US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304800" y="2362200"/>
            <a:ext cx="6400800" cy="533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chỗ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chấm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en-US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623567" y="3175379"/>
            <a:ext cx="5291833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… ô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 </a:t>
            </a:r>
          </a:p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: …. cm</a:t>
            </a:r>
            <a:r>
              <a:rPr lang="en-US" sz="32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09600" y="3175379"/>
            <a:ext cx="4059815" cy="3377821"/>
            <a:chOff x="838200" y="2718179"/>
            <a:chExt cx="4059815" cy="3377821"/>
          </a:xfrm>
        </p:grpSpPr>
        <p:sp>
          <p:nvSpPr>
            <p:cNvPr id="22" name="Rectangle 21"/>
            <p:cNvSpPr/>
            <p:nvPr/>
          </p:nvSpPr>
          <p:spPr>
            <a:xfrm>
              <a:off x="838200" y="2718179"/>
              <a:ext cx="9144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838200" y="3632579"/>
              <a:ext cx="9144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838200" y="4546979"/>
              <a:ext cx="9144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752600" y="3632579"/>
              <a:ext cx="9144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/>
                <a:t>D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752600" y="4546979"/>
              <a:ext cx="914400" cy="9144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2667000" y="4546979"/>
              <a:ext cx="914400" cy="914400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435573" y="5572780"/>
              <a:ext cx="123142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Hình B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3429000" y="5004179"/>
              <a:ext cx="457200" cy="0"/>
            </a:xfrm>
            <a:prstGeom prst="straightConnector1">
              <a:avLst/>
            </a:prstGeom>
            <a:ln w="38100">
              <a:solidFill>
                <a:schemeClr val="tx1">
                  <a:lumMod val="95000"/>
                  <a:lumOff val="5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TextBox 29"/>
            <p:cNvSpPr txBox="1"/>
            <p:nvPr/>
          </p:nvSpPr>
          <p:spPr>
            <a:xfrm>
              <a:off x="3886200" y="4738020"/>
              <a:ext cx="101181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1cm</a:t>
              </a:r>
              <a:r>
                <a:rPr lang="en-US" sz="2800" baseline="30000">
                  <a:latin typeface="Times New Roman" pitchFamily="18" charset="0"/>
                  <a:cs typeface="Times New Roman" pitchFamily="18" charset="0"/>
                </a:rPr>
                <a:t>2</a:t>
              </a:r>
              <a:r>
                <a:rPr lang="en-US" sz="2800">
                  <a:latin typeface="Times New Roman" pitchFamily="18" charset="0"/>
                  <a:cs typeface="Times New Roman" pitchFamily="18" charset="0"/>
                </a:rPr>
                <a:t> </a:t>
              </a:r>
            </a:p>
          </p:txBody>
        </p:sp>
      </p:grpSp>
      <p:sp>
        <p:nvSpPr>
          <p:cNvPr id="31" name="Rectangle 50"/>
          <p:cNvSpPr>
            <a:spLocks noChangeArrowheads="1"/>
          </p:cNvSpPr>
          <p:nvPr/>
        </p:nvSpPr>
        <p:spPr bwMode="auto">
          <a:xfrm>
            <a:off x="5756275" y="3089275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Rectangle 50"/>
          <p:cNvSpPr>
            <a:spLocks noChangeArrowheads="1"/>
          </p:cNvSpPr>
          <p:nvPr/>
        </p:nvSpPr>
        <p:spPr bwMode="auto">
          <a:xfrm>
            <a:off x="7356475" y="3581400"/>
            <a:ext cx="720725" cy="72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endParaRPr lang="vi-VN" alt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4763310"/>
      </p:ext>
    </p:extLst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build="p"/>
      <p:bldP spid="19" grpId="0"/>
      <p:bldP spid="3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Kids Peeping Behind Placard,Cute Little Children On Background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0"/>
            <a:ext cx="929639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14401" y="4876800"/>
            <a:ext cx="873200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/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 TÍCH HÌNH CHỮ NHẬT</a:t>
            </a:r>
            <a:endParaRPr lang="en-US" sz="4800" b="1" cap="none" spc="0" dirty="0">
              <a:ln/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215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19600" y="1130573"/>
            <a:ext cx="4435522" cy="11668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ABCD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	4 x 3 = 12 (ô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9528267"/>
              </p:ext>
            </p:extLst>
          </p:nvPr>
        </p:nvGraphicFramePr>
        <p:xfrm>
          <a:off x="158920" y="1478618"/>
          <a:ext cx="3581400" cy="243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38200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20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62000"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/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2623" y="914400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623" y="3887282"/>
            <a:ext cx="4443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23698" y="3877046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717878" y="931459"/>
            <a:ext cx="4235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latin typeface="Times New Roman" pitchFamily="18" charset="0"/>
                <a:cs typeface="Times New Roman" pitchFamily="18" charset="0"/>
              </a:rPr>
              <a:t>B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226775" y="3663287"/>
            <a:ext cx="702860" cy="5688"/>
          </a:xfrm>
          <a:prstGeom prst="straightConnector1">
            <a:avLst/>
          </a:prstGeom>
          <a:ln w="38100">
            <a:solidFill>
              <a:schemeClr val="bg2">
                <a:lumMod val="1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35455" y="3490751"/>
            <a:ext cx="8980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400" b="1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000" b="1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447800" y="914400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4cm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17878" y="2297373"/>
            <a:ext cx="1066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>
                <a:latin typeface="Times New Roman" pitchFamily="18" charset="0"/>
                <a:cs typeface="Times New Roman" pitchFamily="18" charset="0"/>
              </a:rPr>
              <a:t>3cm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495800" y="2209800"/>
            <a:ext cx="4742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ô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1cm</a:t>
            </a:r>
            <a:r>
              <a:rPr lang="en-US" sz="2800" b="1" baseline="30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800601" y="2819400"/>
            <a:ext cx="426719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800" b="1" dirty="0" smtClean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ABCD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4 x 3 = 12 (cm</a:t>
            </a:r>
            <a:r>
              <a:rPr lang="en-US" sz="2800" b="1" baseline="30000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4760893"/>
            <a:ext cx="8991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sz="2800" b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u="sng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lấy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đơn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đo</a:t>
            </a:r>
            <a:r>
              <a:rPr lang="en-US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).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28600" y="4800600"/>
            <a:ext cx="8680377" cy="9144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02343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5" grpId="0"/>
      <p:bldP spid="16" grpId="0"/>
      <p:bldP spid="19" grpId="0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Hình nền powerpoint chuyên nghiệp - Animation Effects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939615"/>
              </p:ext>
            </p:extLst>
          </p:nvPr>
        </p:nvGraphicFramePr>
        <p:xfrm>
          <a:off x="228600" y="1417320"/>
          <a:ext cx="8763000" cy="376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907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78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dài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5cm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32cm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803"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err="1">
                          <a:latin typeface="Times New Roman" pitchFamily="18" charset="0"/>
                          <a:cs typeface="Times New Roman" pitchFamily="18" charset="0"/>
                        </a:rPr>
                        <a:t>Chiều</a:t>
                      </a:r>
                      <a:r>
                        <a:rPr lang="en-US" sz="2800" b="1" baseline="0" dirty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="1" baseline="0" dirty="0" err="1">
                          <a:latin typeface="Times New Roman" pitchFamily="18" charset="0"/>
                          <a:cs typeface="Times New Roman" pitchFamily="18" charset="0"/>
                        </a:rPr>
                        <a:t>rộng</a:t>
                      </a:r>
                      <a:endParaRPr lang="en-US" sz="2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3cm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4cm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8cm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03794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Diện</a:t>
                      </a:r>
                      <a:r>
                        <a:rPr lang="en-US" sz="2800" b="1" baseline="0">
                          <a:latin typeface="Times New Roman" pitchFamily="18" charset="0"/>
                          <a:cs typeface="Times New Roman" pitchFamily="18" charset="0"/>
                        </a:rPr>
                        <a:t> tích hình chữ nhật</a:t>
                      </a:r>
                      <a:endParaRPr lang="en-US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7803">
                <a:tc>
                  <a:txBody>
                    <a:bodyPr/>
                    <a:lstStyle/>
                    <a:p>
                      <a:pPr algn="ctr"/>
                      <a:r>
                        <a:rPr lang="en-US" sz="2800" b="1">
                          <a:latin typeface="Times New Roman" pitchFamily="18" charset="0"/>
                          <a:cs typeface="Times New Roman" pitchFamily="18" charset="0"/>
                        </a:rPr>
                        <a:t>Chu vi hình</a:t>
                      </a:r>
                      <a:r>
                        <a:rPr lang="en-US" sz="2800" b="1" baseline="0">
                          <a:latin typeface="Times New Roman" pitchFamily="18" charset="0"/>
                          <a:cs typeface="Times New Roman" pitchFamily="18" charset="0"/>
                        </a:rPr>
                        <a:t> chữ nhật</a:t>
                      </a:r>
                      <a:endParaRPr lang="en-US" sz="2800" b="1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400" b="1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662732" y="3119735"/>
            <a:ext cx="2214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5 x 3 = 15 (cm</a:t>
            </a:r>
            <a:r>
              <a:rPr lang="en-US" sz="2400" b="1" baseline="30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35684" y="4274403"/>
            <a:ext cx="212429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(5 + 3) x 2 = 16</a:t>
            </a:r>
          </a:p>
          <a:p>
            <a:pPr algn="ctr"/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(cm)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430937"/>
            <a:ext cx="9144000" cy="559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ô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trống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):</a:t>
            </a: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39889" y="4288258"/>
            <a:ext cx="1970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(10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2 =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28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(cm)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93446" y="3048000"/>
            <a:ext cx="16674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 x 4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010400" y="3124200"/>
            <a:ext cx="174438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256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(cm</a:t>
            </a:r>
            <a:r>
              <a:rPr lang="en-US" sz="24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44990" y="4267200"/>
            <a:ext cx="19704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(32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+ 8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 2 = </a:t>
            </a:r>
            <a:endParaRPr lang="en-US" sz="2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80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(cm)</a:t>
            </a:r>
          </a:p>
        </p:txBody>
      </p:sp>
    </p:spTree>
    <p:extLst>
      <p:ext uri="{BB962C8B-B14F-4D97-AF65-F5344CB8AC3E}">
        <p14:creationId xmlns:p14="http://schemas.microsoft.com/office/powerpoint/2010/main" val="164157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Hình nền powerpoint chuyên nghiệp - Animation Effects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0" y="124691"/>
            <a:ext cx="9144000" cy="114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10" y="0"/>
            <a:ext cx="8839200" cy="1470025"/>
          </a:xfrm>
        </p:spPr>
        <p:txBody>
          <a:bodyPr>
            <a:noAutofit/>
          </a:bodyPr>
          <a:lstStyle/>
          <a:p>
            <a:pPr algn="just"/>
            <a:r>
              <a:rPr lang="en-US" sz="3200" b="1" u="sng" dirty="0">
                <a:latin typeface="Times New Roman" pitchFamily="18" charset="0"/>
                <a:cs typeface="Times New Roman" pitchFamily="18" charset="0"/>
              </a:rPr>
              <a:t>Bài 2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: Một miếng bìa hình chữ nhật có chiều rộng 5cm, chiều dài 14cm. Tính diện tích miếng bìa đó.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1752600" y="2214704"/>
            <a:ext cx="6400800" cy="609600"/>
          </a:xfrm>
        </p:spPr>
        <p:txBody>
          <a:bodyPr>
            <a:norm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Tóm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tắt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629400" y="35814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2400" y="2739468"/>
            <a:ext cx="270138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 dài : 14cm</a:t>
            </a:r>
            <a:endParaRPr lang="en-US" sz="2800">
              <a:solidFill>
                <a:srgbClr val="0070C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164" y="3230071"/>
            <a:ext cx="25955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 5cm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35768" y="3670007"/>
            <a:ext cx="29225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Diện tích:… cm</a:t>
            </a:r>
            <a:r>
              <a:rPr lang="en-US" sz="2800" baseline="300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sz="280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?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3231272" y="1848291"/>
            <a:ext cx="27091" cy="28761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242116" y="2205957"/>
            <a:ext cx="611257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miếng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bìa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14 x 5 = 70 (cm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)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			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60 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05344" y="4766518"/>
            <a:ext cx="9144000" cy="104197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iện 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tích miếng bìa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 60 cm</a:t>
            </a:r>
            <a:r>
              <a:rPr lang="en-US" sz="32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2, 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biếtchiều rộng là 5cm. Tính chiều dài miếng bìa?</a:t>
            </a: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47800" y="5808491"/>
            <a:ext cx="6280887" cy="107721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Chiều 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dài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bằng 14 cm </a:t>
            </a:r>
          </a:p>
          <a:p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ta lấy diện tích chia cho chiều rộng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0227993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0" grpId="0"/>
      <p:bldP spid="16" grpId="0"/>
      <p:bldP spid="1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ình nền powerpoint chuyên nghiệp - Animation Effects Templates ..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709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228600"/>
            <a:ext cx="9144000" cy="6096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228600" y="-15240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u="sng">
                <a:latin typeface="Times New Roman" pitchFamily="18" charset="0"/>
                <a:cs typeface="Times New Roman" pitchFamily="18" charset="0"/>
              </a:rPr>
              <a:t>Bài 3</a:t>
            </a:r>
            <a:r>
              <a:rPr lang="en-US" sz="3200" b="1">
                <a:latin typeface="Times New Roman" pitchFamily="18" charset="0"/>
                <a:cs typeface="Times New Roman" pitchFamily="18" charset="0"/>
              </a:rPr>
              <a:t>: Tính diện tích hình chữ nhật biết: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570" y="1143000"/>
            <a:ext cx="5029200" cy="1143000"/>
          </a:xfrm>
        </p:spPr>
        <p:txBody>
          <a:bodyPr>
            <a:norm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a,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5cm,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/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3cm.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419600" y="990600"/>
            <a:ext cx="0" cy="3408753"/>
          </a:xfrm>
          <a:prstGeom prst="line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19600" y="1196397"/>
            <a:ext cx="462658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b,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2dm,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rộng</a:t>
            </a:r>
            <a:endParaRPr lang="en-US" sz="28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9cm.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2150504"/>
            <a:ext cx="4012637" cy="20928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Bài giải:</a:t>
            </a:r>
            <a:br>
              <a:rPr lang="en-US" sz="2800">
                <a:latin typeface="Times New Roman" pitchFamily="18" charset="0"/>
                <a:cs typeface="Times New Roman" pitchFamily="18" charset="0"/>
              </a:rPr>
            </a:br>
            <a:r>
              <a:rPr lang="en-US" sz="2800">
                <a:latin typeface="Times New Roman" pitchFamily="18" charset="0"/>
                <a:cs typeface="Times New Roman" pitchFamily="18" charset="0"/>
              </a:rPr>
              <a:t>Diện tích hình chữ nhật là:</a:t>
            </a:r>
          </a:p>
          <a:p>
            <a:pPr algn="ctr"/>
            <a:r>
              <a:rPr lang="en-US" sz="2800">
                <a:latin typeface="Times New Roman" pitchFamily="18" charset="0"/>
                <a:cs typeface="Times New Roman" pitchFamily="18" charset="0"/>
              </a:rPr>
              <a:t>5 x 3 = 15 (cm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800">
                <a:latin typeface="Times New Roman" pitchFamily="18" charset="0"/>
                <a:cs typeface="Times New Roman" pitchFamily="18" charset="0"/>
              </a:rPr>
              <a:t>Đáp số: 15cm</a:t>
            </a:r>
            <a:r>
              <a:rPr lang="en-US" sz="2800" baseline="3000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>
              <a:latin typeface="Times New Roman" pitchFamily="18" charset="0"/>
              <a:cs typeface="Times New Roman" pitchFamily="18" charset="0"/>
            </a:endParaRPr>
          </a:p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573487" y="2136856"/>
            <a:ext cx="4051109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2dm = 20cm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20 x 9 = 180 (cm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r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180cm</a:t>
            </a:r>
            <a:r>
              <a:rPr lang="en-US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440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8" grpId="0"/>
      <p:bldP spid="9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ổng hợp hình nền powerpoint đẹp mê ly cho máy tí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7" y="0"/>
            <a:ext cx="9137073" cy="6849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657600" y="1527464"/>
            <a:ext cx="2133600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vi-VN" sz="3200" b="1" u="sng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DẶN DÒ</a:t>
            </a:r>
          </a:p>
        </p:txBody>
      </p:sp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796636" y="2514600"/>
            <a:ext cx="8305800" cy="28007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Tx/>
              <a:buChar char="-"/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Ghi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nhớ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diện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altLang="vi-VN" sz="32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  <a:buFontTx/>
              <a:buChar char="-"/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152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altLang="vi-VN" sz="3200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altLang="vi-VN" sz="3200" dirty="0" err="1" smtClean="0"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altLang="vi-VN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 eaLnBrk="1" hangingPunct="1">
              <a:spcBef>
                <a:spcPct val="50000"/>
              </a:spcBef>
            </a:pPr>
            <a:r>
              <a:rPr lang="en-US" altLang="vi-VN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altLang="vi-VN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vi-VN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endParaRPr lang="en-US" altLang="vi-VN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0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337</Words>
  <Application>Microsoft Office PowerPoint</Application>
  <PresentationFormat>On-screen Show (4:3)</PresentationFormat>
  <Paragraphs>80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2: Một miếng bìa hình chữ nhật có chiều rộng 5cm, chiều dài 14cm. Tính diện tích miếng bìa đó.</vt:lpstr>
      <vt:lpstr>Bài 3: Tính diện tích hình chữ nhật biết: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5</cp:revision>
  <dcterms:created xsi:type="dcterms:W3CDTF">2020-05-10T09:36:19Z</dcterms:created>
  <dcterms:modified xsi:type="dcterms:W3CDTF">2020-05-23T04:39:21Z</dcterms:modified>
</cp:coreProperties>
</file>