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67" r:id="rId3"/>
    <p:sldId id="268" r:id="rId4"/>
    <p:sldId id="272" r:id="rId5"/>
    <p:sldId id="273" r:id="rId6"/>
    <p:sldId id="280" r:id="rId7"/>
    <p:sldId id="275" r:id="rId8"/>
    <p:sldId id="281" r:id="rId9"/>
    <p:sldId id="282" r:id="rId10"/>
    <p:sldId id="283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3CB15-F654-4D46-85A8-ADCE0DC1E491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23/5/2020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410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nền Powerpoint dễ thương - Tổng hợp những hình nền dễ thươ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279634" y="2474913"/>
            <a:ext cx="76357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2dm,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5cm.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28" descr="zeichen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62188"/>
            <a:ext cx="134659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WordArt 3"/>
          <p:cNvSpPr>
            <a:spLocks noChangeArrowheads="1" noChangeShapeType="1" noTextEdit="1"/>
          </p:cNvSpPr>
          <p:nvPr/>
        </p:nvSpPr>
        <p:spPr bwMode="auto">
          <a:xfrm>
            <a:off x="1709245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Thử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của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!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3588544" y="4038600"/>
            <a:ext cx="2012156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514350" indent="-514350" eaLnBrk="1" hangingPunct="1">
              <a:buFontTx/>
              <a:buAutoNum type="alphaLcParenR" startAt="2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 eaLnBrk="1" hangingPunct="1">
              <a:buFontTx/>
              <a:buAutoNum type="alphaLcParenR" startAt="2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543300" y="4084637"/>
            <a:ext cx="457200" cy="5619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1861671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2dm = 20cm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6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ổng hợp hình nền powerpoint đẹp mê ly cho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37073" cy="68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914400" y="2286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1, 2, 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9 Background Powerpoint đẹp nhất cho bài thuyết trình chuyê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22" y="-1"/>
            <a:ext cx="9180022" cy="68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AutoShape 14"/>
          <p:cNvSpPr>
            <a:spLocks noChangeAspect="1" noChangeArrowheads="1"/>
          </p:cNvSpPr>
          <p:nvPr/>
        </p:nvSpPr>
        <p:spPr bwMode="auto">
          <a:xfrm>
            <a:off x="1588" y="0"/>
            <a:ext cx="31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65015" y="906959"/>
            <a:ext cx="313098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76200" y="2362200"/>
            <a:ext cx="937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Muốn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nhật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ta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thê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́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nào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36022" y="3115052"/>
            <a:ext cx="918002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	</a:t>
            </a:r>
            <a:r>
              <a:rPr lang="en-US" altLang="vi-VN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Muốn</a:t>
            </a:r>
            <a:r>
              <a:rPr lang="en-US" altLang="vi-VN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tính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diện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tích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hình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chữ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nhật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ta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lấy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chiều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dài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nhân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với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chiều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rộng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(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cùng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đơn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vị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đo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).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763" y="4221539"/>
            <a:ext cx="91392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Muốn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chu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vi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nhật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ta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thê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́ </a:t>
            </a:r>
            <a:r>
              <a:rPr lang="en-US" altLang="vi-VN" b="1" dirty="0" err="1">
                <a:solidFill>
                  <a:srgbClr val="FF0000"/>
                </a:solidFill>
                <a:latin typeface="Times New Roman" pitchFamily="18" charset="0"/>
              </a:rPr>
              <a:t>nào</a:t>
            </a: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0" y="5059740"/>
            <a:ext cx="91392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	</a:t>
            </a:r>
            <a:r>
              <a:rPr lang="en-US" altLang="vi-VN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Muốn</a:t>
            </a:r>
            <a:r>
              <a:rPr lang="en-US" altLang="vi-VN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tính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chu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vi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hình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chữ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nhật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ta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lấy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chiều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dài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cộng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với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chiều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rộng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(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cùng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đơn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vị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đo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)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rồi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nhân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với</a:t>
            </a:r>
            <a:r>
              <a:rPr lang="en-US" altLang="vi-VN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2.</a:t>
            </a:r>
          </a:p>
        </p:txBody>
      </p:sp>
    </p:spTree>
    <p:extLst>
      <p:ext uri="{BB962C8B-B14F-4D97-AF65-F5344CB8AC3E}">
        <p14:creationId xmlns:p14="http://schemas.microsoft.com/office/powerpoint/2010/main" val="3114763310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76400" y="4648200"/>
            <a:ext cx="54771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72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Những mẫu background trắng đẹp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4dm,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8cm.  </a:t>
            </a:r>
            <a:endParaRPr lang="en-US" sz="32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1447800" y="2532123"/>
            <a:ext cx="17829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altLang="vi-VN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AutoShape 65"/>
          <p:cNvSpPr>
            <a:spLocks noChangeArrowheads="1"/>
          </p:cNvSpPr>
          <p:nvPr/>
        </p:nvSpPr>
        <p:spPr bwMode="auto">
          <a:xfrm>
            <a:off x="5943600" y="1692682"/>
            <a:ext cx="302644" cy="958036"/>
          </a:xfrm>
          <a:prstGeom prst="hexagon">
            <a:avLst>
              <a:gd name="adj" fmla="val 30954"/>
              <a:gd name="vf" fmla="val 11547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28600" y="2257485"/>
            <a:ext cx="3429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: 4dm </a:t>
            </a:r>
          </a:p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8cm  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228600" y="3195697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…cm</a:t>
            </a:r>
            <a:r>
              <a:rPr lang="en-US" sz="32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 vi         : …cm ?  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2742668" y="1057563"/>
            <a:ext cx="2687252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>
            <a:spLocks noGrp="1" noChangeArrowheads="1"/>
          </p:cNvSpPr>
          <p:nvPr>
            <p:ph type="title"/>
          </p:nvPr>
        </p:nvSpPr>
        <p:spPr>
          <a:xfrm>
            <a:off x="4552830" y="2332038"/>
            <a:ext cx="3814763" cy="563562"/>
          </a:xfrm>
        </p:spPr>
        <p:txBody>
          <a:bodyPr>
            <a:normAutofit fontScale="90000"/>
          </a:bodyPr>
          <a:lstStyle/>
          <a:p>
            <a:r>
              <a:rPr lang="en-US" altLang="vi-VN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vi-VN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4dm = 40 cm</a:t>
            </a:r>
          </a:p>
        </p:txBody>
      </p:sp>
      <p:sp>
        <p:nvSpPr>
          <p:cNvPr id="1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681314" y="2824510"/>
            <a:ext cx="5676900" cy="36524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 x 8 = 320 (cm</a:t>
            </a:r>
            <a:r>
              <a:rPr lang="en-US" altLang="vi-VN" b="1" baseline="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(40 + 8) x 2 = 96 (cm)</a:t>
            </a:r>
          </a:p>
          <a:p>
            <a:pPr algn="ctr">
              <a:buFontTx/>
              <a:buNone/>
            </a:pP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320 cm</a:t>
            </a:r>
            <a:r>
              <a:rPr lang="en-US" altLang="vi-VN" b="1" baseline="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buNone/>
            </a:pPr>
            <a:r>
              <a:rPr lang="en-US" altLang="vi-V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96 cm</a:t>
            </a:r>
            <a:r>
              <a:rPr lang="en-US" altLang="vi-VN" b="1" baseline="30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en-US" altLang="vi-VN" b="1" baseline="30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altLang="vi-VN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66975" y="1524000"/>
            <a:ext cx="2100025" cy="6477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43775" y="1562100"/>
            <a:ext cx="2100025" cy="6477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102848" y="1072573"/>
            <a:ext cx="241175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2171700" y="571500"/>
            <a:ext cx="1485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>
            <a:off x="4238694" y="571500"/>
            <a:ext cx="1019106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7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 animBg="1"/>
      <p:bldP spid="14" grpId="0"/>
      <p:bldP spid="15" grpId="0" uiExpand="1" build="p"/>
      <p:bldP spid="4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50 Ảnh background đẹp nhất - Kho ảnh đẹp, hình nền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86"/>
            <a:ext cx="9144000" cy="687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-12786"/>
            <a:ext cx="914400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278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.VnAristoteH" pitchFamily="34" charset="0"/>
              </a:rPr>
              <a:t>H</a:t>
            </a:r>
            <a:r>
              <a:rPr lang="en-US" sz="3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DMNP (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 algn="just" eaLnBrk="1" hangingPunct="1">
              <a:buFontTx/>
              <a:buAutoNum type="alphaLcParenR"/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lphaLcParenR" startAt="2"/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.VnAristoteH" pitchFamily="34" charset="0"/>
              </a:rPr>
              <a:t>H</a:t>
            </a:r>
            <a:r>
              <a:rPr lang="en-US" sz="3200" b="1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49" name="Rectangle 19"/>
          <p:cNvSpPr>
            <a:spLocks noChangeArrowheads="1"/>
          </p:cNvSpPr>
          <p:nvPr/>
        </p:nvSpPr>
        <p:spPr bwMode="auto">
          <a:xfrm>
            <a:off x="5772150" y="3298925"/>
            <a:ext cx="800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25"/>
          <p:cNvSpPr>
            <a:spLocks noChangeArrowheads="1"/>
          </p:cNvSpPr>
          <p:nvPr/>
        </p:nvSpPr>
        <p:spPr bwMode="auto">
          <a:xfrm>
            <a:off x="2114550" y="2819401"/>
            <a:ext cx="2628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grpSp>
        <p:nvGrpSpPr>
          <p:cNvPr id="6151" name="Group 58"/>
          <p:cNvGrpSpPr>
            <a:grpSpLocks/>
          </p:cNvGrpSpPr>
          <p:nvPr/>
        </p:nvGrpSpPr>
        <p:grpSpPr bwMode="auto">
          <a:xfrm>
            <a:off x="31094" y="2910778"/>
            <a:ext cx="3274628" cy="3925509"/>
            <a:chOff x="2061" y="1630"/>
            <a:chExt cx="1785" cy="1621"/>
          </a:xfrm>
        </p:grpSpPr>
        <p:grpSp>
          <p:nvGrpSpPr>
            <p:cNvPr id="6158" name="Group 59"/>
            <p:cNvGrpSpPr>
              <a:grpSpLocks/>
            </p:cNvGrpSpPr>
            <p:nvPr/>
          </p:nvGrpSpPr>
          <p:grpSpPr bwMode="auto">
            <a:xfrm>
              <a:off x="2301" y="1819"/>
              <a:ext cx="1152" cy="1043"/>
              <a:chOff x="2238" y="1837"/>
              <a:chExt cx="1152" cy="1043"/>
            </a:xfrm>
          </p:grpSpPr>
          <p:sp>
            <p:nvSpPr>
              <p:cNvPr id="6169" name="Rectangle 60"/>
              <p:cNvSpPr>
                <a:spLocks noChangeArrowheads="1"/>
              </p:cNvSpPr>
              <p:nvPr/>
            </p:nvSpPr>
            <p:spPr bwMode="auto">
              <a:xfrm>
                <a:off x="2238" y="2400"/>
                <a:ext cx="1152" cy="48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vi-VN" altLang="vi-VN">
                  <a:solidFill>
                    <a:schemeClr val="tx2"/>
                  </a:solidFill>
                </a:endParaRPr>
              </a:p>
            </p:txBody>
          </p:sp>
          <p:sp>
            <p:nvSpPr>
              <p:cNvPr id="6170" name="Rectangle 61"/>
              <p:cNvSpPr>
                <a:spLocks noChangeArrowheads="1"/>
              </p:cNvSpPr>
              <p:nvPr/>
            </p:nvSpPr>
            <p:spPr bwMode="auto">
              <a:xfrm rot="5400000">
                <a:off x="2196" y="1879"/>
                <a:ext cx="563" cy="48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vi-VN" altLang="vi-VN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6159" name="Text Box 62"/>
            <p:cNvSpPr txBox="1">
              <a:spLocks noChangeArrowheads="1"/>
            </p:cNvSpPr>
            <p:nvPr/>
          </p:nvSpPr>
          <p:spPr bwMode="auto">
            <a:xfrm>
              <a:off x="2078" y="1713"/>
              <a:ext cx="24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A</a:t>
              </a:r>
            </a:p>
          </p:txBody>
        </p:sp>
        <p:sp>
          <p:nvSpPr>
            <p:cNvPr id="6160" name="Text Box 63"/>
            <p:cNvSpPr txBox="1">
              <a:spLocks noChangeArrowheads="1"/>
            </p:cNvSpPr>
            <p:nvPr/>
          </p:nvSpPr>
          <p:spPr bwMode="auto">
            <a:xfrm>
              <a:off x="2792" y="1710"/>
              <a:ext cx="24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B</a:t>
              </a:r>
            </a:p>
          </p:txBody>
        </p:sp>
        <p:sp>
          <p:nvSpPr>
            <p:cNvPr id="6161" name="Text Box 64"/>
            <p:cNvSpPr txBox="1">
              <a:spLocks noChangeArrowheads="1"/>
            </p:cNvSpPr>
            <p:nvPr/>
          </p:nvSpPr>
          <p:spPr bwMode="auto">
            <a:xfrm>
              <a:off x="2676" y="2399"/>
              <a:ext cx="24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C</a:t>
              </a:r>
            </a:p>
          </p:txBody>
        </p:sp>
        <p:sp>
          <p:nvSpPr>
            <p:cNvPr id="6162" name="Text Box 65"/>
            <p:cNvSpPr txBox="1">
              <a:spLocks noChangeArrowheads="1"/>
            </p:cNvSpPr>
            <p:nvPr/>
          </p:nvSpPr>
          <p:spPr bwMode="auto">
            <a:xfrm>
              <a:off x="2095" y="2316"/>
              <a:ext cx="24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D</a:t>
              </a:r>
            </a:p>
          </p:txBody>
        </p:sp>
        <p:sp>
          <p:nvSpPr>
            <p:cNvPr id="6163" name="Text Box 66"/>
            <p:cNvSpPr txBox="1">
              <a:spLocks noChangeArrowheads="1"/>
            </p:cNvSpPr>
            <p:nvPr/>
          </p:nvSpPr>
          <p:spPr bwMode="auto">
            <a:xfrm>
              <a:off x="2376" y="1630"/>
              <a:ext cx="39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/>
                <a:t>8cm</a:t>
              </a:r>
            </a:p>
          </p:txBody>
        </p:sp>
        <p:sp>
          <p:nvSpPr>
            <p:cNvPr id="6164" name="Text Box 67"/>
            <p:cNvSpPr txBox="1">
              <a:spLocks noChangeArrowheads="1"/>
            </p:cNvSpPr>
            <p:nvPr/>
          </p:nvSpPr>
          <p:spPr bwMode="auto">
            <a:xfrm>
              <a:off x="3456" y="2518"/>
              <a:ext cx="39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8cm</a:t>
              </a:r>
            </a:p>
          </p:txBody>
        </p:sp>
        <p:sp>
          <p:nvSpPr>
            <p:cNvPr id="6165" name="Text Box 68"/>
            <p:cNvSpPr txBox="1">
              <a:spLocks noChangeArrowheads="1"/>
            </p:cNvSpPr>
            <p:nvPr/>
          </p:nvSpPr>
          <p:spPr bwMode="auto">
            <a:xfrm>
              <a:off x="2772" y="1945"/>
              <a:ext cx="477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/>
                <a:t>10cm</a:t>
              </a:r>
            </a:p>
          </p:txBody>
        </p:sp>
        <p:sp>
          <p:nvSpPr>
            <p:cNvPr id="6166" name="Text Box 69"/>
            <p:cNvSpPr txBox="1">
              <a:spLocks noChangeArrowheads="1"/>
            </p:cNvSpPr>
            <p:nvPr/>
          </p:nvSpPr>
          <p:spPr bwMode="auto">
            <a:xfrm>
              <a:off x="2667" y="2881"/>
              <a:ext cx="468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/>
                <a:t>20cm</a:t>
              </a:r>
            </a:p>
          </p:txBody>
        </p:sp>
        <p:sp>
          <p:nvSpPr>
            <p:cNvPr id="6167" name="Text Box 70"/>
            <p:cNvSpPr txBox="1">
              <a:spLocks noChangeArrowheads="1"/>
            </p:cNvSpPr>
            <p:nvPr/>
          </p:nvSpPr>
          <p:spPr bwMode="auto">
            <a:xfrm>
              <a:off x="2061" y="2846"/>
              <a:ext cx="240" cy="16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000" b="1" dirty="0"/>
                <a:t>P</a:t>
              </a:r>
            </a:p>
          </p:txBody>
        </p:sp>
        <p:sp>
          <p:nvSpPr>
            <p:cNvPr id="6168" name="Text Box 71"/>
            <p:cNvSpPr txBox="1">
              <a:spLocks noChangeArrowheads="1"/>
            </p:cNvSpPr>
            <p:nvPr/>
          </p:nvSpPr>
          <p:spPr bwMode="auto">
            <a:xfrm>
              <a:off x="2439" y="2984"/>
              <a:ext cx="884" cy="267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2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b="1" dirty="0" err="1"/>
                <a:t>Hình</a:t>
              </a:r>
              <a:r>
                <a:rPr lang="en-US" altLang="vi-VN" b="1" dirty="0"/>
                <a:t> </a:t>
              </a:r>
              <a:r>
                <a:rPr lang="en-US" altLang="vi-VN" sz="3600" b="1" dirty="0">
                  <a:latin typeface=".VnAristoteH" pitchFamily="34" charset="0"/>
                </a:rPr>
                <a:t>H</a:t>
              </a:r>
              <a:endParaRPr lang="en-US" altLang="vi-VN" b="1" dirty="0"/>
            </a:p>
          </p:txBody>
        </p:sp>
      </p:grpSp>
      <p:sp>
        <p:nvSpPr>
          <p:cNvPr id="6152" name="Text Box 64"/>
          <p:cNvSpPr txBox="1">
            <a:spLocks noChangeArrowheads="1"/>
          </p:cNvSpPr>
          <p:nvPr/>
        </p:nvSpPr>
        <p:spPr bwMode="auto">
          <a:xfrm>
            <a:off x="2590800" y="4552950"/>
            <a:ext cx="440531" cy="4000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/>
              <a:t>M</a:t>
            </a:r>
          </a:p>
        </p:txBody>
      </p:sp>
      <p:sp>
        <p:nvSpPr>
          <p:cNvPr id="6153" name="Text Box 64"/>
          <p:cNvSpPr txBox="1">
            <a:spLocks noChangeArrowheads="1"/>
          </p:cNvSpPr>
          <p:nvPr/>
        </p:nvSpPr>
        <p:spPr bwMode="auto">
          <a:xfrm>
            <a:off x="2590800" y="5867400"/>
            <a:ext cx="440531" cy="4000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/>
              <a:t>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24200" y="3124200"/>
            <a:ext cx="62484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eaLnBrk="1" hangingPunct="1">
              <a:defRPr/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8 x 10 = 80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="1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514350" indent="-514350" eaLnBrk="1" hangingPunct="1"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DMNP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20 x 8 = 160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="1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00400" y="5029200"/>
            <a:ext cx="631388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.VnAristoteH" pitchFamily="34" charset="0"/>
              </a:rPr>
              <a:t>H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defRPr/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80+160 =240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="1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760015" y="2552700"/>
            <a:ext cx="2100025" cy="5518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30316" y="5867400"/>
            <a:ext cx="631388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a) 80cm</a:t>
            </a:r>
            <a:r>
              <a:rPr lang="en-US" sz="32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160cm</a:t>
            </a:r>
            <a:r>
              <a:rPr lang="en-US" sz="32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b) 240cm</a:t>
            </a:r>
            <a:r>
              <a:rPr lang="en-US" sz="32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8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Những mẫu background trắng đẹp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5cm,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2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AutoShape 65"/>
          <p:cNvSpPr>
            <a:spLocks noChangeArrowheads="1"/>
          </p:cNvSpPr>
          <p:nvPr/>
        </p:nvSpPr>
        <p:spPr bwMode="auto">
          <a:xfrm>
            <a:off x="5943600" y="1692682"/>
            <a:ext cx="302644" cy="958036"/>
          </a:xfrm>
          <a:prstGeom prst="hexagon">
            <a:avLst>
              <a:gd name="adj" fmla="val 30954"/>
              <a:gd name="vf" fmla="val 11547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2447" y="1866900"/>
            <a:ext cx="2100025" cy="6477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601429" y="3174453"/>
            <a:ext cx="2100025" cy="6477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0" y="1044863"/>
            <a:ext cx="388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5007886" y="543910"/>
            <a:ext cx="26883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>
            <a:off x="7924800" y="540843"/>
            <a:ext cx="1019106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5149630" y="1022132"/>
            <a:ext cx="134415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76200" y="2633663"/>
            <a:ext cx="5898356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: 5cm </a:t>
            </a:r>
          </a:p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: 2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76200" y="3683000"/>
            <a:ext cx="5898356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…cm</a:t>
            </a:r>
            <a:r>
              <a:rPr lang="en-US" sz="32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409950" y="3875087"/>
            <a:ext cx="6419850" cy="321151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x 2 = 10 (cm)</a:t>
            </a:r>
          </a:p>
          <a:p>
            <a:pPr algn="ctr">
              <a:buFontTx/>
              <a:buNone/>
            </a:pP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x 10 = 50 (cm</a:t>
            </a:r>
            <a:r>
              <a:rPr lang="en-US" altLang="vi-VN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>
              <a:buFontTx/>
              <a:buNone/>
            </a:pP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50 cm</a:t>
            </a:r>
            <a:r>
              <a:rPr lang="en-US" altLang="vi-VN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altLang="vi-V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7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2" grpId="0" animBg="1"/>
      <p:bldP spid="23" grpId="0" animBg="1"/>
      <p:bldP spid="24" grpId="0" animBg="1"/>
      <p:bldP spid="16" grpId="0" animBg="1"/>
      <p:bldP spid="17" grpId="0"/>
      <p:bldP spid="18" grpId="0"/>
      <p:bldP spid="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nền Powerpoint dễ thương - Tổng hợp những hình nền dễ thươ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279634" y="2474913"/>
            <a:ext cx="76357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5cm,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3cm.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28" descr="zeichen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62188"/>
            <a:ext cx="134659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3588544" y="3694113"/>
            <a:ext cx="2012156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15cm      </a:t>
            </a:r>
          </a:p>
          <a:p>
            <a:pPr marL="514350" indent="-514350" eaLnBrk="1" hangingPunct="1">
              <a:buFontTx/>
              <a:buAutoNum type="alphaLcParenR" startAt="2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 eaLnBrk="1" hangingPunct="1">
              <a:buFontTx/>
              <a:buAutoNum type="alphaLcParenR" startAt="2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Oval 8"/>
          <p:cNvSpPr>
            <a:spLocks noChangeArrowheads="1"/>
          </p:cNvSpPr>
          <p:nvPr/>
        </p:nvSpPr>
        <p:spPr bwMode="auto">
          <a:xfrm>
            <a:off x="3143250" y="4273549"/>
            <a:ext cx="45720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543300" y="4197350"/>
            <a:ext cx="457200" cy="5619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WordArt 3"/>
          <p:cNvSpPr>
            <a:spLocks noChangeArrowheads="1" noChangeShapeType="1" noTextEdit="1"/>
          </p:cNvSpPr>
          <p:nvPr/>
        </p:nvSpPr>
        <p:spPr bwMode="auto">
          <a:xfrm>
            <a:off x="1709245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Thử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của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38986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nền Powerpoint dễ thương - Tổng hợp những hình nền dễ thươ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279634" y="2133600"/>
            <a:ext cx="76357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6cm,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4cm. 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pic>
        <p:nvPicPr>
          <p:cNvPr id="8195" name="Picture 28" descr="zeichen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34659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WordArt 3"/>
          <p:cNvSpPr>
            <a:spLocks noChangeArrowheads="1" noChangeShapeType="1" noTextEdit="1"/>
          </p:cNvSpPr>
          <p:nvPr/>
        </p:nvSpPr>
        <p:spPr bwMode="auto">
          <a:xfrm>
            <a:off x="1709245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Thử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của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!</a:t>
            </a: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314450" y="3317875"/>
            <a:ext cx="64579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257300" y="5334000"/>
            <a:ext cx="457200" cy="5619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17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nền Powerpoint dễ thương - Tổng hợp những hình nền dễ thươ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279634" y="2474913"/>
            <a:ext cx="76357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24cm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8cm.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pic>
        <p:nvPicPr>
          <p:cNvPr id="8195" name="Picture 28" descr="zeichen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62188"/>
            <a:ext cx="134659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WordArt 3"/>
          <p:cNvSpPr>
            <a:spLocks noChangeArrowheads="1" noChangeShapeType="1" noTextEdit="1"/>
          </p:cNvSpPr>
          <p:nvPr/>
        </p:nvSpPr>
        <p:spPr bwMode="auto">
          <a:xfrm>
            <a:off x="1709245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Thử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của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kern="10" spc="-72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6000" kern="10" spc="-72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!</a:t>
            </a: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3829050" y="4052456"/>
            <a:ext cx="1828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3cm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      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b="1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3cm</a:t>
            </a:r>
          </a:p>
          <a:p>
            <a:pPr marL="514350" indent="-514350" eaLnBrk="1" hangingPunct="1">
              <a:defRPr/>
            </a:pP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c) 16cm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771900" y="4555694"/>
            <a:ext cx="457200" cy="5619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0550" y="5747013"/>
            <a:ext cx="832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rộng = Diện tích : Chiều dài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7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495</Words>
  <Application>Microsoft Office PowerPoint</Application>
  <PresentationFormat>On-screen Show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.VnAristoteH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Đổi 4dm = 40 cm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2020-05-10T09:36:19Z</dcterms:created>
  <dcterms:modified xsi:type="dcterms:W3CDTF">2020-05-23T07:02:01Z</dcterms:modified>
</cp:coreProperties>
</file>