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68" r:id="rId3"/>
    <p:sldId id="290" r:id="rId4"/>
    <p:sldId id="297" r:id="rId5"/>
    <p:sldId id="295" r:id="rId6"/>
    <p:sldId id="298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 autoAdjust="0"/>
    <p:restoredTop sz="93060" autoAdjust="0"/>
  </p:normalViewPr>
  <p:slideViewPr>
    <p:cSldViewPr>
      <p:cViewPr>
        <p:scale>
          <a:sx n="66" d="100"/>
          <a:sy n="66" d="100"/>
        </p:scale>
        <p:origin x="-96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C198-ABBE-4BFE-96F0-31B1686AF3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7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410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0303" y="4648200"/>
            <a:ext cx="83493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66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  <a:endParaRPr lang="en-US" sz="66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-25335" y="0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52399" y="560388"/>
            <a:ext cx="8966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40000 + 30000 + 20000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                   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52400" y="2844225"/>
            <a:ext cx="678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60000 – 20000 – 10000   =              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267200" y="1143000"/>
            <a:ext cx="2819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=     90000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648200" y="3377625"/>
            <a:ext cx="327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30000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953000" y="4419600"/>
            <a:ext cx="266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30000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62600" y="1676400"/>
            <a:ext cx="350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40000  + 50000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5334000" y="2792850"/>
            <a:ext cx="3733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40000 -  10000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638800" y="3886200"/>
            <a:ext cx="266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60000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- 30000 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181600" y="533400"/>
            <a:ext cx="304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70000  + 20000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648200" y="2310825"/>
            <a:ext cx="365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=     90000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177735" y="1701225"/>
            <a:ext cx="58420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40000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(30000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20000) 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                   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52400" y="3911025"/>
            <a:ext cx="6324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60000 –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(20000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10000)  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          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53935" y="5334000"/>
            <a:ext cx="8737665" cy="1143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53935" y="5029200"/>
            <a:ext cx="8737665" cy="16250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1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" grpId="0" animBg="1"/>
      <p:bldP spid="2" grpId="1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-25335" y="152400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58056" y="1569106"/>
            <a:ext cx="2209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35820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25079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2717865" y="1648361"/>
            <a:ext cx="1828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92684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45326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4953000" y="1724561"/>
            <a:ext cx="1752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72436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9508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4724400" y="20574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7112000" y="1724561"/>
            <a:ext cx="1828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57370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6821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>
            <a:off x="2514600" y="2286000"/>
            <a:ext cx="1524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7391400" y="2362200"/>
            <a:ext cx="152400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609600" y="3048000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60899</a:t>
            </a: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2743200" y="3072825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47358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4953000" y="3048000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81944</a:t>
            </a: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7543800" y="3048000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50549</a:t>
            </a:r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685800" y="2971800"/>
            <a:ext cx="990600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>
            <a:off x="2743200" y="2971800"/>
            <a:ext cx="1066800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21"/>
          <p:cNvSpPr>
            <a:spLocks noChangeShapeType="1"/>
          </p:cNvSpPr>
          <p:nvPr/>
        </p:nvSpPr>
        <p:spPr bwMode="auto">
          <a:xfrm>
            <a:off x="4953000" y="2971800"/>
            <a:ext cx="1104900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7467600" y="2971800"/>
            <a:ext cx="1143000" cy="0"/>
          </a:xfrm>
          <a:prstGeom prst="line">
            <a:avLst/>
          </a:prstGeom>
          <a:noFill/>
          <a:ln w="2857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304800" y="1929825"/>
            <a:ext cx="30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13302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36221" y="-76201"/>
            <a:ext cx="9144000" cy="19340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68700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5200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4500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219200" y="533400"/>
            <a:ext cx="579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15200" y="457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-36221" y="943428"/>
            <a:ext cx="811342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200" y="1371600"/>
            <a:ext cx="7543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811814" y="1981200"/>
            <a:ext cx="1219200" cy="6048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-21707" y="1752600"/>
            <a:ext cx="537022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57200" y="2819400"/>
            <a:ext cx="87231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1905000" y="3453825"/>
            <a:ext cx="60252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68700  +  5200  = 73900 (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540104" y="4019550"/>
            <a:ext cx="66548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ở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Mai 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: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1904214" y="4673025"/>
            <a:ext cx="5845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73900 - 4500  =  69400 (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) 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4092828" y="5282625"/>
            <a:ext cx="4746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69400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36221" y="-76200"/>
            <a:ext cx="91440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10000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931334" y="533400"/>
            <a:ext cx="48504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382000" y="533400"/>
            <a:ext cx="3275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570" y="943428"/>
            <a:ext cx="64660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609600" y="1204686"/>
            <a:ext cx="1979386" cy="6048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41" y="19050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10000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…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548891" y="2590800"/>
            <a:ext cx="1385309" cy="6048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962400" y="3505200"/>
            <a:ext cx="4964373" cy="31085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Gíá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10000 : 5 =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2000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Gíá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2000 x 3 =  6000 (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 6000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0" y="3449868"/>
            <a:ext cx="4100286" cy="2950932"/>
          </a:xfrm>
          <a:prstGeom prst="cloudCallout">
            <a:avLst>
              <a:gd name="adj1" fmla="val -34284"/>
              <a:gd name="adj2" fmla="val 557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18000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7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8" grpId="0"/>
      <p:bldP spid="24" grpId="0" animBg="1"/>
      <p:bldP spid="2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ổng hợp hình nền powerpoint đẹp mê ly cho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37073" cy="68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685800" y="2286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3, 4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350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36</cp:revision>
  <dcterms:created xsi:type="dcterms:W3CDTF">2020-05-10T09:36:19Z</dcterms:created>
  <dcterms:modified xsi:type="dcterms:W3CDTF">2020-06-04T09:41:28Z</dcterms:modified>
</cp:coreProperties>
</file>