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68" r:id="rId3"/>
    <p:sldId id="290" r:id="rId4"/>
    <p:sldId id="297" r:id="rId5"/>
    <p:sldId id="295" r:id="rId6"/>
    <p:sldId id="298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8" autoAdjust="0"/>
    <p:restoredTop sz="93060" autoAdjust="0"/>
  </p:normalViewPr>
  <p:slideViewPr>
    <p:cSldViewPr>
      <p:cViewPr>
        <p:scale>
          <a:sx n="66" d="100"/>
          <a:sy n="66" d="100"/>
        </p:scale>
        <p:origin x="-96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626B4-43B6-4F39-B1D2-79CA93882286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4C198-ABBE-4BFE-96F0-31B1686AF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3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4C198-ABBE-4BFE-96F0-31B1686AF3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79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3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6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1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8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1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9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4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4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CCD18-DBFA-4153-9FAF-01A1D8E22D37}" type="datetimeFigureOut">
              <a:rPr lang="en-US" smtClean="0"/>
              <a:t>04/06/2020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0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ute Cartoon Kids And School Bus Frame Stock Vector - Imag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755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07129" y="4800600"/>
            <a:ext cx="7498671" cy="4038600"/>
          </a:xfrm>
          <a:prstGeom prst="rect">
            <a:avLst/>
          </a:prstGeom>
          <a:noFill/>
        </p:spPr>
        <p:txBody>
          <a:bodyPr spcFirstLastPara="1" wrap="none" lIns="91426" tIns="45712" rIns="91426" bIns="45712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8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04102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ids Peeping Behind Placard,Cute Little Children On Backgrou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2963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0303" y="4648200"/>
            <a:ext cx="834933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66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CHUNG</a:t>
            </a:r>
            <a:endParaRPr lang="en-US" sz="6600" b="1" cap="none" spc="0" dirty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1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15" descr="100+ hình nền powerpoint anime - hinhanhsieudep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342"/>
            <a:ext cx="9142465" cy="687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Rectangle 62"/>
          <p:cNvSpPr/>
          <p:nvPr/>
        </p:nvSpPr>
        <p:spPr>
          <a:xfrm>
            <a:off x="-25335" y="0"/>
            <a:ext cx="9144000" cy="559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52399" y="560388"/>
            <a:ext cx="89662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40000 + 30000 + 20000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                      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52400" y="2844225"/>
            <a:ext cx="678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c) 60000 – 20000 – 10000   =              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267200" y="1143000"/>
            <a:ext cx="2819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=     90000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4648200" y="3377625"/>
            <a:ext cx="3276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30000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953000" y="4419600"/>
            <a:ext cx="2667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30000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5562600" y="1676400"/>
            <a:ext cx="3505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40000  + 50000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334000" y="2792850"/>
            <a:ext cx="3733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40000 -  10000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5638800" y="3886200"/>
            <a:ext cx="2667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60000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- 30000  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181600" y="533400"/>
            <a:ext cx="3048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70000  + 20000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4648200" y="2310825"/>
            <a:ext cx="3657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=     90000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77735" y="1701225"/>
            <a:ext cx="58420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b) 40000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(30000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20000) 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                      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152400" y="3911025"/>
            <a:ext cx="6324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60000 –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(20000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10000)  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            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53935" y="5334000"/>
            <a:ext cx="8737665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53935" y="5029200"/>
            <a:ext cx="8737665" cy="16250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01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" grpId="0" animBg="1"/>
      <p:bldP spid="2" grpId="1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15" descr="100+ hình nền powerpoint anime - hinhanhsieudep.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342"/>
            <a:ext cx="9142465" cy="687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Rectangle 62"/>
          <p:cNvSpPr/>
          <p:nvPr/>
        </p:nvSpPr>
        <p:spPr>
          <a:xfrm>
            <a:off x="-25335" y="152400"/>
            <a:ext cx="9144000" cy="559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58056" y="1569106"/>
            <a:ext cx="2209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35820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25079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2717865" y="1648361"/>
            <a:ext cx="1828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92684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45326</a:t>
            </a: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4953000" y="1724561"/>
            <a:ext cx="1752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72436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9508</a:t>
            </a: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4724400" y="205740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7112000" y="1724561"/>
            <a:ext cx="1828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57370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6821</a:t>
            </a: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>
            <a:off x="2514600" y="2286000"/>
            <a:ext cx="1524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Line 28"/>
          <p:cNvSpPr>
            <a:spLocks noChangeShapeType="1"/>
          </p:cNvSpPr>
          <p:nvPr/>
        </p:nvSpPr>
        <p:spPr bwMode="auto">
          <a:xfrm>
            <a:off x="7391400" y="2362200"/>
            <a:ext cx="152400" cy="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609600" y="3048000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60899</a:t>
            </a:r>
          </a:p>
        </p:txBody>
      </p:sp>
      <p:sp>
        <p:nvSpPr>
          <p:cNvPr id="35" name="Text Box 30"/>
          <p:cNvSpPr txBox="1">
            <a:spLocks noChangeArrowheads="1"/>
          </p:cNvSpPr>
          <p:nvPr/>
        </p:nvSpPr>
        <p:spPr bwMode="auto">
          <a:xfrm>
            <a:off x="2743200" y="3072825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47358</a:t>
            </a:r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4953000" y="3048000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81944</a:t>
            </a:r>
          </a:p>
        </p:txBody>
      </p:sp>
      <p:sp>
        <p:nvSpPr>
          <p:cNvPr id="37" name="Text Box 32"/>
          <p:cNvSpPr txBox="1">
            <a:spLocks noChangeArrowheads="1"/>
          </p:cNvSpPr>
          <p:nvPr/>
        </p:nvSpPr>
        <p:spPr bwMode="auto">
          <a:xfrm>
            <a:off x="7543800" y="3048000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50549</a:t>
            </a:r>
          </a:p>
        </p:txBody>
      </p:sp>
      <p:sp>
        <p:nvSpPr>
          <p:cNvPr id="38" name="Line 16"/>
          <p:cNvSpPr>
            <a:spLocks noChangeShapeType="1"/>
          </p:cNvSpPr>
          <p:nvPr/>
        </p:nvSpPr>
        <p:spPr bwMode="auto">
          <a:xfrm>
            <a:off x="685800" y="2971800"/>
            <a:ext cx="990600" cy="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>
            <a:off x="2743200" y="2971800"/>
            <a:ext cx="1066800" cy="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21"/>
          <p:cNvSpPr>
            <a:spLocks noChangeShapeType="1"/>
          </p:cNvSpPr>
          <p:nvPr/>
        </p:nvSpPr>
        <p:spPr bwMode="auto">
          <a:xfrm>
            <a:off x="4953000" y="2971800"/>
            <a:ext cx="1104900" cy="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25"/>
          <p:cNvSpPr>
            <a:spLocks noChangeShapeType="1"/>
          </p:cNvSpPr>
          <p:nvPr/>
        </p:nvSpPr>
        <p:spPr bwMode="auto">
          <a:xfrm>
            <a:off x="7467600" y="2971800"/>
            <a:ext cx="1143000" cy="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304800" y="1929825"/>
            <a:ext cx="30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13302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100+ hình nền powerpoint anime - hinhanhsieudep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342"/>
            <a:ext cx="9142465" cy="687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36221" y="-76201"/>
            <a:ext cx="9144000" cy="19340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68700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5200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4500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219200" y="533400"/>
            <a:ext cx="5791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315200" y="457200"/>
            <a:ext cx="152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-36221" y="943428"/>
            <a:ext cx="811342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6200" y="1371600"/>
            <a:ext cx="7543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3811814" y="1981200"/>
            <a:ext cx="1219200" cy="6048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-21707" y="1752600"/>
            <a:ext cx="537022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457200" y="2819400"/>
            <a:ext cx="87231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1905000" y="3453825"/>
            <a:ext cx="60252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68700  +  5200  = 73900 (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1540104" y="4019550"/>
            <a:ext cx="66548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ở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Mai 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: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1904214" y="4673025"/>
            <a:ext cx="58454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73900 - 4500  =  69400 (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) </a:t>
            </a: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4092828" y="5282625"/>
            <a:ext cx="47463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69400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13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100+ hình nền powerpoint anime - hinhanhsieudep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342"/>
            <a:ext cx="9142465" cy="687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36221" y="-76200"/>
            <a:ext cx="91440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compa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10000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compa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931334" y="533400"/>
            <a:ext cx="485046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382000" y="533400"/>
            <a:ext cx="32754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2570" y="943428"/>
            <a:ext cx="646601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609600" y="1204686"/>
            <a:ext cx="1979386" cy="60489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541" y="19050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200" b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compa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10000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compa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…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548891" y="2590800"/>
            <a:ext cx="1385309" cy="60489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962400" y="3505200"/>
            <a:ext cx="4964373" cy="310854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Gíá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compa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10000 : 5 =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2000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Gíá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compa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2000 x 3 =  6000 (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 6000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0" y="3449868"/>
            <a:ext cx="4100286" cy="2950932"/>
          </a:xfrm>
          <a:prstGeom prst="cloudCallout">
            <a:avLst>
              <a:gd name="adj1" fmla="val -34284"/>
              <a:gd name="adj2" fmla="val 5575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18000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57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8" grpId="0"/>
      <p:bldP spid="24" grpId="0" animBg="1"/>
      <p:bldP spid="26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ổng hợp hình nền powerpoint đẹp mê ly cho máy tí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0"/>
            <a:ext cx="9137073" cy="684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657600" y="1527464"/>
            <a:ext cx="2133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685800" y="2286000"/>
            <a:ext cx="8305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3, 4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160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vi-VN" sz="3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alt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2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350</Words>
  <Application>Microsoft Office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36</cp:revision>
  <dcterms:created xsi:type="dcterms:W3CDTF">2020-05-10T09:36:19Z</dcterms:created>
  <dcterms:modified xsi:type="dcterms:W3CDTF">2020-06-04T09:41:28Z</dcterms:modified>
</cp:coreProperties>
</file>