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68" r:id="rId3"/>
    <p:sldId id="290" r:id="rId4"/>
    <p:sldId id="297" r:id="rId5"/>
    <p:sldId id="295" r:id="rId6"/>
    <p:sldId id="298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8" autoAdjust="0"/>
    <p:restoredTop sz="93060" autoAdjust="0"/>
  </p:normalViewPr>
  <p:slideViewPr>
    <p:cSldViewPr>
      <p:cViewPr>
        <p:scale>
          <a:sx n="66" d="100"/>
          <a:sy n="66" d="100"/>
        </p:scale>
        <p:origin x="-96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26B4-43B6-4F39-B1D2-79CA93882286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4C198-ABBE-4BFE-96F0-31B1686AF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03/06/2020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0410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76400" y="4648200"/>
            <a:ext cx="54771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72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-25335" y="228600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0" y="914400"/>
            <a:ext cx="91440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90000 – 50000 =  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5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4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:   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90000 – 50000 =  40000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6200" y="3251200"/>
            <a:ext cx="86868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60000 – 30000  =                       b)80000 - 50000 =  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 100000 – 40000  =                        100000 - 70000 =</a:t>
            </a: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3124200" y="3251200"/>
            <a:ext cx="152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30000</a:t>
            </a:r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3124200" y="389638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60000</a:t>
            </a:r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7848600" y="3251200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30000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7924800" y="3896380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30000</a:t>
            </a:r>
          </a:p>
        </p:txBody>
      </p:sp>
    </p:spTree>
    <p:extLst>
      <p:ext uri="{BB962C8B-B14F-4D97-AF65-F5344CB8AC3E}">
        <p14:creationId xmlns:p14="http://schemas.microsoft.com/office/powerpoint/2010/main" val="363501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-25335" y="583337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600075" y="1371600"/>
            <a:ext cx="3581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81981 - 45245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86296  - 74951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5334000" y="1371600"/>
            <a:ext cx="4038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93644 - 26107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65900  - 245</a:t>
            </a:r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838200" y="4572000"/>
            <a:ext cx="129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81981</a:t>
            </a: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838199" y="5040312"/>
            <a:ext cx="15525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45245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>
            <a:off x="952500" y="5534025"/>
            <a:ext cx="838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Line 25"/>
          <p:cNvSpPr>
            <a:spLocks noChangeShapeType="1"/>
          </p:cNvSpPr>
          <p:nvPr/>
        </p:nvSpPr>
        <p:spPr bwMode="auto">
          <a:xfrm>
            <a:off x="695325" y="5040312"/>
            <a:ext cx="152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2781300" y="4572000"/>
            <a:ext cx="129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86296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2743200" y="5029200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74951</a:t>
            </a:r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2852738" y="5532437"/>
            <a:ext cx="838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2457450" y="4751387"/>
            <a:ext cx="99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</a:p>
        </p:txBody>
      </p:sp>
      <p:sp>
        <p:nvSpPr>
          <p:cNvPr id="65" name="Text Box 31"/>
          <p:cNvSpPr txBox="1">
            <a:spLocks noChangeArrowheads="1"/>
          </p:cNvSpPr>
          <p:nvPr/>
        </p:nvSpPr>
        <p:spPr bwMode="auto">
          <a:xfrm>
            <a:off x="838200" y="5538787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36736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32"/>
          <p:cNvSpPr txBox="1">
            <a:spLocks noChangeArrowheads="1"/>
          </p:cNvSpPr>
          <p:nvPr/>
        </p:nvSpPr>
        <p:spPr bwMode="auto">
          <a:xfrm>
            <a:off x="2743200" y="5478462"/>
            <a:ext cx="144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11345</a:t>
            </a:r>
          </a:p>
        </p:txBody>
      </p:sp>
      <p:sp>
        <p:nvSpPr>
          <p:cNvPr id="67" name="Text Box 33"/>
          <p:cNvSpPr txBox="1">
            <a:spLocks noChangeArrowheads="1"/>
          </p:cNvSpPr>
          <p:nvPr/>
        </p:nvSpPr>
        <p:spPr bwMode="auto">
          <a:xfrm>
            <a:off x="4948238" y="4611687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93644</a:t>
            </a:r>
          </a:p>
        </p:txBody>
      </p:sp>
      <p:sp>
        <p:nvSpPr>
          <p:cNvPr id="68" name="Text Box 34"/>
          <p:cNvSpPr txBox="1">
            <a:spLocks noChangeArrowheads="1"/>
          </p:cNvSpPr>
          <p:nvPr/>
        </p:nvSpPr>
        <p:spPr bwMode="auto">
          <a:xfrm>
            <a:off x="4943474" y="5014912"/>
            <a:ext cx="13811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26107</a:t>
            </a:r>
          </a:p>
        </p:txBody>
      </p:sp>
      <p:sp>
        <p:nvSpPr>
          <p:cNvPr id="69" name="Line 36"/>
          <p:cNvSpPr>
            <a:spLocks noChangeShapeType="1"/>
          </p:cNvSpPr>
          <p:nvPr/>
        </p:nvSpPr>
        <p:spPr bwMode="auto">
          <a:xfrm>
            <a:off x="5105400" y="5518150"/>
            <a:ext cx="838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8"/>
          <p:cNvSpPr txBox="1">
            <a:spLocks noChangeArrowheads="1"/>
          </p:cNvSpPr>
          <p:nvPr/>
        </p:nvSpPr>
        <p:spPr bwMode="auto">
          <a:xfrm>
            <a:off x="4924425" y="5497512"/>
            <a:ext cx="121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67537</a:t>
            </a:r>
          </a:p>
        </p:txBody>
      </p:sp>
      <p:sp>
        <p:nvSpPr>
          <p:cNvPr id="71" name="Text Box 39"/>
          <p:cNvSpPr txBox="1">
            <a:spLocks noChangeArrowheads="1"/>
          </p:cNvSpPr>
          <p:nvPr/>
        </p:nvSpPr>
        <p:spPr bwMode="auto">
          <a:xfrm>
            <a:off x="6853238" y="4575175"/>
            <a:ext cx="144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65900</a:t>
            </a: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7239000" y="5008562"/>
            <a:ext cx="91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245</a:t>
            </a:r>
          </a:p>
        </p:txBody>
      </p:sp>
      <p:sp>
        <p:nvSpPr>
          <p:cNvPr id="73" name="Line 41"/>
          <p:cNvSpPr>
            <a:spLocks noChangeShapeType="1"/>
          </p:cNvSpPr>
          <p:nvPr/>
        </p:nvSpPr>
        <p:spPr bwMode="auto">
          <a:xfrm>
            <a:off x="7162800" y="5486400"/>
            <a:ext cx="762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6529388" y="4797425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</a:p>
        </p:txBody>
      </p:sp>
      <p:sp>
        <p:nvSpPr>
          <p:cNvPr id="75" name="Text Box 43"/>
          <p:cNvSpPr txBox="1">
            <a:spLocks noChangeArrowheads="1"/>
          </p:cNvSpPr>
          <p:nvPr/>
        </p:nvSpPr>
        <p:spPr bwMode="auto">
          <a:xfrm>
            <a:off x="6853238" y="5461000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65655</a:t>
            </a:r>
          </a:p>
        </p:txBody>
      </p:sp>
      <p:sp>
        <p:nvSpPr>
          <p:cNvPr id="76" name="Text Box 42"/>
          <p:cNvSpPr txBox="1">
            <a:spLocks noChangeArrowheads="1"/>
          </p:cNvSpPr>
          <p:nvPr/>
        </p:nvSpPr>
        <p:spPr bwMode="auto">
          <a:xfrm>
            <a:off x="4598988" y="4764087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0" y="2695039"/>
            <a:ext cx="9118665" cy="18007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2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build="allAtOnce"/>
      <p:bldP spid="52" grpId="0"/>
      <p:bldP spid="53" grpId="0"/>
      <p:bldP spid="56" grpId="0"/>
      <p:bldP spid="58" grpId="0" animBg="1"/>
      <p:bldP spid="59" grpId="0"/>
      <p:bldP spid="60" grpId="0"/>
      <p:bldP spid="62" grpId="0"/>
      <p:bldP spid="65" grpId="0"/>
      <p:bldP spid="66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36221" y="-76200"/>
            <a:ext cx="9144000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23 560 </a:t>
            </a:r>
            <a:r>
              <a:rPr lang="en-US" altLang="en-US" sz="32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21 800 </a:t>
            </a:r>
            <a:r>
              <a:rPr lang="en-US" altLang="en-US" sz="32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535779" y="533400"/>
            <a:ext cx="457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0" y="1034142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67889" y="1048657"/>
            <a:ext cx="4191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38942" y="1476828"/>
            <a:ext cx="487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67"/>
          <p:cNvSpPr txBox="1">
            <a:spLocks noChangeArrowheads="1"/>
          </p:cNvSpPr>
          <p:nvPr/>
        </p:nvSpPr>
        <p:spPr bwMode="auto">
          <a:xfrm>
            <a:off x="152399" y="2452687"/>
            <a:ext cx="4418832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: 23 560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21 800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09600" y="1752600"/>
            <a:ext cx="1905000" cy="6048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876800" y="3657600"/>
            <a:ext cx="1219200" cy="6048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2590800" y="4495800"/>
            <a:ext cx="6068507" cy="206210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23560 -  21800 =  1760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altLang="en-US" b="1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1760 </a:t>
            </a:r>
            <a:r>
              <a:rPr lang="en-US" altLang="en-US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1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62000" y="2438400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971800" y="2362200"/>
            <a:ext cx="106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114800" y="3505200"/>
            <a:ext cx="152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-1" y="457200"/>
            <a:ext cx="9144001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04800" y="1923633"/>
            <a:ext cx="3200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) Cho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92659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23154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69505</a:t>
            </a: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693057" y="3421829"/>
            <a:ext cx="152400" cy="0"/>
          </a:xfrm>
          <a:prstGeom prst="line">
            <a:avLst/>
          </a:prstGeom>
          <a:ln w="28575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838200" y="2755612"/>
            <a:ext cx="381000" cy="444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3200400" y="2518589"/>
            <a:ext cx="56388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A    8                   C     9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B     4                 D     6</a:t>
            </a: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>
            <a:off x="976086" y="4089975"/>
            <a:ext cx="9144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/>
          </a:p>
        </p:txBody>
      </p:sp>
      <p:sp>
        <p:nvSpPr>
          <p:cNvPr id="14" name="Oval 23"/>
          <p:cNvSpPr>
            <a:spLocks noChangeArrowheads="1"/>
          </p:cNvSpPr>
          <p:nvPr/>
        </p:nvSpPr>
        <p:spPr bwMode="auto">
          <a:xfrm flipH="1">
            <a:off x="7543800" y="3276600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4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ổng hợp hình nền powerpoint đẹp mê ly cho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9137073" cy="68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57600" y="1527464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914400" y="2286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159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289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</cp:revision>
  <dcterms:created xsi:type="dcterms:W3CDTF">2020-05-10T09:36:19Z</dcterms:created>
  <dcterms:modified xsi:type="dcterms:W3CDTF">2020-06-03T15:03:42Z</dcterms:modified>
</cp:coreProperties>
</file>