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315" r:id="rId3"/>
    <p:sldId id="268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8" autoAdjust="0"/>
    <p:restoredTop sz="93060" autoAdjust="0"/>
  </p:normalViewPr>
  <p:slideViewPr>
    <p:cSldViewPr>
      <p:cViewPr>
        <p:scale>
          <a:sx n="66" d="100"/>
          <a:sy n="66" d="100"/>
        </p:scale>
        <p:origin x="-96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626B4-43B6-4F39-B1D2-79CA93882286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4C198-ABBE-4BFE-96F0-31B1686AF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93CB15-F654-4D46-85A8-ADCE0DC1E491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6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1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4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4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CD18-DBFA-4153-9FAF-01A1D8E22D37}" type="datetimeFigureOut">
              <a:rPr lang="en-US" smtClean="0"/>
              <a:t>04/06/2020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te Cartoon Kids And School Bus Frame Stock Vector - Imag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755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7129" y="4800600"/>
            <a:ext cx="7498671" cy="4038600"/>
          </a:xfrm>
          <a:prstGeom prst="rect">
            <a:avLst/>
          </a:prstGeom>
          <a:noFill/>
        </p:spPr>
        <p:txBody>
          <a:bodyPr spcFirstLastPara="1" wrap="none" lIns="91426" tIns="45712" rIns="91426" bIns="45712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04102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op 100 hình nền powerpoint đẹp nhất nhiều chủ đề mà bạn cần - Thư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2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304800"/>
            <a:ext cx="8991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Ai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i="1" dirty="0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041427"/>
            <a:ext cx="21007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12345</a:t>
            </a:r>
          </a:p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x</a:t>
            </a:r>
          </a:p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2</a:t>
            </a:r>
          </a:p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b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UcPeriod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24690 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24692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46920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21251" y="3581400"/>
            <a:ext cx="11986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67396" y="4546216"/>
            <a:ext cx="457200" cy="457200"/>
          </a:xfrm>
          <a:prstGeom prst="ellipse">
            <a:avLst/>
          </a:prstGeom>
          <a:noFill/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81864" y="1993028"/>
            <a:ext cx="20574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21315</a:t>
            </a:r>
          </a:p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x</a:t>
            </a:r>
          </a:p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</a:t>
            </a:r>
          </a:p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63985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63945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36984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81864" y="5029200"/>
            <a:ext cx="457200" cy="457200"/>
          </a:xfrm>
          <a:prstGeom prst="ellipse">
            <a:avLst/>
          </a:prstGeom>
          <a:noFill/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239064" y="3575538"/>
            <a:ext cx="10949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1993028"/>
            <a:ext cx="2133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22132</a:t>
            </a:r>
          </a:p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</a:t>
            </a:r>
          </a:p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200" b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lphaUcPeriod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66312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23696</a:t>
            </a:r>
          </a:p>
          <a:p>
            <a:pPr marL="342900" indent="-342900">
              <a:buFont typeface="+mj-lt"/>
              <a:buAutoNum type="alphaUcPeriod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66396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989298" y="3536850"/>
            <a:ext cx="1143000" cy="58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589541" y="5486400"/>
            <a:ext cx="457200" cy="457200"/>
          </a:xfrm>
          <a:prstGeom prst="ellipse">
            <a:avLst/>
          </a:prstGeom>
          <a:noFill/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8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ổng hợp hình nền powerpoint đẹp mê ly cho máy tí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0"/>
            <a:ext cx="9137073" cy="68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657600" y="1527464"/>
            <a:ext cx="2133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914400" y="2286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161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vi-VN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162</a:t>
            </a:r>
            <a:endParaRPr lang="en-US" alt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79 Background Powerpoint đẹp nhất cho bài thuyết trình chuyê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22" y="-1"/>
            <a:ext cx="9180022" cy="688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4" name="AutoShape 14"/>
          <p:cNvSpPr>
            <a:spLocks noChangeAspect="1" noChangeArrowheads="1"/>
          </p:cNvSpPr>
          <p:nvPr/>
        </p:nvSpPr>
        <p:spPr bwMode="auto">
          <a:xfrm>
            <a:off x="1588" y="0"/>
            <a:ext cx="317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965015" y="906959"/>
            <a:ext cx="313098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xmlns="" id="{E957B5AA-B6A4-4E9B-9BFB-280F32212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89" y="2286000"/>
            <a:ext cx="8001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n w="11430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1253 x 2</a:t>
            </a:r>
            <a:r>
              <a:rPr lang="en-US" altLang="vi-VN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3200" b="1" dirty="0" smtClean="0">
                <a:ln w="11430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1162 </a:t>
            </a:r>
            <a:r>
              <a:rPr lang="en-US" sz="3200" b="1" dirty="0">
                <a:ln w="11430"/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3</a:t>
            </a:r>
            <a:endParaRPr lang="en-US" alt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xmlns="" id="{0CBC45B5-3A41-47B9-9A04-3AC85E987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1" y="3810000"/>
            <a:ext cx="19621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n w="1143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1253</a:t>
            </a:r>
            <a:endParaRPr lang="en-US" alt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xmlns="" id="{FE9748AE-FCAD-42BB-B96F-3884BAD72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1" y="4191000"/>
            <a:ext cx="3820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altLang="vi-V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xmlns="" id="{F7E9B3C7-571F-45CC-9ED9-EBC3830EC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2092" y="4419600"/>
            <a:ext cx="5821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xmlns="" id="{EBF07CA2-29CC-4CD7-8026-856A32EAC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1240417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xmlns="" id="{3E37EC86-B1B9-4BCA-BDE3-E32488967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9374" y="5130225"/>
            <a:ext cx="11748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2506</a:t>
            </a:r>
            <a:endParaRPr lang="en-US" alt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xmlns="" id="{D54D6B90-DFA3-4C83-A22B-90DBCA2F5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1" y="3733800"/>
            <a:ext cx="19621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n w="1143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1162</a:t>
            </a:r>
            <a:endParaRPr lang="en-US" alt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xmlns="" id="{4428C09C-128F-486E-A5F9-1A5803F27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1" y="4114800"/>
            <a:ext cx="3820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altLang="vi-V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xmlns="" id="{BF0968D4-3538-4F15-AA72-BBD3E1631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4343400"/>
            <a:ext cx="3619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vi-V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ine 21">
            <a:extLst>
              <a:ext uri="{FF2B5EF4-FFF2-40B4-BE49-F238E27FC236}">
                <a16:creationId xmlns:a16="http://schemas.microsoft.com/office/drawing/2014/main" xmlns="" id="{B10D7D85-4A79-453C-88EA-60225910C5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4953000"/>
            <a:ext cx="1063215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xmlns="" id="{E7BC2675-303D-400E-849B-38E76EF15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029200"/>
            <a:ext cx="1177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3486</a:t>
            </a:r>
            <a:endParaRPr lang="en-US" alt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5967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ids Peeping Behind Placard,Cute Little Children On Backgrou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2963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" y="4495800"/>
            <a:ext cx="836959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SỐ CÓ NĂM CHỮ SỐ </a:t>
            </a:r>
            <a:endParaRPr lang="en-US" sz="4800" b="1" dirty="0" smtClean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sz="4800" b="1" dirty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CÓ MỘT CHỮ SỐ</a:t>
            </a:r>
            <a:endParaRPr lang="en-US" sz="48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33400" y="847904"/>
            <a:ext cx="262479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14273 x 3 = ?</a:t>
            </a:r>
          </a:p>
          <a:p>
            <a:r>
              <a:rPr lang="en-US" sz="2600" b="1" dirty="0" smtClean="0">
                <a:solidFill>
                  <a:srgbClr val="77382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600" b="1" dirty="0" smtClean="0">
                <a:solidFill>
                  <a:srgbClr val="77382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773827"/>
                </a:solidFill>
                <a:latin typeface="Times New Roman" pitchFamily="18" charset="0"/>
                <a:cs typeface="Times New Roman" pitchFamily="18" charset="0"/>
              </a:rPr>
              <a:t>14273</a:t>
            </a:r>
          </a:p>
          <a:p>
            <a:r>
              <a:rPr lang="en-US" sz="2800" b="1" dirty="0">
                <a:solidFill>
                  <a:srgbClr val="773827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2800" b="1" dirty="0" smtClean="0">
              <a:solidFill>
                <a:srgbClr val="77382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77382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773827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b="1" dirty="0" smtClean="0">
                <a:solidFill>
                  <a:srgbClr val="773827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 smtClean="0">
              <a:solidFill>
                <a:srgbClr val="77382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91028" y="3048000"/>
            <a:ext cx="909712" cy="0"/>
          </a:xfrm>
          <a:prstGeom prst="line">
            <a:avLst/>
          </a:prstGeom>
          <a:ln w="28575">
            <a:solidFill>
              <a:srgbClr val="77382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05200" y="1006257"/>
            <a:ext cx="5486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21,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12,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4.</a:t>
            </a:r>
            <a:endParaRPr lang="en-US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7498" y="4520625"/>
            <a:ext cx="42672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14273 x 3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42819</a:t>
            </a:r>
            <a:endParaRPr lang="en-US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2155" y="3132597"/>
            <a:ext cx="406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3138714"/>
            <a:ext cx="406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1155" y="3149025"/>
            <a:ext cx="406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3149025"/>
            <a:ext cx="406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155" y="3149025"/>
            <a:ext cx="406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89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7" grpId="0"/>
      <p:bldP spid="8" grpId="0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D Animated Powerpoint Templates Free trong 2020 (Có hình ản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800" y="-457200"/>
            <a:ext cx="10668000" cy="769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62200" y="609600"/>
            <a:ext cx="441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 21526 x 3 = ?</a:t>
            </a:r>
          </a:p>
          <a:p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21526</a:t>
            </a:r>
          </a:p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x</a:t>
            </a:r>
          </a:p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3</a:t>
            </a:r>
          </a:p>
          <a:p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64578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0" y="3343422"/>
            <a:ext cx="1371600" cy="0"/>
          </a:xfrm>
          <a:prstGeom prst="line">
            <a:avLst/>
          </a:prstGeom>
          <a:ln w="38100">
            <a:solidFill>
              <a:srgbClr val="7738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14600" y="423046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21526 x 3 =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9800" y="4195242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64578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93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ộ Hinh Nền Powerpoint 3D Đẹp, Đơn Giản, Dễ Thương,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85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228600" y="2133600"/>
            <a:ext cx="93971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21526         40729        17092         15180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x              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3                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             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             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5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590800" y="4114800"/>
            <a:ext cx="1371600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76800" y="4114800"/>
            <a:ext cx="1428750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295968" y="4038600"/>
            <a:ext cx="1314632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239000" y="409479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75900</a:t>
            </a:r>
            <a:endParaRPr lang="en-US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76800" y="4191000"/>
            <a:ext cx="1536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68368</a:t>
            </a:r>
            <a:endParaRPr lang="en-US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78100" y="4191000"/>
            <a:ext cx="184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81458</a:t>
            </a:r>
            <a:endParaRPr lang="en-US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25335" y="583337"/>
            <a:ext cx="9144000" cy="559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85568" y="4134810"/>
            <a:ext cx="1314632" cy="0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41910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64578</a:t>
            </a:r>
            <a:endParaRPr lang="en-US" sz="4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266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White Wallpaper - Hình nền trắng - Hình nền máy tính đẹp di 2020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1" y="0"/>
            <a:ext cx="91029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506420"/>
            <a:ext cx="9144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281733"/>
              </p:ext>
            </p:extLst>
          </p:nvPr>
        </p:nvGraphicFramePr>
        <p:xfrm>
          <a:off x="838200" y="1828800"/>
          <a:ext cx="71628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/>
                <a:gridCol w="1790700"/>
                <a:gridCol w="1790700"/>
                <a:gridCol w="1790700"/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2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19091</a:t>
                      </a:r>
                      <a:endParaRPr 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13070</a:t>
                      </a:r>
                      <a:endParaRPr 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10709</a:t>
                      </a:r>
                      <a:endParaRPr lang="en-US" sz="2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2600" b="1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</a:t>
                      </a:r>
                      <a:endParaRPr lang="en-US" sz="2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6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endParaRPr lang="en-US" sz="2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08141" y="3200400"/>
            <a:ext cx="1219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95455</a:t>
            </a:r>
            <a:endParaRPr lang="en-US" sz="2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1631" y="3203952"/>
            <a:ext cx="1371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78420</a:t>
            </a:r>
            <a:endParaRPr 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9400" y="3191058"/>
            <a:ext cx="114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74963</a:t>
            </a:r>
            <a:endParaRPr 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07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op Hình nền Powerpoint chủ đề giáo dục - Hedieuhanh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772"/>
            <a:ext cx="9173028" cy="687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838200"/>
            <a:ext cx="8686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27 150 kg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24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algn="just"/>
            <a:r>
              <a:rPr lang="en-US" sz="24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 </a:t>
            </a: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:  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2819400" y="3810000"/>
            <a:ext cx="1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724400" y="35814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52600" y="4271889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22166" y="4260166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52600" y="37338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345766" y="4263682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334044" y="3737317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752600" y="3810000"/>
            <a:ext cx="1581444" cy="35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52600" y="4339882"/>
            <a:ext cx="32695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1752600" y="3463688"/>
            <a:ext cx="1593166" cy="841717"/>
          </a:xfrm>
          <a:prstGeom prst="arc">
            <a:avLst>
              <a:gd name="adj1" fmla="val 11091620"/>
              <a:gd name="adj2" fmla="val 21402510"/>
            </a:avLst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 rot="10800000">
            <a:off x="1737941" y="3726765"/>
            <a:ext cx="3298883" cy="1066802"/>
          </a:xfrm>
          <a:prstGeom prst="arc">
            <a:avLst>
              <a:gd name="adj1" fmla="val 11052167"/>
              <a:gd name="adj2" fmla="val 21332879"/>
            </a:avLst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082308" y="3094356"/>
            <a:ext cx="159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27150 kg</a:t>
            </a:r>
            <a:endParaRPr lang="en-US" sz="20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ight Brace 43"/>
          <p:cNvSpPr/>
          <p:nvPr/>
        </p:nvSpPr>
        <p:spPr>
          <a:xfrm>
            <a:off x="5257800" y="3593337"/>
            <a:ext cx="228600" cy="96598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638800" y="384374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kg</a:t>
            </a:r>
            <a:endParaRPr lang="en-US" sz="2400" b="1" i="1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09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 animBg="1"/>
      <p:bldP spid="42" grpId="0"/>
      <p:bldP spid="44" grpId="0" animBg="1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op Hình nền Powerpoint chủ đề giáo dục - Hedieuhanh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772"/>
            <a:ext cx="9173028" cy="6879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3372" y="1981200"/>
            <a:ext cx="8944428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27150 x 2 = 54300 (kg)</a:t>
            </a: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27150 + 54300 = 81450 (kg)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81450 kg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81400" y="1066800"/>
            <a:ext cx="1828800" cy="609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87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363</Words>
  <Application>Microsoft Office PowerPoint</Application>
  <PresentationFormat>On-screen Show (4:3)</PresentationFormat>
  <Paragraphs>106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47</cp:revision>
  <dcterms:created xsi:type="dcterms:W3CDTF">2020-05-10T09:36:19Z</dcterms:created>
  <dcterms:modified xsi:type="dcterms:W3CDTF">2020-06-04T10:21:00Z</dcterms:modified>
</cp:coreProperties>
</file>