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64" r:id="rId3"/>
    <p:sldId id="259" r:id="rId4"/>
    <p:sldId id="260" r:id="rId5"/>
    <p:sldId id="261" r:id="rId6"/>
    <p:sldId id="265" r:id="rId7"/>
    <p:sldId id="263" r:id="rId8"/>
    <p:sldId id="266" r:id="rId9"/>
    <p:sldId id="267" r:id="rId10"/>
    <p:sldId id="268" r:id="rId11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BF0A-C6EF-40C3-8EFC-80753364921B}" type="datetimeFigureOut">
              <a:rPr lang="en-US" smtClean="0"/>
              <a:pPr/>
              <a:t>4/14/2017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2E68-D75A-46FC-997D-AEEE041D7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BF0A-C6EF-40C3-8EFC-80753364921B}" type="datetimeFigureOut">
              <a:rPr lang="en-US" smtClean="0"/>
              <a:pPr/>
              <a:t>4/14/2017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2E68-D75A-46FC-997D-AEEE041D7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BF0A-C6EF-40C3-8EFC-80753364921B}" type="datetimeFigureOut">
              <a:rPr lang="en-US" smtClean="0"/>
              <a:pPr/>
              <a:t>4/14/2017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2E68-D75A-46FC-997D-AEEE041D7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BF0A-C6EF-40C3-8EFC-80753364921B}" type="datetimeFigureOut">
              <a:rPr lang="en-US" smtClean="0"/>
              <a:pPr/>
              <a:t>4/14/2017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2E68-D75A-46FC-997D-AEEE041D7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BF0A-C6EF-40C3-8EFC-80753364921B}" type="datetimeFigureOut">
              <a:rPr lang="en-US" smtClean="0"/>
              <a:pPr/>
              <a:t>4/14/2017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2E68-D75A-46FC-997D-AEEE041D7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BF0A-C6EF-40C3-8EFC-80753364921B}" type="datetimeFigureOut">
              <a:rPr lang="en-US" smtClean="0"/>
              <a:pPr/>
              <a:t>4/14/2017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2E68-D75A-46FC-997D-AEEE041D7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BF0A-C6EF-40C3-8EFC-80753364921B}" type="datetimeFigureOut">
              <a:rPr lang="en-US" smtClean="0"/>
              <a:pPr/>
              <a:t>4/14/2017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2E68-D75A-46FC-997D-AEEE041D7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BF0A-C6EF-40C3-8EFC-80753364921B}" type="datetimeFigureOut">
              <a:rPr lang="en-US" smtClean="0"/>
              <a:pPr/>
              <a:t>4/14/2017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2E68-D75A-46FC-997D-AEEE041D7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BF0A-C6EF-40C3-8EFC-80753364921B}" type="datetimeFigureOut">
              <a:rPr lang="en-US" smtClean="0"/>
              <a:pPr/>
              <a:t>4/14/2017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2E68-D75A-46FC-997D-AEEE041D7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BF0A-C6EF-40C3-8EFC-80753364921B}" type="datetimeFigureOut">
              <a:rPr lang="en-US" smtClean="0"/>
              <a:pPr/>
              <a:t>4/14/2017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2E68-D75A-46FC-997D-AEEE041D7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BF0A-C6EF-40C3-8EFC-80753364921B}" type="datetimeFigureOut">
              <a:rPr lang="en-US" smtClean="0"/>
              <a:pPr/>
              <a:t>4/14/2017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2E68-D75A-46FC-997D-AEEE041D7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EBF0A-C6EF-40C3-8EFC-80753364921B}" type="datetimeFigureOut">
              <a:rPr lang="en-US" smtClean="0"/>
              <a:pPr/>
              <a:t>4/14/2017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B2E68-D75A-46FC-997D-AEEE041D7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val 7"/>
          <p:cNvSpPr>
            <a:spLocks noChangeArrowheads="1"/>
          </p:cNvSpPr>
          <p:nvPr/>
        </p:nvSpPr>
        <p:spPr bwMode="auto">
          <a:xfrm>
            <a:off x="306388" y="457200"/>
            <a:ext cx="609600" cy="609600"/>
          </a:xfrm>
          <a:prstGeom prst="ellipse">
            <a:avLst/>
          </a:prstGeom>
          <a:solidFill>
            <a:srgbClr val="00FFFF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981201" y="838200"/>
            <a:ext cx="30479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?</a:t>
            </a:r>
            <a:endParaRPr lang="en-US" sz="6600" b="1" cap="all" spc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143000" y="381000"/>
            <a:ext cx="731520" cy="20116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&gt;</a:t>
            </a:r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&lt;</a:t>
            </a:r>
            <a:endParaRPr lang="en-US" sz="4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</a:endParaRPr>
          </a:p>
          <a:p>
            <a:pPr algn="ctr"/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=</a:t>
            </a:r>
            <a:endParaRPr lang="en-US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54" name="Text Box 8"/>
          <p:cNvSpPr txBox="1">
            <a:spLocks noChangeArrowheads="1"/>
          </p:cNvSpPr>
          <p:nvPr/>
        </p:nvSpPr>
        <p:spPr bwMode="auto">
          <a:xfrm>
            <a:off x="1068388" y="3078162"/>
            <a:ext cx="33512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</a:rPr>
              <a:t>937  …  739</a:t>
            </a:r>
            <a:endParaRPr lang="en-US" sz="3200" b="1" dirty="0">
              <a:latin typeface="Times New Roman" pitchFamily="18" charset="0"/>
            </a:endParaRPr>
          </a:p>
        </p:txBody>
      </p:sp>
      <p:sp>
        <p:nvSpPr>
          <p:cNvPr id="55" name="Text Box 8"/>
          <p:cNvSpPr txBox="1">
            <a:spLocks noChangeArrowheads="1"/>
          </p:cNvSpPr>
          <p:nvPr/>
        </p:nvSpPr>
        <p:spPr bwMode="auto">
          <a:xfrm>
            <a:off x="1066800" y="3758625"/>
            <a:ext cx="33512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</a:rPr>
              <a:t>600  …  599</a:t>
            </a:r>
            <a:endParaRPr lang="en-US" sz="3200" b="1" dirty="0">
              <a:latin typeface="Times New Roman" pitchFamily="18" charset="0"/>
            </a:endParaRPr>
          </a:p>
        </p:txBody>
      </p:sp>
      <p:sp>
        <p:nvSpPr>
          <p:cNvPr id="56" name="Text Box 8"/>
          <p:cNvSpPr txBox="1">
            <a:spLocks noChangeArrowheads="1"/>
          </p:cNvSpPr>
          <p:nvPr/>
        </p:nvSpPr>
        <p:spPr bwMode="auto">
          <a:xfrm>
            <a:off x="1066800" y="4444425"/>
            <a:ext cx="33512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</a:rPr>
              <a:t>398  …  405</a:t>
            </a:r>
            <a:endParaRPr lang="en-US" sz="3200" b="1" dirty="0">
              <a:latin typeface="Times New Roman" pitchFamily="18" charset="0"/>
            </a:endParaRPr>
          </a:p>
        </p:txBody>
      </p:sp>
      <p:sp>
        <p:nvSpPr>
          <p:cNvPr id="57" name="Text Box 8"/>
          <p:cNvSpPr txBox="1">
            <a:spLocks noChangeArrowheads="1"/>
          </p:cNvSpPr>
          <p:nvPr/>
        </p:nvSpPr>
        <p:spPr bwMode="auto">
          <a:xfrm>
            <a:off x="4497388" y="3072825"/>
            <a:ext cx="41132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</a:rPr>
              <a:t>200 + 30       …  230</a:t>
            </a:r>
            <a:endParaRPr lang="en-US" sz="3200" b="1" dirty="0">
              <a:latin typeface="Times New Roman" pitchFamily="18" charset="0"/>
            </a:endParaRPr>
          </a:p>
        </p:txBody>
      </p:sp>
      <p:sp>
        <p:nvSpPr>
          <p:cNvPr id="58" name="Text Box 8"/>
          <p:cNvSpPr txBox="1">
            <a:spLocks noChangeArrowheads="1"/>
          </p:cNvSpPr>
          <p:nvPr/>
        </p:nvSpPr>
        <p:spPr bwMode="auto">
          <a:xfrm>
            <a:off x="4495800" y="37338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</a:rPr>
              <a:t>500 + 60 + 7 …  597</a:t>
            </a:r>
            <a:endParaRPr lang="en-US" sz="3200" b="1" dirty="0">
              <a:latin typeface="Times New Roman" pitchFamily="18" charset="0"/>
            </a:endParaRPr>
          </a:p>
        </p:txBody>
      </p:sp>
      <p:sp>
        <p:nvSpPr>
          <p:cNvPr id="59" name="Text Box 8"/>
          <p:cNvSpPr txBox="1">
            <a:spLocks noChangeArrowheads="1"/>
          </p:cNvSpPr>
          <p:nvPr/>
        </p:nvSpPr>
        <p:spPr bwMode="auto">
          <a:xfrm>
            <a:off x="4495800" y="4444425"/>
            <a:ext cx="4343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</a:rPr>
              <a:t>500 + 50       …  649</a:t>
            </a:r>
            <a:endParaRPr lang="en-US" sz="3200" b="1" dirty="0">
              <a:latin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1905000" y="2964359"/>
            <a:ext cx="46519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&gt;</a:t>
            </a:r>
            <a:endParaRPr lang="en-US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912991" y="3650159"/>
            <a:ext cx="46519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&gt;</a:t>
            </a:r>
            <a:endParaRPr lang="en-US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705600" y="4335959"/>
            <a:ext cx="46519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&lt;</a:t>
            </a:r>
            <a:endParaRPr lang="en-US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1905000" y="4335959"/>
            <a:ext cx="46519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&lt;</a:t>
            </a:r>
            <a:endParaRPr lang="en-US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6705600" y="3650159"/>
            <a:ext cx="46519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&lt;</a:t>
            </a:r>
          </a:p>
        </p:txBody>
      </p:sp>
      <p:sp>
        <p:nvSpPr>
          <p:cNvPr id="66" name="Rectangle 65"/>
          <p:cNvSpPr/>
          <p:nvPr/>
        </p:nvSpPr>
        <p:spPr>
          <a:xfrm>
            <a:off x="6697609" y="2964359"/>
            <a:ext cx="46519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=</a:t>
            </a:r>
            <a:endParaRPr lang="en-US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50" grpId="0"/>
      <p:bldP spid="52" grpId="0" animBg="1"/>
      <p:bldP spid="54" grpId="1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5" grpId="0"/>
      <p:bldP spid="6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0792" y="452684"/>
            <a:ext cx="85315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2: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Điền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dấu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&gt;, &lt;, =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thích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hợp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vào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chỗ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chấm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7" name="Rectangle 6"/>
          <p:cNvSpPr/>
          <p:nvPr/>
        </p:nvSpPr>
        <p:spPr>
          <a:xfrm>
            <a:off x="1186841" y="1312782"/>
            <a:ext cx="3833101" cy="20621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</a:rPr>
              <a:t>999  …  1000</a:t>
            </a:r>
          </a:p>
          <a:p>
            <a:pPr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</a:rPr>
              <a:t>453  …  435</a:t>
            </a:r>
          </a:p>
          <a:p>
            <a:pPr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</a:rPr>
              <a:t>867  …  800 + 60 + 7</a:t>
            </a:r>
          </a:p>
        </p:txBody>
      </p:sp>
      <p:sp>
        <p:nvSpPr>
          <p:cNvPr id="9" name="Rectangle 8"/>
          <p:cNvSpPr/>
          <p:nvPr/>
        </p:nvSpPr>
        <p:spPr>
          <a:xfrm>
            <a:off x="2057400" y="1334869"/>
            <a:ext cx="60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smtClean="0">
                <a:solidFill>
                  <a:srgbClr val="FF0000"/>
                </a:solidFill>
                <a:latin typeface=".VnBodoni" pitchFamily="34" charset="0"/>
              </a:rPr>
              <a:t>&lt;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133600" y="2020669"/>
            <a:ext cx="60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smtClean="0">
                <a:solidFill>
                  <a:srgbClr val="FF0000"/>
                </a:solidFill>
                <a:latin typeface=".VnBodoni" pitchFamily="34" charset="0"/>
              </a:rPr>
              <a:t>&gt;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133600" y="2782669"/>
            <a:ext cx="60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smtClean="0">
                <a:solidFill>
                  <a:srgbClr val="FF0000"/>
                </a:solidFill>
                <a:latin typeface=".VnBodoni" pitchFamily="34" charset="0"/>
              </a:rPr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9" grpId="0"/>
      <p:bldP spid="9" grpId="1"/>
      <p:bldP spid="12" grpId="0"/>
      <p:bldP spid="12" grpId="1"/>
      <p:bldP spid="13" grpId="0"/>
      <p:bldP spid="1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7"/>
          <p:cNvSpPr>
            <a:spLocks noChangeArrowheads="1"/>
          </p:cNvSpPr>
          <p:nvPr/>
        </p:nvSpPr>
        <p:spPr bwMode="auto">
          <a:xfrm>
            <a:off x="152400" y="457200"/>
            <a:ext cx="609600" cy="609600"/>
          </a:xfrm>
          <a:prstGeom prst="ellipse">
            <a:avLst/>
          </a:prstGeom>
          <a:solidFill>
            <a:srgbClr val="00FFFF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2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457200"/>
            <a:ext cx="84360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Viết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các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857, 678, 599, 1000, 903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theo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thứ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tự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6" name="Rectangle 5"/>
          <p:cNvSpPr/>
          <p:nvPr/>
        </p:nvSpPr>
        <p:spPr>
          <a:xfrm>
            <a:off x="685800" y="1447800"/>
            <a:ext cx="26772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a, </a:t>
            </a:r>
            <a:r>
              <a:rPr lang="en-US" sz="2800" b="1" dirty="0" err="1" smtClean="0">
                <a:latin typeface="Times New Roman" pitchFamily="18" charset="0"/>
              </a:rPr>
              <a:t>Từ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bé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đến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lớn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0" y="3124200"/>
            <a:ext cx="26981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b, </a:t>
            </a:r>
            <a:r>
              <a:rPr lang="en-US" sz="2800" b="1" dirty="0" err="1" smtClean="0">
                <a:latin typeface="Times New Roman" pitchFamily="18" charset="0"/>
              </a:rPr>
              <a:t>Từ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lớn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đến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bé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14400" y="2133600"/>
            <a:ext cx="1600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599</a:t>
            </a:r>
            <a:r>
              <a:rPr lang="en-US" sz="2800" b="1" dirty="0" smtClean="0">
                <a:latin typeface="Times New Roman" pitchFamily="18" charset="0"/>
              </a:rPr>
              <a:t>,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76400" y="2143780"/>
            <a:ext cx="813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678</a:t>
            </a:r>
            <a:r>
              <a:rPr lang="en-US" sz="2800" b="1" dirty="0" smtClean="0">
                <a:latin typeface="Times New Roman" pitchFamily="18" charset="0"/>
              </a:rPr>
              <a:t>,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38400" y="2133600"/>
            <a:ext cx="813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857</a:t>
            </a:r>
            <a:r>
              <a:rPr lang="en-US" sz="2800" b="1" dirty="0" smtClean="0">
                <a:latin typeface="Times New Roman" pitchFamily="18" charset="0"/>
              </a:rPr>
              <a:t>,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225557" y="2133600"/>
            <a:ext cx="813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903</a:t>
            </a:r>
            <a:r>
              <a:rPr lang="en-US" sz="2800" b="1" dirty="0" smtClean="0">
                <a:latin typeface="Times New Roman" pitchFamily="18" charset="0"/>
              </a:rPr>
              <a:t>,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962400" y="2133600"/>
            <a:ext cx="992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1000</a:t>
            </a:r>
            <a:r>
              <a:rPr lang="en-US" sz="2800" b="1" dirty="0" smtClean="0">
                <a:latin typeface="Times New Roman" pitchFamily="18" charset="0"/>
              </a:rPr>
              <a:t>.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4400" y="3743980"/>
            <a:ext cx="992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1000</a:t>
            </a:r>
            <a:r>
              <a:rPr lang="en-US" sz="2800" b="1" dirty="0" smtClean="0">
                <a:latin typeface="Times New Roman" pitchFamily="18" charset="0"/>
              </a:rPr>
              <a:t>,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828800" y="3743980"/>
            <a:ext cx="813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903</a:t>
            </a:r>
            <a:r>
              <a:rPr lang="en-US" sz="2800" b="1" dirty="0" smtClean="0">
                <a:latin typeface="Times New Roman" pitchFamily="18" charset="0"/>
              </a:rPr>
              <a:t>,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615957" y="3733800"/>
            <a:ext cx="813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857</a:t>
            </a:r>
            <a:r>
              <a:rPr lang="en-US" sz="2800" b="1" dirty="0" smtClean="0">
                <a:latin typeface="Times New Roman" pitchFamily="18" charset="0"/>
              </a:rPr>
              <a:t>,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377957" y="3743980"/>
            <a:ext cx="813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678</a:t>
            </a:r>
            <a:r>
              <a:rPr lang="en-US" sz="2800" b="1" dirty="0" smtClean="0">
                <a:latin typeface="Times New Roman" pitchFamily="18" charset="0"/>
              </a:rPr>
              <a:t>,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114800" y="3733800"/>
            <a:ext cx="1600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599</a:t>
            </a:r>
            <a:r>
              <a:rPr lang="en-US" sz="2800" b="1" dirty="0" smtClean="0">
                <a:latin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7"/>
          <p:cNvSpPr>
            <a:spLocks noChangeArrowheads="1"/>
          </p:cNvSpPr>
          <p:nvPr/>
        </p:nvSpPr>
        <p:spPr bwMode="auto">
          <a:xfrm>
            <a:off x="762000" y="314980"/>
            <a:ext cx="609600" cy="609600"/>
          </a:xfrm>
          <a:prstGeom prst="ellipse">
            <a:avLst/>
          </a:prstGeom>
          <a:solidFill>
            <a:srgbClr val="00FFFF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3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97725" y="314980"/>
            <a:ext cx="31790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Đặt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tính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rồi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tính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990600" y="1143000"/>
            <a:ext cx="3733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a,  635 + 241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562600" y="11430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970 + 29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990600" y="1905000"/>
            <a:ext cx="4038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b,  896 - 133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562600" y="19050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295 - 105</a:t>
            </a:r>
            <a:endParaRPr lang="en-US" sz="28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7"/>
          <p:cNvSpPr>
            <a:spLocks noChangeArrowheads="1"/>
          </p:cNvSpPr>
          <p:nvPr/>
        </p:nvSpPr>
        <p:spPr bwMode="auto">
          <a:xfrm>
            <a:off x="306388" y="990600"/>
            <a:ext cx="609600" cy="609600"/>
          </a:xfrm>
          <a:prstGeom prst="ellipse">
            <a:avLst/>
          </a:prstGeom>
          <a:solidFill>
            <a:srgbClr val="00FFFF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4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144588" y="990600"/>
            <a:ext cx="22844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</a:rPr>
              <a:t>Tính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</a:rPr>
              <a:t>nhẩm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</a:rPr>
              <a:t>:</a:t>
            </a:r>
            <a:endParaRPr lang="en-US" sz="3200" b="1" i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304800" y="1966912"/>
            <a:ext cx="2895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600m + 300m    = 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304800" y="2605087"/>
            <a:ext cx="3276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20dm + 500dm  = 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4495800" y="1890712"/>
            <a:ext cx="4114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700cm + 20cm      = 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4495800" y="2590800"/>
            <a:ext cx="4114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1000km – 200km  </a:t>
            </a:r>
            <a:r>
              <a:rPr lang="en-US" sz="2800" b="1" dirty="0">
                <a:latin typeface="Times New Roman" pitchFamily="18" charset="0"/>
              </a:rPr>
              <a:t>= 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3048000" y="1905000"/>
            <a:ext cx="1905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 dirty="0" smtClean="0">
                <a:solidFill>
                  <a:srgbClr val="FC3245"/>
                </a:solidFill>
                <a:latin typeface="Times New Roman" pitchFamily="18" charset="0"/>
              </a:rPr>
              <a:t>900m</a:t>
            </a:r>
            <a:endParaRPr lang="en-US" sz="3000" b="1" dirty="0">
              <a:solidFill>
                <a:srgbClr val="FC3245"/>
              </a:solidFill>
              <a:latin typeface="Times New Roman" pitchFamily="18" charset="0"/>
            </a:endParaRP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3048000" y="2590800"/>
            <a:ext cx="3657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C3245"/>
                </a:solidFill>
                <a:latin typeface="Times New Roman" pitchFamily="18" charset="0"/>
              </a:rPr>
              <a:t>520dm</a:t>
            </a:r>
            <a:endParaRPr lang="en-US" sz="2800" b="1" dirty="0">
              <a:solidFill>
                <a:srgbClr val="FC3245"/>
              </a:solidFill>
              <a:latin typeface="Times New Roman" pitchFamily="18" charset="0"/>
            </a:endParaRP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7620000" y="1905000"/>
            <a:ext cx="1676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C3245"/>
                </a:solidFill>
                <a:latin typeface="Times New Roman" pitchFamily="18" charset="0"/>
              </a:rPr>
              <a:t>720cm</a:t>
            </a:r>
            <a:endParaRPr lang="en-US" sz="2800" b="1" dirty="0">
              <a:solidFill>
                <a:srgbClr val="FC3245"/>
              </a:solidFill>
              <a:latin typeface="Times New Roman" pitchFamily="18" charset="0"/>
            </a:endParaRP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7620000" y="2590800"/>
            <a:ext cx="1371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C3245"/>
                </a:solidFill>
                <a:latin typeface="Times New Roman" pitchFamily="18" charset="0"/>
              </a:rPr>
              <a:t>800km</a:t>
            </a:r>
            <a:endParaRPr lang="en-US" sz="2800" b="1" dirty="0">
              <a:solidFill>
                <a:srgbClr val="FC3245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1097" y="1085671"/>
            <a:ext cx="4274503" cy="120032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">
              <a:avLst/>
            </a:prstTxWarp>
            <a:spAutoFit/>
            <a:scene3d>
              <a:camera prst="perspectiveRigh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TRÒ</a:t>
            </a:r>
            <a:r>
              <a:rPr lang="en-US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CHƠI </a:t>
            </a:r>
          </a:p>
        </p:txBody>
      </p:sp>
      <p:sp>
        <p:nvSpPr>
          <p:cNvPr id="5" name="Rectangle 4"/>
          <p:cNvSpPr/>
          <p:nvPr/>
        </p:nvSpPr>
        <p:spPr>
          <a:xfrm>
            <a:off x="152400" y="2667000"/>
            <a:ext cx="8815235" cy="132343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oubleWave1">
              <a:avLst/>
            </a:prstTxWarp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50" endPos="85000" dist="29997" dir="5400000" sy="-100000" algn="bl" rotWithShape="0"/>
                </a:effectLst>
              </a:rPr>
              <a:t>AI </a:t>
            </a:r>
            <a:r>
              <a:rPr lang="en-US" sz="7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50" endPos="85000" dist="29997" dir="5400000" sy="-100000" algn="bl" rotWithShape="0"/>
                </a:effectLst>
              </a:rPr>
              <a:t>NHANH</a:t>
            </a:r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50" endPos="85000" dist="29997" dir="5400000" sy="-100000" algn="bl" rotWithShape="0"/>
                </a:effectLst>
              </a:rPr>
              <a:t> - AI ĐÚNG</a:t>
            </a:r>
            <a:endParaRPr lang="en-US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reflection blurRad="6350" stA="55000" endA="50" endPos="85000" dist="29997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0" y="7620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err="1" smtClean="0">
                <a:latin typeface="Times New Roman" pitchFamily="18" charset="0"/>
              </a:rPr>
              <a:t>Xếp</a:t>
            </a:r>
            <a:r>
              <a:rPr lang="en-US" sz="3200" b="1" i="1" dirty="0" smtClean="0">
                <a:latin typeface="Times New Roman" pitchFamily="18" charset="0"/>
              </a:rPr>
              <a:t> 4 </a:t>
            </a:r>
            <a:r>
              <a:rPr lang="en-US" sz="3200" b="1" i="1" dirty="0" err="1" smtClean="0">
                <a:latin typeface="Times New Roman" pitchFamily="18" charset="0"/>
              </a:rPr>
              <a:t>hình</a:t>
            </a:r>
            <a:r>
              <a:rPr lang="en-US" sz="3200" b="1" i="1" dirty="0" smtClean="0">
                <a:latin typeface="Times New Roman" pitchFamily="18" charset="0"/>
              </a:rPr>
              <a:t> tam </a:t>
            </a:r>
            <a:r>
              <a:rPr lang="en-US" sz="3200" b="1" i="1" dirty="0" err="1" smtClean="0">
                <a:latin typeface="Times New Roman" pitchFamily="18" charset="0"/>
              </a:rPr>
              <a:t>giác</a:t>
            </a:r>
            <a:r>
              <a:rPr lang="en-US" sz="3200" b="1" i="1" dirty="0" smtClean="0">
                <a:latin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</a:rPr>
              <a:t>nhỏ</a:t>
            </a:r>
            <a:r>
              <a:rPr lang="en-US" sz="3200" b="1" i="1" dirty="0" smtClean="0">
                <a:latin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</a:rPr>
              <a:t>thành</a:t>
            </a:r>
            <a:r>
              <a:rPr lang="en-US" sz="3200" b="1" i="1" dirty="0" smtClean="0">
                <a:latin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</a:rPr>
              <a:t>một</a:t>
            </a:r>
            <a:r>
              <a:rPr lang="en-US" sz="3200" b="1" i="1" dirty="0" smtClean="0">
                <a:latin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</a:rPr>
              <a:t>hình</a:t>
            </a:r>
            <a:r>
              <a:rPr lang="en-US" sz="3200" b="1" i="1" dirty="0" smtClean="0">
                <a:latin typeface="Times New Roman" pitchFamily="18" charset="0"/>
              </a:rPr>
              <a:t> tam </a:t>
            </a:r>
            <a:r>
              <a:rPr lang="en-US" sz="3200" b="1" i="1" dirty="0" err="1" smtClean="0">
                <a:latin typeface="Times New Roman" pitchFamily="18" charset="0"/>
              </a:rPr>
              <a:t>giác</a:t>
            </a:r>
            <a:r>
              <a:rPr lang="en-US" sz="3200" b="1" i="1" dirty="0" smtClean="0">
                <a:latin typeface="Times New Roman" pitchFamily="18" charset="0"/>
              </a:rPr>
              <a:t> to:</a:t>
            </a:r>
            <a:endParaRPr lang="en-US" sz="3200" b="1" i="1" dirty="0">
              <a:latin typeface="Times New Roman" pitchFamily="18" charset="0"/>
            </a:endParaRPr>
          </a:p>
        </p:txBody>
      </p:sp>
      <p:sp>
        <p:nvSpPr>
          <p:cNvPr id="6" name="Right Triangle 5"/>
          <p:cNvSpPr/>
          <p:nvPr/>
        </p:nvSpPr>
        <p:spPr>
          <a:xfrm>
            <a:off x="1295400" y="1295400"/>
            <a:ext cx="1524000" cy="15240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3124200" y="1295400"/>
            <a:ext cx="1524000" cy="15240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Triangle 7"/>
          <p:cNvSpPr/>
          <p:nvPr/>
        </p:nvSpPr>
        <p:spPr>
          <a:xfrm>
            <a:off x="4953000" y="1295400"/>
            <a:ext cx="1524000" cy="15240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Triangle 8"/>
          <p:cNvSpPr/>
          <p:nvPr/>
        </p:nvSpPr>
        <p:spPr>
          <a:xfrm>
            <a:off x="6705600" y="1371600"/>
            <a:ext cx="1524000" cy="14478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/>
          <p:cNvSpPr/>
          <p:nvPr/>
        </p:nvSpPr>
        <p:spPr>
          <a:xfrm>
            <a:off x="1524000" y="3581400"/>
            <a:ext cx="5257800" cy="266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111 L 0.00833 0.35522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0" y="17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8100000">
                                      <p:cBhvr>
                                        <p:cTn id="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0879 C -0.0842 0.00879 -0.16823 0.00902 -0.2 0.00879 C -0.23177 0.00856 -0.19219 -0.05088 -0.19063 0.00694 C -0.18907 0.06475 -0.19063 0.2988 -0.19063 0.35522 " pathEditMode="relative" rAng="0" ptsTypes="aaaA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00" y="14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700000">
                                      <p:cBhvr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0.12211 L 0.09167 0.51064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19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8100000">
                                      <p:cBhvr>
                                        <p:cTn id="6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334 0.09436 L -0.26667 0.50509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00" y="20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8100000">
                                      <p:cBhvr>
                                        <p:cTn id="6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  <p:bldP spid="9" grpId="0" animBg="1"/>
      <p:bldP spid="9" grpId="1" animBg="1"/>
      <p:bldP spid="9" grpId="2" animBg="1"/>
      <p:bldP spid="10" grpId="0" animBg="1"/>
      <p:bldP spid="1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85a0b991658b3c63815c85553dad48e9cbcf4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</TotalTime>
  <Words>181</Words>
  <Application>Microsoft Office PowerPoint</Application>
  <PresentationFormat>On-screen Show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Asus</dc:creator>
  <cp:lastModifiedBy>Welcome</cp:lastModifiedBy>
  <cp:revision>32</cp:revision>
  <dcterms:created xsi:type="dcterms:W3CDTF">2016-04-17T10:26:20Z</dcterms:created>
  <dcterms:modified xsi:type="dcterms:W3CDTF">2017-04-14T05:26:54Z</dcterms:modified>
</cp:coreProperties>
</file>