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  <p:sldMasterId id="2147483720" r:id="rId4"/>
  </p:sldMasterIdLst>
  <p:notesMasterIdLst>
    <p:notesMasterId r:id="rId14"/>
  </p:notesMasterIdLst>
  <p:sldIdLst>
    <p:sldId id="297" r:id="rId5"/>
    <p:sldId id="296" r:id="rId6"/>
    <p:sldId id="283" r:id="rId7"/>
    <p:sldId id="284" r:id="rId8"/>
    <p:sldId id="285" r:id="rId9"/>
    <p:sldId id="286" r:id="rId10"/>
    <p:sldId id="287" r:id="rId11"/>
    <p:sldId id="295" r:id="rId12"/>
    <p:sldId id="294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4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6C8F7-3A68-4C4B-AD7A-F7C9B387AF14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B9F7D-E85B-45A1-A49D-866BB4402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6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002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96604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96604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9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07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02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86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42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80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5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1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72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93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8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86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27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38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74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1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39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7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520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14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273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42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03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97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294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9679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3064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592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2086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1159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82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352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1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8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169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609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77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13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274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842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200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053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531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11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98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5530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1204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8607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2870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8569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247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9315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4471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6003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21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8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1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24680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92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93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2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6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48" r:id="rId3"/>
    <p:sldLayoutId id="2147483747" r:id="rId4"/>
    <p:sldLayoutId id="2147483746" r:id="rId5"/>
    <p:sldLayoutId id="2147483745" r:id="rId6"/>
    <p:sldLayoutId id="2147483744" r:id="rId7"/>
    <p:sldLayoutId id="2147483743" r:id="rId8"/>
    <p:sldLayoutId id="2147483742" r:id="rId9"/>
    <p:sldLayoutId id="2147483741" r:id="rId10"/>
    <p:sldLayoutId id="2147483740" r:id="rId11"/>
    <p:sldLayoutId id="2147483739" r:id="rId12"/>
    <p:sldLayoutId id="2147483738" r:id="rId13"/>
    <p:sldLayoutId id="2147483737" r:id="rId14"/>
    <p:sldLayoutId id="2147483736" r:id="rId15"/>
    <p:sldLayoutId id="2147483735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5" y="3810"/>
            <a:ext cx="12208510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7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7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6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1091056" y="682283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83569" y="1494413"/>
            <a:ext cx="8739867" cy="1354152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06591" y="1405116"/>
            <a:ext cx="1727714" cy="144344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512622" y="1494413"/>
            <a:ext cx="1583299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07876" y="1721252"/>
            <a:ext cx="7111803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DANH SÁCH HỌC SINH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21" y="3896824"/>
            <a:ext cx="2284916" cy="28913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215158" y="2787627"/>
            <a:ext cx="6671560" cy="101566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5.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VIẾT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ĐOẠN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75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230425" y="4035967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2686397" y="-90538"/>
            <a:ext cx="8176438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255" y="968783"/>
            <a:ext cx="1131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890" y="968783"/>
            <a:ext cx="113402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Dựa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theo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mẫu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và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câu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hỏi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gợi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ý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biết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nội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dung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thông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tin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trong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từng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cột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từng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hàng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và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toàn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bộ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danh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sách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800" dirty="0" smtClean="0">
                <a:solidFill>
                  <a:srgbClr val="000099"/>
                </a:solidFill>
                <a:latin typeface="Times New Roman"/>
                <a:cs typeface="Times New Roman"/>
              </a:rPr>
              <a:t>- </a:t>
            </a:r>
            <a:r>
              <a:rPr lang="en-US" sz="3800" dirty="0" err="1" smtClean="0">
                <a:solidFill>
                  <a:srgbClr val="000099"/>
                </a:solidFill>
                <a:latin typeface="Times New Roman"/>
                <a:cs typeface="Times New Roman"/>
              </a:rPr>
              <a:t>Biết</a:t>
            </a:r>
            <a:r>
              <a:rPr lang="en-US" sz="3800" dirty="0" smtClean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sz="3800" dirty="0" err="1" smtClean="0">
                <a:solidFill>
                  <a:srgbClr val="000099"/>
                </a:solidFill>
                <a:latin typeface="Times New Roman"/>
                <a:cs typeface="Times New Roman"/>
              </a:rPr>
              <a:t>cách</a:t>
            </a:r>
            <a:r>
              <a:rPr lang="en-US" sz="3800" dirty="0" smtClean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sz="3800" dirty="0" err="1" smtClean="0">
                <a:solidFill>
                  <a:srgbClr val="000099"/>
                </a:solidFill>
                <a:latin typeface="Times New Roman"/>
                <a:cs typeface="Times New Roman"/>
              </a:rPr>
              <a:t>lập</a:t>
            </a:r>
            <a:r>
              <a:rPr lang="en-US" sz="3800" dirty="0" smtClean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sz="3800" dirty="0" err="1" smtClean="0">
                <a:solidFill>
                  <a:srgbClr val="000099"/>
                </a:solidFill>
                <a:latin typeface="Times New Roman"/>
                <a:cs typeface="Times New Roman"/>
              </a:rPr>
              <a:t>danh</a:t>
            </a:r>
            <a:r>
              <a:rPr lang="en-US" sz="3800" dirty="0" smtClean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sz="3800" dirty="0" err="1" smtClean="0">
                <a:solidFill>
                  <a:srgbClr val="000099"/>
                </a:solidFill>
                <a:latin typeface="Times New Roman"/>
                <a:cs typeface="Times New Roman"/>
              </a:rPr>
              <a:t>sách</a:t>
            </a:r>
            <a:r>
              <a:rPr lang="en-US" sz="3800" dirty="0" smtClean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sz="3800" dirty="0" err="1" smtClean="0">
                <a:solidFill>
                  <a:srgbClr val="000099"/>
                </a:solidFill>
                <a:latin typeface="Times New Roman"/>
                <a:cs typeface="Times New Roman"/>
              </a:rPr>
              <a:t>theo</a:t>
            </a:r>
            <a:r>
              <a:rPr lang="en-US" sz="3800" dirty="0" smtClean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sz="3800" dirty="0" err="1" smtClean="0">
                <a:solidFill>
                  <a:srgbClr val="000099"/>
                </a:solidFill>
                <a:latin typeface="Times New Roman"/>
                <a:cs typeface="Times New Roman"/>
              </a:rPr>
              <a:t>đúng</a:t>
            </a:r>
            <a:r>
              <a:rPr lang="en-US" sz="3800" dirty="0" smtClean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sz="3800" dirty="0" err="1" smtClean="0">
                <a:solidFill>
                  <a:srgbClr val="000099"/>
                </a:solidFill>
                <a:latin typeface="Times New Roman"/>
                <a:cs typeface="Times New Roman"/>
              </a:rPr>
              <a:t>thứ</a:t>
            </a:r>
            <a:r>
              <a:rPr lang="en-US" sz="3800" dirty="0" smtClean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sz="3800" dirty="0" err="1" smtClean="0">
                <a:solidFill>
                  <a:srgbClr val="000099"/>
                </a:solidFill>
                <a:latin typeface="Times New Roman"/>
                <a:cs typeface="Times New Roman"/>
              </a:rPr>
              <a:t>tự</a:t>
            </a:r>
            <a:r>
              <a:rPr lang="en-US" sz="3800" dirty="0" smtClean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sz="3800" dirty="0" err="1" smtClean="0">
                <a:solidFill>
                  <a:srgbClr val="000099"/>
                </a:solidFill>
                <a:latin typeface="Times New Roman"/>
                <a:cs typeface="Times New Roman"/>
              </a:rPr>
              <a:t>bảng</a:t>
            </a:r>
            <a:r>
              <a:rPr lang="en-US" sz="3800" dirty="0" smtClean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sz="3800" dirty="0" err="1" smtClean="0">
                <a:solidFill>
                  <a:srgbClr val="000099"/>
                </a:solidFill>
                <a:latin typeface="Times New Roman"/>
                <a:cs typeface="Times New Roman"/>
              </a:rPr>
              <a:t>chữ</a:t>
            </a:r>
            <a:r>
              <a:rPr lang="en-US" sz="3800" dirty="0" smtClean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sz="3800" dirty="0" err="1" smtClean="0">
                <a:solidFill>
                  <a:srgbClr val="000099"/>
                </a:solidFill>
                <a:latin typeface="Times New Roman"/>
                <a:cs typeface="Times New Roman"/>
              </a:rPr>
              <a:t>cái</a:t>
            </a:r>
            <a:r>
              <a:rPr lang="en-US" sz="3800" dirty="0" smtClean="0">
                <a:solidFill>
                  <a:srgbClr val="000099"/>
                </a:solidFill>
                <a:latin typeface="Times New Roman"/>
                <a:cs typeface="Times New Roman"/>
              </a:rPr>
              <a:t>.</a:t>
            </a:r>
            <a:endParaRPr kumimoji="0" lang="vi-VN" sz="38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</a:rPr>
              <a:t>Lập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</a:rPr>
              <a:t>được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</a:rPr>
              <a:t>danh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</a:rPr>
              <a:t>sách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</a:rPr>
              <a:t>của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</a:rPr>
              <a:t>tổ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</a:rPr>
              <a:t>đăng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</a:rPr>
              <a:t>kí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</a:rPr>
              <a:t>tham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</a:rPr>
              <a:t>gia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</a:rPr>
              <a:t>các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</a:rPr>
              <a:t>câu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</a:rPr>
              <a:t>lạc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</a:rPr>
              <a:t>bộ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</a:rPr>
              <a:t>theo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</a:rPr>
              <a:t>yêu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</a:rPr>
              <a:t>cầu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</a:rPr>
              <a:t>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1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1360334" y="1977697"/>
            <a:ext cx="8885848" cy="46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15561" y="1023590"/>
            <a:ext cx="64896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DANH SÁCH HỌC SINH TỔ 1 LỚP 2A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ĐĂNG KÍ ĐI THAM QUAN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8454" y="315704"/>
            <a:ext cx="10293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danh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8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1797428" y="1089792"/>
            <a:ext cx="7694878" cy="371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51150" y="184192"/>
            <a:ext cx="64896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DANH SÁCH HỌC SINH TỔ 1 LỚP 2A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ĐĂNG KÍ ĐI THAM QUAN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5964" y="4881413"/>
            <a:ext cx="8201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Tổ 1 lớp 2A có bao nhiêu học sinh?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Có mấy bạn đăng kí tham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Lăng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c. Có mấy bạn đăng kí tham quan Bảo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tàng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tộc học.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8480924" y="4949598"/>
            <a:ext cx="2482090" cy="1257985"/>
          </a:xfrm>
          <a:prstGeom prst="cloudCallout">
            <a:avLst>
              <a:gd name="adj1" fmla="val -50224"/>
              <a:gd name="adj2" fmla="val 14176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19469" y="5296911"/>
            <a:ext cx="24820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6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093673" y="1138299"/>
            <a:ext cx="8744216" cy="422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840305" y="5318596"/>
            <a:ext cx="844433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Tổ 1 lớp 2A có bao nhiêu học sinh?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02788" y="5949129"/>
            <a:ext cx="7125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Tổ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 lớp 2A có 8 học sinh.</a:t>
            </a:r>
          </a:p>
        </p:txBody>
      </p:sp>
      <p:sp>
        <p:nvSpPr>
          <p:cNvPr id="2" name="Oval 1"/>
          <p:cNvSpPr/>
          <p:nvPr/>
        </p:nvSpPr>
        <p:spPr>
          <a:xfrm>
            <a:off x="2531258" y="1739230"/>
            <a:ext cx="841530" cy="350769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51BAE5-2942-4156-8B22-A4441D96E9E4}"/>
              </a:ext>
            </a:extLst>
          </p:cNvPr>
          <p:cNvSpPr txBox="1"/>
          <p:nvPr/>
        </p:nvSpPr>
        <p:spPr>
          <a:xfrm>
            <a:off x="2851150" y="184192"/>
            <a:ext cx="64896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DANH SÁCH HỌC SINH TỔ 1 LỚP 2A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ĐĂNG KÍ ĐI THAM QUAN</a:t>
            </a:r>
          </a:p>
        </p:txBody>
      </p:sp>
    </p:spTree>
    <p:extLst>
      <p:ext uri="{BB962C8B-B14F-4D97-AF65-F5344CB8AC3E}">
        <p14:creationId xmlns:p14="http://schemas.microsoft.com/office/powerpoint/2010/main" val="126697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031133" y="942583"/>
            <a:ext cx="8998056" cy="434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70205" y="5202728"/>
            <a:ext cx="8864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Có mấy bạn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kí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Lăng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48541" y="5675209"/>
            <a:ext cx="7860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 4 bạn đăng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Lăng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48541" y="6174351"/>
            <a:ext cx="786065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 là những bạn nào?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412339" y="2366074"/>
            <a:ext cx="1046114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12341" y="4198359"/>
            <a:ext cx="1046114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12341" y="4634356"/>
            <a:ext cx="1046114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27329" y="5099623"/>
            <a:ext cx="1046114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6200000">
            <a:off x="4786286" y="1039228"/>
            <a:ext cx="411756" cy="242753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5282295" y="2388557"/>
            <a:ext cx="411757" cy="342861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4662006" y="3462559"/>
            <a:ext cx="411758" cy="218803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4647539" y="3898370"/>
            <a:ext cx="440691" cy="218803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99D472-DA22-4028-988F-8E38C19E64C5}"/>
              </a:ext>
            </a:extLst>
          </p:cNvPr>
          <p:cNvSpPr txBox="1"/>
          <p:nvPr/>
        </p:nvSpPr>
        <p:spPr>
          <a:xfrm>
            <a:off x="3285312" y="139866"/>
            <a:ext cx="64896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DANH SÁCH HỌC SINH TỔ 1 LỚP 2A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ĐĂNG KÍ ĐI THAM QUAN</a:t>
            </a:r>
          </a:p>
        </p:txBody>
      </p:sp>
    </p:spTree>
    <p:extLst>
      <p:ext uri="{BB962C8B-B14F-4D97-AF65-F5344CB8AC3E}">
        <p14:creationId xmlns:p14="http://schemas.microsoft.com/office/powerpoint/2010/main" val="6226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  <p:bldP spid="21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1364592" y="651096"/>
            <a:ext cx="9953657" cy="480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89933" y="5170846"/>
            <a:ext cx="1178593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c. Có mấy bạn đăng kí tham quan Bảo tàng Dân tộc học?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55391" y="5715876"/>
            <a:ext cx="10396529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 4 bạn đăng kí tham quan Bảo tàng Dân tộc học.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74059" y="6207501"/>
            <a:ext cx="819076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b="1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b="1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7251633" y="1726080"/>
            <a:ext cx="30269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7251633" y="2728163"/>
            <a:ext cx="30269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7251633" y="3254689"/>
            <a:ext cx="3145433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7268566" y="3767312"/>
            <a:ext cx="30269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6200000">
            <a:off x="4520826" y="127163"/>
            <a:ext cx="417594" cy="288183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4708416" y="883379"/>
            <a:ext cx="441690" cy="331561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4276209" y="1868123"/>
            <a:ext cx="399061" cy="237406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4473313" y="2103948"/>
            <a:ext cx="495688" cy="289876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B3E33C-44BC-4263-B382-C17C285886D3}"/>
              </a:ext>
            </a:extLst>
          </p:cNvPr>
          <p:cNvSpPr txBox="1"/>
          <p:nvPr/>
        </p:nvSpPr>
        <p:spPr>
          <a:xfrm>
            <a:off x="1364592" y="106066"/>
            <a:ext cx="102613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DANH SÁCH HỌC SINH TỔ 1 LỚP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2A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KÍ ĐI THAM QUAN</a:t>
            </a:r>
          </a:p>
        </p:txBody>
      </p:sp>
    </p:spTree>
    <p:extLst>
      <p:ext uri="{BB962C8B-B14F-4D97-AF65-F5344CB8AC3E}">
        <p14:creationId xmlns:p14="http://schemas.microsoft.com/office/powerpoint/2010/main" val="26257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  <p:bldP spid="21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120495" y="58896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3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4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2" name="TextBox 1"/>
          <p:cNvSpPr txBox="1"/>
          <p:nvPr/>
        </p:nvSpPr>
        <p:spPr>
          <a:xfrm>
            <a:off x="363255" y="41859"/>
            <a:ext cx="11316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394751"/>
              </p:ext>
            </p:extLst>
          </p:nvPr>
        </p:nvGraphicFramePr>
        <p:xfrm>
          <a:off x="741598" y="1999747"/>
          <a:ext cx="10559442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4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3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3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406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Cờ</a:t>
                      </a:r>
                      <a:r>
                        <a:rPr lang="en-US" sz="2800" baseline="0" smtClean="0">
                          <a:latin typeface="Times New Roman" pitchFamily="18" charset="0"/>
                          <a:cs typeface="Times New Roman" pitchFamily="18" charset="0"/>
                        </a:rPr>
                        <a:t> vua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Võ</a:t>
                      </a:r>
                      <a:r>
                        <a:rPr lang="en-US" sz="2800" baseline="0" smtClean="0">
                          <a:latin typeface="Times New Roman" pitchFamily="18" charset="0"/>
                          <a:cs typeface="Times New Roman" pitchFamily="18" charset="0"/>
                        </a:rPr>
                        <a:t> thuật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Bơi</a:t>
                      </a:r>
                      <a:r>
                        <a:rPr lang="en-US" sz="2800" baseline="0" smtClean="0">
                          <a:latin typeface="Times New Roman" pitchFamily="18" charset="0"/>
                          <a:cs typeface="Times New Roman" pitchFamily="18" charset="0"/>
                        </a:rPr>
                        <a:t> lội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06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Nguyễn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06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2800" baseline="0" smtClean="0">
                          <a:latin typeface="Times New Roman" pitchFamily="18" charset="0"/>
                          <a:cs typeface="Times New Roman" pitchFamily="18" charset="0"/>
                        </a:rPr>
                        <a:t> Bảo Anh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06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Võ</a:t>
                      </a:r>
                      <a:r>
                        <a:rPr lang="en-US" sz="2800" baseline="0" smtClean="0">
                          <a:latin typeface="Times New Roman" pitchFamily="18" charset="0"/>
                          <a:cs typeface="Times New Roman" pitchFamily="18" charset="0"/>
                        </a:rPr>
                        <a:t> Khánh Bình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06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Lê</a:t>
                      </a:r>
                      <a:r>
                        <a:rPr lang="en-US" sz="2800" baseline="0" smtClean="0">
                          <a:latin typeface="Times New Roman" pitchFamily="18" charset="0"/>
                          <a:cs typeface="Times New Roman" pitchFamily="18" charset="0"/>
                        </a:rPr>
                        <a:t> Huy Đức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06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2800" baseline="0" smtClean="0">
                          <a:latin typeface="Times New Roman" pitchFamily="18" charset="0"/>
                          <a:cs typeface="Times New Roman" pitchFamily="18" charset="0"/>
                        </a:rPr>
                        <a:t> Khánh Linh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06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Ngô</a:t>
                      </a:r>
                      <a:r>
                        <a:rPr lang="en-US" sz="2800" baseline="0" smtClean="0">
                          <a:latin typeface="Times New Roman" pitchFamily="18" charset="0"/>
                          <a:cs typeface="Times New Roman" pitchFamily="18" charset="0"/>
                        </a:rPr>
                        <a:t> Phan Nhật Nam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06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Nguyễn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Thạch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Tuyết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52945" y="1288473"/>
            <a:ext cx="117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21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366542" y="112541"/>
            <a:ext cx="11576076" cy="61849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137DFA-82D2-4310-925F-44E654E2336A}"/>
              </a:ext>
            </a:extLst>
          </p:cNvPr>
          <p:cNvSpPr/>
          <p:nvPr/>
        </p:nvSpPr>
        <p:spPr>
          <a:xfrm>
            <a:off x="4656001" y="1313644"/>
            <a:ext cx="21932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DẶN </a:t>
            </a:r>
            <a:r>
              <a:rPr kumimoji="0" lang="en-US" sz="4000" b="1" i="0" u="none" strike="noStrike" kern="1200" cap="all" spc="0" normalizeH="0" baseline="0" noProof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DÒ</a:t>
            </a:r>
            <a:endParaRPr kumimoji="0" lang="en-US" sz="4000" b="1" i="0" u="none" strike="noStrike" kern="1200" cap="all" spc="0" normalizeH="0" baseline="0" noProof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6450" y="2440488"/>
            <a:ext cx="8549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0539997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mh5ip1a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453</Words>
  <Application>Microsoft Office PowerPoint</Application>
  <PresentationFormat>Widescreen</PresentationFormat>
  <Paragraphs>73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Microsoft YaHei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字魂59号-创粗黑</vt:lpstr>
      <vt:lpstr>1_Office Theme</vt:lpstr>
      <vt:lpstr>1_Office 主题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31</cp:revision>
  <dcterms:created xsi:type="dcterms:W3CDTF">2021-07-15T14:59:28Z</dcterms:created>
  <dcterms:modified xsi:type="dcterms:W3CDTF">2021-10-14T08:56:36Z</dcterms:modified>
</cp:coreProperties>
</file>