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17" r:id="rId2"/>
    <p:sldId id="318" r:id="rId3"/>
    <p:sldId id="257" r:id="rId4"/>
    <p:sldId id="309" r:id="rId5"/>
    <p:sldId id="306" r:id="rId6"/>
    <p:sldId id="294" r:id="rId7"/>
    <p:sldId id="295" r:id="rId8"/>
    <p:sldId id="296" r:id="rId9"/>
    <p:sldId id="319" r:id="rId10"/>
    <p:sldId id="274" r:id="rId11"/>
    <p:sldId id="307" r:id="rId12"/>
    <p:sldId id="302" r:id="rId13"/>
    <p:sldId id="279" r:id="rId14"/>
    <p:sldId id="280" r:id="rId15"/>
    <p:sldId id="281" r:id="rId16"/>
    <p:sldId id="282" r:id="rId17"/>
    <p:sldId id="320" r:id="rId18"/>
    <p:sldId id="271" r:id="rId19"/>
    <p:sldId id="284" r:id="rId20"/>
    <p:sldId id="286" r:id="rId21"/>
    <p:sldId id="288" r:id="rId22"/>
    <p:sldId id="31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D60093"/>
    <a:srgbClr val="00FF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1E8D-27FD-4A16-AB26-A0D9173CA49A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BA87A45-BE1E-45AC-9DC5-F9BCEA127E36}" type="slidenum">
              <a:rPr lang="en-US" sz="1200">
                <a:cs typeface="Arial" pitchFamily="34" charset="0"/>
              </a:rPr>
              <a:pPr algn="r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6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A1C7A-5D26-499F-897D-686CEEC0E72B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5F33454-952E-4B19-9433-A51BD5DC6D69}" type="slidenum">
              <a:rPr lang="en-US" sz="1200">
                <a:cs typeface="Arial" pitchFamily="34" charset="0"/>
              </a:rPr>
              <a:pPr algn="r"/>
              <a:t>21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56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-1" y="487025"/>
            <a:ext cx="9677401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endParaRPr lang="en-US" sz="5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endParaRPr lang="en-US" sz="5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ốm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10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95" y="9906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4008" y="3581400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32780" y="1009193"/>
            <a:ext cx="5177820" cy="2103349"/>
            <a:chOff x="3432780" y="1009193"/>
            <a:chExt cx="5177820" cy="210334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1358216"/>
              <a:ext cx="4953000" cy="17543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432780" y="1009193"/>
              <a:ext cx="323850" cy="1047750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9713" y="4876800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71076"/>
            <a:ext cx="8305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866" y="1600200"/>
            <a:ext cx="229435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38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740" y="3810000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08333" y="925750"/>
            <a:ext cx="5457826" cy="2997702"/>
            <a:chOff x="3038474" y="583699"/>
            <a:chExt cx="5457826" cy="2997702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5295900" cy="25146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34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038474" y="583699"/>
              <a:ext cx="323850" cy="104775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0" y="1150441"/>
            <a:ext cx="3478060" cy="260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182" y="304800"/>
            <a:ext cx="8464244" cy="2562226"/>
            <a:chOff x="222556" y="3686174"/>
            <a:chExt cx="8464244" cy="2562226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28600" y="3994150"/>
              <a:ext cx="8458200" cy="2254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bộc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22556" y="3686174"/>
              <a:ext cx="323850" cy="1047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905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5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indent="228600" algn="ctr">
              <a:buFont typeface="Arial" pitchFamily="34" charset="0"/>
              <a:buChar char="•"/>
              <a:defRPr/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xót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thương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75" y="69353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6" y="2590800"/>
            <a:ext cx="90598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975" y="5612335"/>
            <a:ext cx="8839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719" y="1524000"/>
            <a:ext cx="8564562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449" y="4351642"/>
            <a:ext cx="8610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0181" y="357375"/>
            <a:ext cx="8400419" cy="1728064"/>
            <a:chOff x="210181" y="357375"/>
            <a:chExt cx="8400419" cy="172806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305800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10181" y="357375"/>
              <a:ext cx="323850" cy="10477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85800" y="2667000"/>
            <a:ext cx="7924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75" y="1676400"/>
            <a:ext cx="8885606" cy="3458701"/>
            <a:chOff x="-107646" y="3181137"/>
            <a:chExt cx="8885606" cy="345870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76200" y="3531057"/>
              <a:ext cx="8854160" cy="310878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5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-107646" y="3181137"/>
              <a:ext cx="323850" cy="10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0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-165460" y="1154383"/>
            <a:ext cx="6943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563672" y="1836344"/>
            <a:ext cx="950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-165460" y="2875964"/>
            <a:ext cx="86106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4,5: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8184" y="3810000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6,7: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45301" y="4914358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6700" y="134778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mưa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rào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6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giường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" y="3938587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Ngâm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múa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  <a:p>
            <a:pPr>
              <a:defRPr/>
            </a:pP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Rồi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kịch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chèo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924800" cy="1295400"/>
          </a:xfrm>
        </p:spPr>
        <p:txBody>
          <a:bodyPr/>
          <a:lstStyle/>
          <a:p>
            <a:r>
              <a:rPr lang="en-US" sz="3600" err="1" smtClean="0">
                <a:solidFill>
                  <a:schemeClr val="tx1"/>
                </a:solidFill>
              </a:rPr>
              <a:t>Thứ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r>
              <a:rPr lang="en-US" sz="3600" smtClean="0">
                <a:solidFill>
                  <a:schemeClr val="tx1"/>
                </a:solidFill>
              </a:rPr>
              <a:t> tư</a:t>
            </a:r>
            <a:r>
              <a:rPr lang="en-US" sz="3600" smtClean="0"/>
              <a:t> 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r>
              <a:rPr lang="en-US" sz="3600" err="1" smtClean="0">
                <a:solidFill>
                  <a:schemeClr val="tx1"/>
                </a:solidFill>
              </a:rPr>
              <a:t>ngày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r>
              <a:rPr lang="en-US" sz="3600"/>
              <a:t>8</a:t>
            </a:r>
            <a:r>
              <a:rPr lang="en-US" sz="3600" smtClean="0"/>
              <a:t> 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</a:rPr>
              <a:t> 9 </a:t>
            </a:r>
            <a:r>
              <a:rPr lang="en-US" sz="3600" dirty="0" err="1" smtClean="0">
                <a:solidFill>
                  <a:schemeClr val="tx1"/>
                </a:solidFill>
              </a:rPr>
              <a:t>năm</a:t>
            </a:r>
            <a:r>
              <a:rPr lang="en-US" sz="3600" dirty="0" smtClean="0">
                <a:solidFill>
                  <a:schemeClr val="tx1"/>
                </a:solidFill>
              </a:rPr>
              <a:t> 2021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Tập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đọc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ốm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Khoa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charset="0"/>
              <a:buNone/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5950"/>
            <a:ext cx="8763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057400" y="2514600"/>
            <a:ext cx="7086600" cy="3325813"/>
          </a:xfrm>
        </p:spPr>
        <p:txBody>
          <a:bodyPr>
            <a:normAutofit lnSpcReduction="10000"/>
          </a:bodyPr>
          <a:lstStyle/>
          <a:p>
            <a:pPr marL="273050" indent="-273050">
              <a:buFont typeface="Wingdings" pitchFamily="2" charset="2"/>
              <a:buNone/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ốm ( quay video)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NỐI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6025"/>
            <a:ext cx="2286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24400"/>
            <a:ext cx="2209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81" name="Group 9"/>
          <p:cNvGrpSpPr>
            <a:grpSpLocks noChangeAspect="1"/>
          </p:cNvGrpSpPr>
          <p:nvPr/>
        </p:nvGrpSpPr>
        <p:grpSpPr bwMode="auto">
          <a:xfrm rot="4651953">
            <a:off x="111125" y="-111125"/>
            <a:ext cx="1370013" cy="1592263"/>
            <a:chOff x="4944" y="658"/>
            <a:chExt cx="624" cy="553"/>
          </a:xfrm>
        </p:grpSpPr>
        <p:sp>
          <p:nvSpPr>
            <p:cNvPr id="54367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68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9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0" name="Freeform 13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1" name="Freeform 14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2" name="Freeform 15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3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4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5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6" name="Freeform 19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7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8" name="Freeform 21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9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0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1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2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3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4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5" name="Freeform 28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6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7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8" name="Freeform 31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9" name="Freeform 32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0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1" name="Freeform 34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2" name="Freeform 35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4282" name="Group 36"/>
          <p:cNvGrpSpPr>
            <a:grpSpLocks noChangeAspect="1"/>
          </p:cNvGrpSpPr>
          <p:nvPr/>
        </p:nvGrpSpPr>
        <p:grpSpPr bwMode="auto">
          <a:xfrm rot="4651953">
            <a:off x="7662862" y="-111124"/>
            <a:ext cx="1370013" cy="1592262"/>
            <a:chOff x="4944" y="658"/>
            <a:chExt cx="624" cy="553"/>
          </a:xfrm>
        </p:grpSpPr>
        <p:sp>
          <p:nvSpPr>
            <p:cNvPr id="54341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42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3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4" name="Freeform 40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5" name="Freeform 41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6" name="Freeform 42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7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8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9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0" name="Freeform 46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1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2" name="Freeform 48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3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4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5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6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7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8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9" name="Freeform 55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0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1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2" name="Freeform 58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3" name="Freeform 59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4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5" name="Freeform 61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6" name="Freeform 62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Rectangle 63"/>
          <p:cNvSpPr>
            <a:spLocks noChangeArrowheads="1"/>
          </p:cNvSpPr>
          <p:nvPr/>
        </p:nvSpPr>
        <p:spPr bwMode="auto">
          <a:xfrm>
            <a:off x="1066800" y="1447800"/>
            <a:ext cx="670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/>
              </a:rPr>
              <a:t> </a:t>
            </a:r>
            <a:endParaRPr lang="en-US" sz="3200" b="1" dirty="0">
              <a:solidFill>
                <a:srgbClr val="0000FF"/>
              </a:solidFill>
              <a:effectLst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effectLst/>
              </a:rPr>
              <a:t>TẠM </a:t>
            </a:r>
            <a:r>
              <a:rPr lang="en-US" sz="3200" b="1" dirty="0" smtClean="0">
                <a:solidFill>
                  <a:srgbClr val="0000FF"/>
                </a:solidFill>
                <a:effectLst/>
              </a:rPr>
              <a:t>BIỆT CÁC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EM HỌC SINH</a:t>
            </a:r>
          </a:p>
        </p:txBody>
      </p:sp>
      <p:grpSp>
        <p:nvGrpSpPr>
          <p:cNvPr id="54284" name="Group 64"/>
          <p:cNvGrpSpPr>
            <a:grpSpLocks/>
          </p:cNvGrpSpPr>
          <p:nvPr/>
        </p:nvGrpSpPr>
        <p:grpSpPr bwMode="auto">
          <a:xfrm>
            <a:off x="457200" y="3810000"/>
            <a:ext cx="4800600" cy="847725"/>
            <a:chOff x="2350" y="1008"/>
            <a:chExt cx="1826" cy="534"/>
          </a:xfrm>
        </p:grpSpPr>
        <p:pic>
          <p:nvPicPr>
            <p:cNvPr id="54337" name="Picture 6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8" name="Picture 6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9" name="Picture 6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40" name="Picture 6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5" name="Group 69"/>
          <p:cNvGrpSpPr>
            <a:grpSpLocks/>
          </p:cNvGrpSpPr>
          <p:nvPr/>
        </p:nvGrpSpPr>
        <p:grpSpPr bwMode="auto">
          <a:xfrm>
            <a:off x="3886200" y="4495800"/>
            <a:ext cx="4800600" cy="847725"/>
            <a:chOff x="2350" y="1008"/>
            <a:chExt cx="1826" cy="534"/>
          </a:xfrm>
        </p:grpSpPr>
        <p:pic>
          <p:nvPicPr>
            <p:cNvPr id="54333" name="Picture 7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4" name="Picture 7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5" name="Picture 7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6" name="Picture 7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6" name="Group 74"/>
          <p:cNvGrpSpPr>
            <a:grpSpLocks/>
          </p:cNvGrpSpPr>
          <p:nvPr/>
        </p:nvGrpSpPr>
        <p:grpSpPr bwMode="auto">
          <a:xfrm>
            <a:off x="3276600" y="3429000"/>
            <a:ext cx="4800600" cy="847725"/>
            <a:chOff x="2350" y="1008"/>
            <a:chExt cx="1826" cy="534"/>
          </a:xfrm>
        </p:grpSpPr>
        <p:pic>
          <p:nvPicPr>
            <p:cNvPr id="54329" name="Picture 7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0" name="Picture 7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1" name="Picture 7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2" name="Picture 7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7" name="Group 79"/>
          <p:cNvGrpSpPr>
            <a:grpSpLocks/>
          </p:cNvGrpSpPr>
          <p:nvPr/>
        </p:nvGrpSpPr>
        <p:grpSpPr bwMode="auto">
          <a:xfrm>
            <a:off x="609600" y="4800600"/>
            <a:ext cx="4800600" cy="847725"/>
            <a:chOff x="2350" y="1008"/>
            <a:chExt cx="1826" cy="534"/>
          </a:xfrm>
        </p:grpSpPr>
        <p:pic>
          <p:nvPicPr>
            <p:cNvPr id="54325" name="Picture 8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6" name="Picture 8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7" name="Picture 8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8" name="Picture 8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8" name="Group 84"/>
          <p:cNvGrpSpPr>
            <a:grpSpLocks/>
          </p:cNvGrpSpPr>
          <p:nvPr/>
        </p:nvGrpSpPr>
        <p:grpSpPr bwMode="auto">
          <a:xfrm>
            <a:off x="3581400" y="1600200"/>
            <a:ext cx="4800600" cy="847725"/>
            <a:chOff x="2350" y="1008"/>
            <a:chExt cx="1826" cy="534"/>
          </a:xfrm>
        </p:grpSpPr>
        <p:pic>
          <p:nvPicPr>
            <p:cNvPr id="54321" name="Picture 8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2" name="Picture 8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3" name="Picture 8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4" name="Picture 8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9" name="Group 89"/>
          <p:cNvGrpSpPr>
            <a:grpSpLocks/>
          </p:cNvGrpSpPr>
          <p:nvPr/>
        </p:nvGrpSpPr>
        <p:grpSpPr bwMode="auto">
          <a:xfrm>
            <a:off x="0" y="2971800"/>
            <a:ext cx="4800600" cy="847725"/>
            <a:chOff x="2350" y="1008"/>
            <a:chExt cx="1826" cy="534"/>
          </a:xfrm>
        </p:grpSpPr>
        <p:pic>
          <p:nvPicPr>
            <p:cNvPr id="54317" name="Picture 9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9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9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9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0" name="Group 94"/>
          <p:cNvGrpSpPr>
            <a:grpSpLocks/>
          </p:cNvGrpSpPr>
          <p:nvPr/>
        </p:nvGrpSpPr>
        <p:grpSpPr bwMode="auto">
          <a:xfrm>
            <a:off x="3962400" y="2590800"/>
            <a:ext cx="4800600" cy="847725"/>
            <a:chOff x="2350" y="1008"/>
            <a:chExt cx="1826" cy="534"/>
          </a:xfrm>
        </p:grpSpPr>
        <p:pic>
          <p:nvPicPr>
            <p:cNvPr id="54313" name="Picture 9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4" name="Picture 9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5" name="Picture 9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6" name="Picture 9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1" name="Group 99"/>
          <p:cNvGrpSpPr>
            <a:grpSpLocks/>
          </p:cNvGrpSpPr>
          <p:nvPr/>
        </p:nvGrpSpPr>
        <p:grpSpPr bwMode="auto">
          <a:xfrm>
            <a:off x="457200" y="1828800"/>
            <a:ext cx="4800600" cy="847725"/>
            <a:chOff x="2350" y="1008"/>
            <a:chExt cx="1826" cy="534"/>
          </a:xfrm>
        </p:grpSpPr>
        <p:pic>
          <p:nvPicPr>
            <p:cNvPr id="54309" name="Picture 10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0" name="Picture 10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1" name="Picture 10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2" name="Picture 10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2" name="Group 104"/>
          <p:cNvGrpSpPr>
            <a:grpSpLocks/>
          </p:cNvGrpSpPr>
          <p:nvPr/>
        </p:nvGrpSpPr>
        <p:grpSpPr bwMode="auto">
          <a:xfrm>
            <a:off x="3505200" y="762000"/>
            <a:ext cx="4800600" cy="847725"/>
            <a:chOff x="2350" y="1008"/>
            <a:chExt cx="1826" cy="534"/>
          </a:xfrm>
        </p:grpSpPr>
        <p:pic>
          <p:nvPicPr>
            <p:cNvPr id="54305" name="Picture 10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6" name="Picture 10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7" name="Picture 10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8" name="Picture 10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3" name="Group 109"/>
          <p:cNvGrpSpPr>
            <a:grpSpLocks/>
          </p:cNvGrpSpPr>
          <p:nvPr/>
        </p:nvGrpSpPr>
        <p:grpSpPr bwMode="auto">
          <a:xfrm>
            <a:off x="3429000" y="5562600"/>
            <a:ext cx="4800600" cy="847725"/>
            <a:chOff x="2350" y="1008"/>
            <a:chExt cx="1826" cy="534"/>
          </a:xfrm>
        </p:grpSpPr>
        <p:pic>
          <p:nvPicPr>
            <p:cNvPr id="54301" name="Picture 11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2" name="Picture 11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3" name="Picture 11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4" name="Picture 11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4" name="Group 114"/>
          <p:cNvGrpSpPr>
            <a:grpSpLocks/>
          </p:cNvGrpSpPr>
          <p:nvPr/>
        </p:nvGrpSpPr>
        <p:grpSpPr bwMode="auto">
          <a:xfrm>
            <a:off x="0" y="685800"/>
            <a:ext cx="4800600" cy="847725"/>
            <a:chOff x="2350" y="1008"/>
            <a:chExt cx="1826" cy="534"/>
          </a:xfrm>
        </p:grpSpPr>
        <p:pic>
          <p:nvPicPr>
            <p:cNvPr id="54297" name="Picture 11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8" name="Picture 11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9" name="Picture 11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0" name="Picture 11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95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9243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76310" y="1143000"/>
            <a:ext cx="4800600" cy="1006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MẸ ỐM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149475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Trần</a:t>
            </a:r>
            <a:r>
              <a:rPr lang="en-US" b="1" dirty="0" smtClean="0"/>
              <a:t> </a:t>
            </a:r>
            <a:r>
              <a:rPr lang="en-US" b="1" dirty="0" err="1" smtClean="0"/>
              <a:t>Đăng</a:t>
            </a:r>
            <a:r>
              <a:rPr lang="en-US" b="1" dirty="0" smtClean="0"/>
              <a:t> </a:t>
            </a:r>
            <a:r>
              <a:rPr lang="en-US" b="1" dirty="0" err="1" smtClean="0"/>
              <a:t>Khoa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" y="1010444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4" y="2088"/>
            <a:ext cx="9273436" cy="81253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MẸ ỐM</a:t>
            </a:r>
          </a:p>
          <a:p>
            <a:pPr algn="ctr"/>
            <a:r>
              <a:rPr lang="en-US" dirty="0" smtClean="0"/>
              <a:t>		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i="1" dirty="0" err="1" smtClean="0"/>
              <a:t>Mọi</a:t>
            </a:r>
            <a:r>
              <a:rPr lang="en-US" i="1" dirty="0" smtClean="0"/>
              <a:t> </a:t>
            </a:r>
            <a:r>
              <a:rPr lang="en-US" i="1" dirty="0" err="1" smtClean="0"/>
              <a:t>hôm</a:t>
            </a:r>
            <a:r>
              <a:rPr lang="en-US" i="1" dirty="0" smtClean="0"/>
              <a:t>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vui</a:t>
            </a:r>
            <a:r>
              <a:rPr lang="en-US" i="1" dirty="0" smtClean="0"/>
              <a:t> </a:t>
            </a:r>
            <a:r>
              <a:rPr lang="en-US" i="1" dirty="0" err="1" smtClean="0"/>
              <a:t>chơi</a:t>
            </a:r>
            <a:endParaRPr lang="en-US" i="1" dirty="0" smtClean="0"/>
          </a:p>
          <a:p>
            <a:pPr algn="ctr"/>
            <a:r>
              <a:rPr lang="en-US" i="1" dirty="0" err="1" smtClean="0"/>
              <a:t>Hôm</a:t>
            </a:r>
            <a:r>
              <a:rPr lang="en-US" i="1" dirty="0" smtClean="0"/>
              <a:t> nay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chẳng</a:t>
            </a:r>
            <a:r>
              <a:rPr lang="en-US" i="1" dirty="0" smtClean="0"/>
              <a:t> </a:t>
            </a:r>
            <a:r>
              <a:rPr lang="en-US" i="1" dirty="0" err="1" smtClean="0"/>
              <a:t>nói</a:t>
            </a:r>
            <a:r>
              <a:rPr lang="en-US" i="1" dirty="0" smtClean="0"/>
              <a:t> </a:t>
            </a:r>
            <a:r>
              <a:rPr lang="en-US" i="1" dirty="0" err="1" smtClean="0"/>
              <a:t>cười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đâu</a:t>
            </a:r>
            <a:endParaRPr lang="en-US" i="1" dirty="0" smtClean="0"/>
          </a:p>
          <a:p>
            <a:pPr algn="ctr"/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r>
              <a:rPr lang="en-US" i="1" dirty="0" smtClean="0"/>
              <a:t> </a:t>
            </a:r>
            <a:r>
              <a:rPr lang="en-US" i="1" dirty="0" err="1" smtClean="0"/>
              <a:t>khô</a:t>
            </a:r>
            <a:r>
              <a:rPr lang="en-US" i="1" dirty="0" smtClean="0"/>
              <a:t> </a:t>
            </a:r>
            <a:r>
              <a:rPr lang="en-US" i="1" dirty="0" err="1" smtClean="0"/>
              <a:t>giữa</a:t>
            </a:r>
            <a:r>
              <a:rPr lang="en-US" i="1" dirty="0" smtClean="0"/>
              <a:t> </a:t>
            </a:r>
            <a:r>
              <a:rPr lang="en-US" i="1" dirty="0" err="1" smtClean="0"/>
              <a:t>cơi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endParaRPr lang="en-US" i="1" dirty="0" smtClean="0"/>
          </a:p>
          <a:p>
            <a:pPr algn="ctr"/>
            <a:r>
              <a:rPr lang="en-US" i="1" dirty="0" err="1" smtClean="0"/>
              <a:t>Truyện</a:t>
            </a:r>
            <a:r>
              <a:rPr lang="en-US" i="1" dirty="0" smtClean="0"/>
              <a:t> </a:t>
            </a:r>
            <a:r>
              <a:rPr lang="en-US" i="1" dirty="0" err="1" smtClean="0"/>
              <a:t>Kiều</a:t>
            </a:r>
            <a:r>
              <a:rPr lang="en-US" i="1" dirty="0" smtClean="0"/>
              <a:t> </a:t>
            </a:r>
            <a:r>
              <a:rPr lang="en-US" i="1" dirty="0" err="1" smtClean="0"/>
              <a:t>gấp</a:t>
            </a:r>
            <a:r>
              <a:rPr lang="en-US" i="1" dirty="0" smtClean="0"/>
              <a:t> </a:t>
            </a:r>
            <a:r>
              <a:rPr lang="en-US" i="1" dirty="0" err="1" smtClean="0"/>
              <a:t>lại</a:t>
            </a:r>
            <a:r>
              <a:rPr lang="en-US" i="1" dirty="0" smtClean="0"/>
              <a:t> </a:t>
            </a: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 smtClean="0"/>
              <a:t>đầu</a:t>
            </a:r>
            <a:r>
              <a:rPr lang="en-US" i="1" dirty="0" smtClean="0"/>
              <a:t> </a:t>
            </a:r>
            <a:r>
              <a:rPr lang="en-US" i="1" dirty="0" err="1" smtClean="0"/>
              <a:t>bấy</a:t>
            </a:r>
            <a:r>
              <a:rPr lang="en-US" i="1" dirty="0" smtClean="0"/>
              <a:t> nay.</a:t>
            </a:r>
          </a:p>
          <a:p>
            <a:pPr algn="ctr"/>
            <a:endParaRPr lang="vi-VN" i="1" dirty="0"/>
          </a:p>
          <a:p>
            <a:pPr algn="ctr"/>
            <a:r>
              <a:rPr lang="vi-VN" i="1" dirty="0"/>
              <a:t>Cánh màn khép lỏng cả ngày</a:t>
            </a:r>
          </a:p>
          <a:p>
            <a:pPr algn="ctr"/>
            <a:r>
              <a:rPr lang="vi-VN" i="1" dirty="0"/>
              <a:t>Ruộng vườn vắng mẹ cuốc cày sớm trưa</a:t>
            </a:r>
          </a:p>
          <a:p>
            <a:pPr algn="ctr"/>
            <a:r>
              <a:rPr lang="vi-VN" i="1" dirty="0"/>
              <a:t>Nắng mưa từ những ngày xưa</a:t>
            </a:r>
          </a:p>
          <a:p>
            <a:pPr algn="ctr"/>
            <a:r>
              <a:rPr lang="vi-VN" i="1" dirty="0"/>
              <a:t>Lặn trong đời mẹ đến giờ chưa tan.</a:t>
            </a:r>
          </a:p>
          <a:p>
            <a:pPr algn="ctr"/>
            <a:r>
              <a:rPr lang="vi-VN" i="1" dirty="0"/>
              <a:t> </a:t>
            </a:r>
          </a:p>
          <a:p>
            <a:pPr algn="ctr"/>
            <a:r>
              <a:rPr lang="vi-VN" i="1" dirty="0"/>
              <a:t>Khắp người đau buốt, nóng ran</a:t>
            </a:r>
          </a:p>
          <a:p>
            <a:pPr algn="ctr"/>
            <a:r>
              <a:rPr lang="vi-VN" i="1" dirty="0"/>
              <a:t>Mẹ ơi! Cô bác xóm làng đến thăm</a:t>
            </a:r>
          </a:p>
          <a:p>
            <a:pPr algn="ctr"/>
            <a:r>
              <a:rPr lang="vi-VN" i="1" dirty="0"/>
              <a:t>Người cho trứng, người cho cam</a:t>
            </a:r>
          </a:p>
          <a:p>
            <a:pPr algn="ctr"/>
            <a:r>
              <a:rPr lang="vi-VN" i="1" dirty="0"/>
              <a:t>Và anh y sĩ đã mang thuốc vào</a:t>
            </a:r>
            <a:r>
              <a:rPr lang="vi-VN" i="1" dirty="0" smtClean="0"/>
              <a:t>.</a:t>
            </a:r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endParaRPr lang="en-US" sz="1100" i="1" dirty="0" smtClean="0"/>
          </a:p>
          <a:p>
            <a:pPr algn="ctr"/>
            <a:r>
              <a:rPr lang="vi-VN" i="1" dirty="0" smtClean="0"/>
              <a:t>Sáng </a:t>
            </a:r>
            <a:r>
              <a:rPr lang="vi-VN" i="1" dirty="0"/>
              <a:t>nay trời đổ mưa rào</a:t>
            </a:r>
            <a:endParaRPr lang="vi-VN" dirty="0"/>
          </a:p>
          <a:p>
            <a:pPr algn="ctr"/>
            <a:r>
              <a:rPr lang="vi-VN" i="1" dirty="0"/>
              <a:t>Nắng trong trái chín ngọt ngào bay  hương</a:t>
            </a:r>
            <a:endParaRPr lang="vi-VN" dirty="0"/>
          </a:p>
          <a:p>
            <a:pPr algn="ctr"/>
            <a:r>
              <a:rPr lang="vi-VN" i="1" dirty="0"/>
              <a:t>Cả đời đi gió đi sương</a:t>
            </a:r>
            <a:endParaRPr lang="vi-VN" dirty="0"/>
          </a:p>
          <a:p>
            <a:pPr algn="ctr"/>
            <a:r>
              <a:rPr lang="vi-VN" i="1" dirty="0"/>
              <a:t>Bây giờ mẹ lại lần giường tập đi.</a:t>
            </a:r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Mẹ vui con có quản gì</a:t>
            </a:r>
            <a:endParaRPr lang="vi-VN" dirty="0"/>
          </a:p>
          <a:p>
            <a:pPr algn="ctr"/>
            <a:r>
              <a:rPr lang="vi-VN" i="1" dirty="0"/>
              <a:t>Ngâm thơ kể chuyện, rồi thì múa ca</a:t>
            </a:r>
            <a:endParaRPr lang="vi-VN" dirty="0"/>
          </a:p>
          <a:p>
            <a:pPr algn="ctr"/>
            <a:r>
              <a:rPr lang="vi-VN" i="1" dirty="0"/>
              <a:t>Rồi con diễn kịch giữa nhà</a:t>
            </a:r>
            <a:endParaRPr lang="vi-VN" dirty="0"/>
          </a:p>
          <a:p>
            <a:pPr algn="ctr"/>
            <a:r>
              <a:rPr lang="vi-VN" i="1" dirty="0"/>
              <a:t>Một mình con sắm cả ba vai chèo.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Vì con, mẹ khổ đủ điều</a:t>
            </a:r>
            <a:endParaRPr lang="vi-VN" dirty="0"/>
          </a:p>
          <a:p>
            <a:pPr algn="ctr"/>
            <a:r>
              <a:rPr lang="vi-VN" i="1" dirty="0"/>
              <a:t>Quanh đôi mắt mẹ đã nhiều nếp nhăn</a:t>
            </a:r>
            <a:endParaRPr lang="vi-VN" dirty="0"/>
          </a:p>
          <a:p>
            <a:pPr algn="ctr"/>
            <a:r>
              <a:rPr lang="vi-VN" i="1" dirty="0"/>
              <a:t>Con mong mẹ khoẻ dần dần</a:t>
            </a:r>
            <a:endParaRPr lang="vi-VN" dirty="0"/>
          </a:p>
          <a:p>
            <a:pPr algn="ctr"/>
            <a:r>
              <a:rPr lang="vi-VN" i="1" dirty="0"/>
              <a:t>Ngày ăn ngon miệng, đêm nằm ngủ say.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Rồi ra đọc sách, cấy cày</a:t>
            </a:r>
            <a:endParaRPr lang="vi-VN" dirty="0"/>
          </a:p>
          <a:p>
            <a:pPr algn="ctr"/>
            <a:r>
              <a:rPr lang="vi-VN" i="1" dirty="0"/>
              <a:t>Mẹ là đất nước, tháng ngày của con...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75" y="152400"/>
            <a:ext cx="838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160156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 KHÓ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 </a:t>
            </a:r>
            <a:r>
              <a:rPr lang="en-US" sz="4800" dirty="0" err="1" smtClean="0"/>
              <a:t>Nóng</a:t>
            </a:r>
            <a:r>
              <a:rPr lang="en-US" sz="4800" dirty="0" smtClean="0"/>
              <a:t> r</a:t>
            </a:r>
            <a:r>
              <a:rPr lang="en-US" sz="4800" dirty="0" smtClean="0">
                <a:solidFill>
                  <a:srgbClr val="FF0000"/>
                </a:solidFill>
              </a:rPr>
              <a:t>an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06677" y="329434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 </a:t>
            </a:r>
            <a:r>
              <a:rPr lang="en-US" sz="4800" dirty="0" err="1" smtClean="0"/>
              <a:t>Đau</a:t>
            </a:r>
            <a:r>
              <a:rPr lang="en-US" sz="4800" dirty="0" smtClean="0"/>
              <a:t> </a:t>
            </a:r>
            <a:r>
              <a:rPr lang="en-US" sz="4800" dirty="0" err="1" smtClean="0"/>
              <a:t>b</a:t>
            </a:r>
            <a:r>
              <a:rPr lang="en-US" sz="4800" dirty="0" err="1" smtClean="0">
                <a:solidFill>
                  <a:srgbClr val="FF0000"/>
                </a:solidFill>
              </a:rPr>
              <a:t>uốt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81625" y="4125342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L</a:t>
            </a:r>
            <a:r>
              <a:rPr lang="en-US" sz="4800" dirty="0" err="1" smtClean="0"/>
              <a:t>á</a:t>
            </a:r>
            <a:r>
              <a:rPr lang="en-US" sz="4800" dirty="0" smtClean="0"/>
              <a:t> </a:t>
            </a:r>
            <a:r>
              <a:rPr lang="en-US" sz="4800" dirty="0" err="1" smtClean="0"/>
              <a:t>tr</a:t>
            </a:r>
            <a:r>
              <a:rPr lang="en-US" sz="4800" dirty="0" err="1" smtClean="0">
                <a:solidFill>
                  <a:srgbClr val="FF0000"/>
                </a:solidFill>
              </a:rPr>
              <a:t>ầu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81625" y="500226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R</a:t>
            </a:r>
            <a:r>
              <a:rPr lang="en-US" sz="4800" dirty="0" err="1" smtClean="0"/>
              <a:t>uộng</a:t>
            </a:r>
            <a:r>
              <a:rPr lang="en-US" sz="4800" dirty="0" smtClean="0"/>
              <a:t> </a:t>
            </a:r>
            <a:r>
              <a:rPr lang="en-US" sz="4800" dirty="0" err="1" smtClean="0"/>
              <a:t>v</a:t>
            </a:r>
            <a:r>
              <a:rPr lang="en-US" sz="4800" dirty="0" err="1" smtClean="0">
                <a:solidFill>
                  <a:srgbClr val="FF0000"/>
                </a:solidFill>
              </a:rPr>
              <a:t>ườn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000"/>
            <a:ext cx="5553559" cy="491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5817" y="27432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CƠI TRẦU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81800" y="27305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SĨ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903099" cy="421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9215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06900" y="3276600"/>
            <a:ext cx="4114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Truyện Kiều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là tên gọi phổ biến của tác phẩm </a:t>
            </a:r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Đoạn Trường Tân Thanh</a:t>
            </a:r>
            <a:r>
              <a:rPr lang="en-US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của đại thi hào Nguyễn Du</a:t>
            </a:r>
            <a:r>
              <a:rPr lang="vi-VN" sz="2800" b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.</a:t>
            </a:r>
            <a:endParaRPr lang="en-US" sz="28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199070"/>
            <a:ext cx="2209800" cy="18634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KIỀU</a:t>
            </a:r>
            <a:endParaRPr lang="en-US" sz="25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94488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</a:p>
          <a:p>
            <a:pPr eaLnBrk="1" hangingPunct="1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962400" y="685800"/>
            <a:ext cx="101600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12192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91000" y="22860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43200" y="2895600"/>
            <a:ext cx="1143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81889" y="4572000"/>
            <a:ext cx="6151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5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080853"/>
  <p:tag name="VIOLETTITLE" val="Tuần 1. Mẹ ốm"/>
  <p:tag name="VIOLETLESSON" val="2"/>
  <p:tag name="VIOLETCATID" val="2201"/>
  <p:tag name="VIOLETSUBJECT" val="Tập đọc 4"/>
  <p:tag name="VIOLETSOURCE" val="võ t.lịnh"/>
  <p:tag name="VIOLETAUTHORID" val="13402960"/>
  <p:tag name="VIOLETAUTHORNAME" val="võ minh duy"/>
  <p:tag name="VIOLETAUTHORAVATAR" val="no_avatar.jpg"/>
  <p:tag name="VIOLETAUTHORADDRESS" val="TH Tân ĐôNG hiệp - Dĩ an"/>
  <p:tag name="VIOLETDATE" val="2021-06-25 08:51:00"/>
  <p:tag name="VIOLETHIT" val="104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671</Words>
  <Application>Microsoft Office PowerPoint</Application>
  <PresentationFormat>On-screen Show (4:3)</PresentationFormat>
  <Paragraphs>149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Thứ  tư  ngày 8  tháng 9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139</cp:revision>
  <dcterms:created xsi:type="dcterms:W3CDTF">2002-01-02T21:05:36Z</dcterms:created>
  <dcterms:modified xsi:type="dcterms:W3CDTF">2021-09-08T01:43:00Z</dcterms:modified>
</cp:coreProperties>
</file>