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38" r:id="rId4"/>
  </p:sldMasterIdLst>
  <p:notesMasterIdLst>
    <p:notesMasterId r:id="rId23"/>
  </p:notesMasterIdLst>
  <p:sldIdLst>
    <p:sldId id="257" r:id="rId5"/>
    <p:sldId id="299" r:id="rId6"/>
    <p:sldId id="260" r:id="rId7"/>
    <p:sldId id="258" r:id="rId8"/>
    <p:sldId id="259" r:id="rId9"/>
    <p:sldId id="261" r:id="rId10"/>
    <p:sldId id="273" r:id="rId11"/>
    <p:sldId id="262" r:id="rId12"/>
    <p:sldId id="272" r:id="rId13"/>
    <p:sldId id="265" r:id="rId14"/>
    <p:sldId id="264" r:id="rId15"/>
    <p:sldId id="267" r:id="rId16"/>
    <p:sldId id="266" r:id="rId17"/>
    <p:sldId id="268" r:id="rId18"/>
    <p:sldId id="269" r:id="rId19"/>
    <p:sldId id="300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29" autoAdjust="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C937-E974-4EBA-87C5-1940196E0809}" type="datetimeFigureOut">
              <a:rPr lang="en-US" smtClean="0"/>
              <a:t>22/9/2021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C68A-425F-4E10-9998-FBA18873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5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latin typeface="+mn-lt"/>
              </a:rPr>
              <a:t>Vai người dẫn chuyện phải đọc lời mở đầu giới thiệu </a:t>
            </a:r>
            <a:r>
              <a:rPr lang="vi-VN" sz="1200" i="1" dirty="0">
                <a:latin typeface="+mn-lt"/>
              </a:rPr>
              <a:t>nhân vật, cảnh trí, thời gian,</a:t>
            </a:r>
            <a:r>
              <a:rPr lang="vi-VN" sz="1200" dirty="0">
                <a:latin typeface="+mn-lt"/>
              </a:rPr>
              <a:t> tình huống diễn ra vở kịch; những chữ trong ngoặc đơn giới thiệu thái độ, của chỉ, hành động... của nhân vật. Đọc tên nhân vật..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948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Cho HS </a:t>
            </a:r>
            <a:r>
              <a:rPr lang="en-US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latin typeface="+mn-lt"/>
              </a:rPr>
              <a:t>Vai người dẫn chuyện phải đọc lời mở đầu giới thiệu </a:t>
            </a:r>
            <a:r>
              <a:rPr lang="vi-VN" sz="1200" i="1" dirty="0">
                <a:latin typeface="+mn-lt"/>
              </a:rPr>
              <a:t>nhân vật, cảnh trí, thời gian,</a:t>
            </a:r>
            <a:r>
              <a:rPr lang="vi-VN" sz="1200" dirty="0">
                <a:latin typeface="+mn-lt"/>
              </a:rPr>
              <a:t> tình huống diễn ra vở kịch; những chữ trong ngoặc đơn giới thiệu thái độ, của chỉ, hành động... của nhân vật. Đọc tên nhân vật..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98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baseline="0" dirty="0"/>
              <a:t> HS: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Hỏi</a:t>
            </a:r>
            <a:r>
              <a:rPr lang="en-US" baseline="0" dirty="0"/>
              <a:t>: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“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” </a:t>
            </a:r>
            <a:r>
              <a:rPr lang="en-US" baseline="0" dirty="0" err="1"/>
              <a:t>là</a:t>
            </a:r>
            <a:r>
              <a:rPr lang="en-US" baseline="0" dirty="0"/>
              <a:t> chi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&gt;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55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33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&gt;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Nam </a:t>
            </a:r>
            <a:r>
              <a:rPr lang="en-US" baseline="0" dirty="0" err="1"/>
              <a:t>Bộ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73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5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Gịong  cai và lính: khi dịu giọng để mua chuộc dụ dỗ, lúc hống hách để dạo dẫm, lúc ngọt ngào xin ăn.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An thật thà, hồn nhiên.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dì Năm và chú cán bộ: tự nhiên, bình tĩnh.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9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104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2996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8404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946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8917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941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35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4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7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3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76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44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87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09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26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7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205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36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6483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5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717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04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611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319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750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6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56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876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707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641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04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87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775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60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00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652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1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20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2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952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293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979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537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746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258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121120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200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15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26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743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13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061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293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0817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722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16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483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953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51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658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810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653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61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50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7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75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295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897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62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4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31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415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23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92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53837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806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68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47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373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0078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96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191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078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1551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71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36728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342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0010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214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242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7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855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45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3920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992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452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19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388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171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3998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593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74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30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76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240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6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438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48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24714" y="923587"/>
            <a:ext cx="3350044" cy="8512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1AAAA"/>
            </a:solidFill>
            <a:prstDash val="solid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78806" y="2715884"/>
            <a:ext cx="8969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phân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vai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dân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”.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78806" y="3415086"/>
            <a:ext cx="6243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Nêu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nội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dung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8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6815104" y="2495460"/>
            <a:ext cx="3701452" cy="348188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6525254" y="781508"/>
            <a:ext cx="906452" cy="653183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010107" y="1065359"/>
            <a:ext cx="48279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An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mừng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hụt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894601" y="1899137"/>
            <a:ext cx="482794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Ông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mày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không?An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trả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lời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hí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hửng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sợ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khai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ngờ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,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minh,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tẽn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tò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Cháu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…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kêu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chứ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6" y="4801151"/>
            <a:ext cx="2794698" cy="22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lowchart: Preparation 44"/>
          <p:cNvSpPr/>
          <p:nvPr/>
        </p:nvSpPr>
        <p:spPr>
          <a:xfrm>
            <a:off x="1911225" y="4236401"/>
            <a:ext cx="3287963" cy="1385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217315" y="4331515"/>
            <a:ext cx="29017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tía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loại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602523" y="1262129"/>
            <a:ext cx="3227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Qua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371405">
            <a:off x="7777800" y="3909529"/>
            <a:ext cx="2246947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cậu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25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  <p:bldP spid="46" grpId="0"/>
      <p:bldP spid="4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65858" y="1696741"/>
            <a:ext cx="8275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64244" y="3021910"/>
            <a:ext cx="87186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theo.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2870" r="58103" b="57568"/>
          <a:stretch/>
        </p:blipFill>
        <p:spPr bwMode="auto">
          <a:xfrm>
            <a:off x="2133350" y="2888954"/>
            <a:ext cx="2640169" cy="14037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42"/>
          <p:cNvSpPr/>
          <p:nvPr/>
        </p:nvSpPr>
        <p:spPr>
          <a:xfrm>
            <a:off x="5888929" y="373005"/>
            <a:ext cx="1671480" cy="985047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42"/>
          <p:cNvSpPr/>
          <p:nvPr/>
        </p:nvSpPr>
        <p:spPr>
          <a:xfrm rot="1736031">
            <a:off x="3734931" y="2284082"/>
            <a:ext cx="1671452" cy="985031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2" t="9647" r="6165" b="52710"/>
          <a:stretch/>
        </p:blipFill>
        <p:spPr bwMode="auto">
          <a:xfrm>
            <a:off x="6581294" y="4627879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1464" y="4787895"/>
            <a:ext cx="34943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tĩnh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tham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địch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9" t="15996" r="25238" b="46361"/>
          <a:stretch/>
        </p:blipFill>
        <p:spPr bwMode="auto">
          <a:xfrm>
            <a:off x="6581294" y="793715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91464" y="953731"/>
            <a:ext cx="3210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dũng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giặc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1566" r="25041" b="10791"/>
          <a:stretch/>
        </p:blipFill>
        <p:spPr bwMode="auto">
          <a:xfrm>
            <a:off x="10043564" y="2594611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489577" y="2826982"/>
            <a:ext cx="2381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Vô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rất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6308" y="4559681"/>
            <a:ext cx="4076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Lúc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hống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hoách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huênh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dỗ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nịnh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121" y="1070576"/>
            <a:ext cx="5088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xét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từng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  <p:bldP spid="403" grpId="0" animBg="1"/>
      <p:bldP spid="6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53613" y="2228046"/>
            <a:ext cx="8091154" cy="32325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463" y="896623"/>
            <a:ext cx="62848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Vì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9923" y="2529453"/>
            <a:ext cx="759853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tấm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son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sắt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đối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28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dân 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sẵn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sàng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chỗ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dựa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vững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chắc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752" y="2339379"/>
            <a:ext cx="89616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dung: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ngợi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dì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Năm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dũng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trí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lừa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giặc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tấm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long son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Nam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Bộ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đối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08653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4989" y="1172841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622550" y="2338377"/>
            <a:ext cx="7179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9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1061" y="2792755"/>
            <a:ext cx="5054882" cy="2169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Người </a:t>
            </a:r>
            <a:r>
              <a:rPr lang="en-US" sz="32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chuyện</a:t>
            </a:r>
          </a:p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(đọc chữ trong ngoặc đơn, tên nhân vật)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94161" y="1359793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Dì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4160" y="4509261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Lính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4161" y="2335555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An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B211C-A1DD-4A63-924A-80205B87766E}"/>
              </a:ext>
            </a:extLst>
          </p:cNvPr>
          <p:cNvSpPr/>
          <p:nvPr/>
        </p:nvSpPr>
        <p:spPr>
          <a:xfrm>
            <a:off x="694160" y="3422408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Chú cán bộ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46B2C-C02D-4396-893A-EADD23043696}"/>
              </a:ext>
            </a:extLst>
          </p:cNvPr>
          <p:cNvSpPr/>
          <p:nvPr/>
        </p:nvSpPr>
        <p:spPr>
          <a:xfrm>
            <a:off x="694160" y="5712224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Cai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94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51" y="135207"/>
            <a:ext cx="8803200" cy="6215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017" y="3242977"/>
            <a:ext cx="4669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 THỬ LÀM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DIỄN VIÊN</a:t>
            </a:r>
          </a:p>
        </p:txBody>
      </p:sp>
    </p:spTree>
    <p:extLst>
      <p:ext uri="{BB962C8B-B14F-4D97-AF65-F5344CB8AC3E}">
        <p14:creationId xmlns:p14="http://schemas.microsoft.com/office/powerpoint/2010/main" val="1656919569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497677" y="1084541"/>
            <a:ext cx="7527472" cy="748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267" dirty="0"/>
              <a:t>VẬN DỤNG, TRẢI NGHIỆM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2464053"/>
            <a:ext cx="9753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202020"/>
                </a:solidFill>
                <a:cs typeface="Arial" panose="020B0604020202020204" pitchFamily="34" charset="0"/>
              </a:rPr>
              <a:t>Sau bài học, em có cảm nghĩ gì về tình cảm của những người dân dành cho cách mạng ?</a:t>
            </a:r>
            <a:endParaRPr lang="en-US" sz="2800" dirty="0">
              <a:solidFill>
                <a:srgbClr val="202020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: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Những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con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sếu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giấy</a:t>
            </a:r>
            <a:endParaRPr lang="en-US" sz="2800" b="1" i="1" dirty="0">
              <a:solidFill>
                <a:srgbClr val="20202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1061" y="2792755"/>
            <a:ext cx="4556501" cy="2169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Người </a:t>
            </a:r>
            <a:r>
              <a:rPr lang="en-US" sz="32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chuyện</a:t>
            </a:r>
          </a:p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(đọc lời mở đầu, chữ trong ngoặc đơn, tên nhân vật)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94161" y="1359793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Dì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4160" y="4509261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Lính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4161" y="2335555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An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B211C-A1DD-4A63-924A-80205B87766E}"/>
              </a:ext>
            </a:extLst>
          </p:cNvPr>
          <p:cNvSpPr/>
          <p:nvPr/>
        </p:nvSpPr>
        <p:spPr>
          <a:xfrm>
            <a:off x="694160" y="3422408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Chú cán bộ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46B2C-C02D-4396-893A-EADD23043696}"/>
              </a:ext>
            </a:extLst>
          </p:cNvPr>
          <p:cNvSpPr/>
          <p:nvPr/>
        </p:nvSpPr>
        <p:spPr>
          <a:xfrm>
            <a:off x="694160" y="5712224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Cai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nh hoa cho kich- Lo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097456"/>
            <a:ext cx="85644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395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88" y="2654225"/>
            <a:ext cx="5064000" cy="1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LÒNG DÂN</a:t>
            </a:r>
            <a:br>
              <a:rPr lang="en-US" dirty="0"/>
            </a:br>
            <a:r>
              <a:rPr lang="en-US" sz="4000" dirty="0"/>
              <a:t>(</a:t>
            </a:r>
            <a:r>
              <a:rPr lang="en-US" sz="4000" dirty="0" err="1"/>
              <a:t>tiếp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)</a:t>
            </a:r>
            <a:endParaRPr sz="40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3916988" y="1880760"/>
            <a:ext cx="4358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TẬP ĐỌC</a:t>
            </a:r>
            <a:endParaRPr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323" y="4299846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Theo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Nguyễn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Văn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Xe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4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8797" y="1861030"/>
            <a:ext cx="7552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cs typeface="Times New Roman" pitchFamily="18" charset="0"/>
              </a:rPr>
              <a:t>Hiểu một số từ ngữ liên quan đến nội dung bài. Hiểu ý nghĩa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58797" y="3379300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5983B5"/>
                </a:solidFill>
                <a:cs typeface="Times New Roman" pitchFamily="18" charset="0"/>
              </a:rPr>
              <a:t>Đọc trôi chảy, lưu loát toàn bài. Đọc diễn cảm bài đúng ngữ điệu các câu kể, hỏi, cảm, khiến trong bài, phù hợp với tính cách nhân vật. </a:t>
            </a:r>
            <a:endParaRPr lang="en-US" sz="24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812777" y="1397778"/>
            <a:ext cx="9119364" cy="6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 đoạn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5351" y="2182074"/>
            <a:ext cx="88090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1: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cán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tui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.)*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2: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)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Thôi</a:t>
            </a:r>
            <a:r>
              <a:rPr lang="en-US" sz="2800" dirty="0"/>
              <a:t>, </a:t>
            </a:r>
            <a:r>
              <a:rPr lang="en-US" sz="2800" dirty="0" err="1"/>
              <a:t>trói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đi).*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3: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18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245217" y="1614488"/>
            <a:ext cx="3067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245216" y="2189163"/>
            <a:ext cx="2515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Đọc đúng: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321013" y="2189163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Hừm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miễn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cưỡng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ngượng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ngập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,…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245217" y="276542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Giải nghĩa từ: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245217" y="327025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Tía: 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245217" y="3846513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Chỉ: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245217" y="4422775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Nè: </a:t>
            </a:r>
          </a:p>
        </p:txBody>
      </p:sp>
    </p:spTree>
    <p:extLst>
      <p:ext uri="{BB962C8B-B14F-4D97-AF65-F5344CB8AC3E}">
        <p14:creationId xmlns:p14="http://schemas.microsoft.com/office/powerpoint/2010/main" val="19942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9687" y="2399776"/>
            <a:ext cx="5099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767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873</Words>
  <Application>Microsoft Office PowerPoint</Application>
  <PresentationFormat>Widescreen</PresentationFormat>
  <Paragraphs>74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Anonymous Pro</vt:lpstr>
      <vt:lpstr>Arial</vt:lpstr>
      <vt:lpstr>Bebas Neue</vt:lpstr>
      <vt:lpstr>Calibri</vt:lpstr>
      <vt:lpstr>Cambria</vt:lpstr>
      <vt:lpstr>Coming Soon</vt:lpstr>
      <vt:lpstr>Concert One</vt:lpstr>
      <vt:lpstr>Just Another Hand</vt:lpstr>
      <vt:lpstr>Nunito</vt:lpstr>
      <vt:lpstr>Pathway Gothic One</vt:lpstr>
      <vt:lpstr>Roboto Mono</vt:lpstr>
      <vt:lpstr>Roboto Mono Regular</vt:lpstr>
      <vt:lpstr>Wingdings</vt:lpstr>
      <vt:lpstr>Notebook Lesson by Slidesgo</vt:lpstr>
      <vt:lpstr>1_Notebook Lesson by Slidesgo</vt:lpstr>
      <vt:lpstr>2_Notebook Lesson by Slidesgo</vt:lpstr>
      <vt:lpstr>Mative Lesson Plan by Slidesgo</vt:lpstr>
      <vt:lpstr>PowerPoint Presentation</vt:lpstr>
      <vt:lpstr>PowerPoint Presentation</vt:lpstr>
      <vt:lpstr>PowerPoint Presentation</vt:lpstr>
      <vt:lpstr>LÒNG DÂN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Ngọc Ánh</cp:lastModifiedBy>
  <cp:revision>10</cp:revision>
  <dcterms:created xsi:type="dcterms:W3CDTF">2021-09-11T07:50:32Z</dcterms:created>
  <dcterms:modified xsi:type="dcterms:W3CDTF">2021-09-22T08:04:44Z</dcterms:modified>
</cp:coreProperties>
</file>