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9"/>
  </p:notesMasterIdLst>
  <p:sldIdLst>
    <p:sldId id="291" r:id="rId2"/>
    <p:sldId id="285" r:id="rId3"/>
    <p:sldId id="298" r:id="rId4"/>
    <p:sldId id="293" r:id="rId5"/>
    <p:sldId id="290" r:id="rId6"/>
    <p:sldId id="292" r:id="rId7"/>
    <p:sldId id="295" r:id="rId8"/>
    <p:sldId id="296" r:id="rId9"/>
    <p:sldId id="260" r:id="rId10"/>
    <p:sldId id="294" r:id="rId11"/>
    <p:sldId id="261" r:id="rId12"/>
    <p:sldId id="262" r:id="rId13"/>
    <p:sldId id="263" r:id="rId14"/>
    <p:sldId id="283" r:id="rId15"/>
    <p:sldId id="297" r:id="rId16"/>
    <p:sldId id="299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8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9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5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68" r:id="rId14"/>
    <p:sldLayoutId id="2147483673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351" y="2716509"/>
            <a:ext cx="1658692" cy="1646672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8063" y="4852406"/>
            <a:ext cx="2067356" cy="1646672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27" y="22935"/>
            <a:ext cx="3679006" cy="22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8290872" y="3237419"/>
            <a:ext cx="3533123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8290872" y="697505"/>
            <a:ext cx="3441676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3526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730"/>
            <a:ext cx="12047456" cy="461058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Oval 4"/>
          <p:cNvSpPr/>
          <p:nvPr/>
        </p:nvSpPr>
        <p:spPr>
          <a:xfrm>
            <a:off x="367551" y="355047"/>
            <a:ext cx="699770" cy="6588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900" y="340684"/>
            <a:ext cx="152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5340" y="245088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94531" y="486857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loud 13"/>
          <p:cNvSpPr/>
          <p:nvPr/>
        </p:nvSpPr>
        <p:spPr>
          <a:xfrm>
            <a:off x="6978316" y="782014"/>
            <a:ext cx="4826504" cy="21366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7151572" y="3345757"/>
            <a:ext cx="4782878" cy="20458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1458536" y="2300438"/>
            <a:ext cx="3613978" cy="94660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1248351" y="4622664"/>
            <a:ext cx="3613978" cy="141536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7551" y="3115844"/>
            <a:ext cx="7461999" cy="17527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4" grpId="0" animBg="1"/>
      <p:bldP spid="15" grpId="0" animBg="1"/>
      <p:bldP spid="16" grpId="0" animBg="1"/>
      <p:bldP spid="18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5363" y="2391667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55966" y="236495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6928" y="460853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55966" y="4556182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61121" y="1260450"/>
            <a:ext cx="1065752" cy="719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05751" y="2048959"/>
            <a:ext cx="951102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0" y="1306215"/>
            <a:ext cx="1243939" cy="674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3" y="2071841"/>
            <a:ext cx="1078785" cy="560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38173" y="1289325"/>
            <a:ext cx="923489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2083739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Rounded Rectangle 9"/>
          <p:cNvSpPr/>
          <p:nvPr/>
        </p:nvSpPr>
        <p:spPr>
          <a:xfrm>
            <a:off x="2754597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17409" y="5013200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5538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00611" y="5652824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624842" y="5028825"/>
            <a:ext cx="677152" cy="5895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10939" y="385010"/>
            <a:ext cx="342659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85307" y="776854"/>
            <a:ext cx="2317566" cy="12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8147" y="1113739"/>
            <a:ext cx="3907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351" y="2716509"/>
            <a:ext cx="1658692" cy="1646672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8063" y="4852406"/>
            <a:ext cx="2067356" cy="1646672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679321" y="730317"/>
            <a:ext cx="651720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27" y="22935"/>
            <a:ext cx="3679006" cy="2239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8185" y="2464858"/>
            <a:ext cx="923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11, 12, 13, 14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306404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latin typeface="HP001 5 hàng" panose="020B0603050302020204" pitchFamily="34" charset="0"/>
              </a:rPr>
              <a:t>Thứ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tư </a:t>
            </a:r>
            <a:r>
              <a:rPr lang="en-US" sz="3000" b="1" err="1">
                <a:latin typeface="HP001 5 hàng" panose="020B0603050302020204" pitchFamily="34" charset="0"/>
              </a:rPr>
              <a:t>ngày</a:t>
            </a:r>
            <a:r>
              <a:rPr lang="en-US" sz="3000" b="1">
                <a:latin typeface="HP001 5 hàng" panose="020B0603050302020204" pitchFamily="34" charset="0"/>
              </a:rPr>
              <a:t> 6</a:t>
            </a:r>
            <a:r>
              <a:rPr lang="en-US" sz="3000" b="1" smtClean="0">
                <a:latin typeface="HP001 5 hàng" panose="020B0603050302020204" pitchFamily="34" charset="0"/>
              </a:rPr>
              <a:t> </a:t>
            </a:r>
            <a:r>
              <a:rPr lang="en-US" sz="3000" b="1" err="1">
                <a:latin typeface="HP001 5 hàng" panose="020B0603050302020204" pitchFamily="34" charset="0"/>
              </a:rPr>
              <a:t>tháng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043" y="789271"/>
            <a:ext cx="9955589" cy="6078354"/>
          </a:xfrm>
        </p:spPr>
        <p:txBody>
          <a:bodyPr>
            <a:normAutofit/>
          </a:bodyPr>
          <a:lstStyle/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Toán</a:t>
            </a:r>
            <a:endParaRPr lang="en-US" sz="2900" b="1" dirty="0">
              <a:latin typeface="HP001 5 hàng" panose="020B0603050302020204" pitchFamily="34" charset="0"/>
            </a:endParaRP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Phép trừ (có nhớ) trong phạm vi 20 (trang 30)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Bài 3: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    11 – 5 = 		12 – 5 = 		14 – 5 = 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    11 – 6 = 		12 – 6 = 		13 – 6 =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900" b="1">
              <a:latin typeface="HP001 5 hàng" panose="020B0603050302020204" pitchFamily="34" charset="0"/>
            </a:endParaRP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Bài 4: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latin typeface="HP001 5 hàng" panose="020B0603050302020204" pitchFamily="34" charset="0"/>
              </a:rPr>
              <a:t> </a:t>
            </a:r>
            <a:r>
              <a:rPr lang="en-US" sz="2900" b="1" smtClean="0">
                <a:latin typeface="HP001 5 hàng" panose="020B0603050302020204" pitchFamily="34" charset="0"/>
              </a:rPr>
              <a:t>  -  Phép tính:</a:t>
            </a:r>
          </a:p>
          <a:p>
            <a:pPr marL="0" inden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>
                <a:latin typeface="HP001 5 hàng" panose="020B0603050302020204" pitchFamily="34" charset="0"/>
              </a:rPr>
              <a:t> </a:t>
            </a:r>
            <a:r>
              <a:rPr lang="en-US" sz="2900" b="1" smtClean="0">
                <a:latin typeface="HP001 5 hàng" panose="020B0603050302020204" pitchFamily="34" charset="0"/>
              </a:rPr>
              <a:t>  -  Trả lời: Để vào đế trận trung kết có … đội bị loại.</a:t>
            </a:r>
            <a:endParaRPr lang="en-US" sz="2900" b="1" dirty="0">
              <a:latin typeface="HP001 5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68" y="0"/>
            <a:ext cx="13106944" cy="7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31033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011" y="2175309"/>
            <a:ext cx="114140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30, 31)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306404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latin typeface="HP001 5 hàng" panose="020B0603050302020204" pitchFamily="34" charset="0"/>
              </a:rPr>
              <a:t>Thứ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tư </a:t>
            </a:r>
            <a:r>
              <a:rPr lang="en-US" sz="3000" b="1" err="1">
                <a:latin typeface="HP001 5 hàng" panose="020B0603050302020204" pitchFamily="34" charset="0"/>
              </a:rPr>
              <a:t>ngày</a:t>
            </a:r>
            <a:r>
              <a:rPr lang="en-US" sz="3000" b="1">
                <a:latin typeface="HP001 5 hàng" panose="020B0603050302020204" pitchFamily="34" charset="0"/>
              </a:rPr>
              <a:t> 6</a:t>
            </a:r>
            <a:r>
              <a:rPr lang="en-US" sz="3000" b="1" smtClean="0">
                <a:latin typeface="HP001 5 hàng" panose="020B0603050302020204" pitchFamily="34" charset="0"/>
              </a:rPr>
              <a:t> </a:t>
            </a:r>
            <a:r>
              <a:rPr lang="en-US" sz="3000" b="1" err="1">
                <a:latin typeface="HP001 5 hàng" panose="020B0603050302020204" pitchFamily="34" charset="0"/>
              </a:rPr>
              <a:t>tháng</a:t>
            </a:r>
            <a:r>
              <a:rPr lang="en-US" sz="3000" b="1"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latin typeface="HP001 5 hàng" panose="020B0603050302020204" pitchFamily="34" charset="0"/>
              </a:rPr>
              <a:t>10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918" y="770021"/>
            <a:ext cx="9965214" cy="4566725"/>
          </a:xfrm>
        </p:spPr>
        <p:txBody>
          <a:bodyPr>
            <a:normAutofit/>
          </a:bodyPr>
          <a:lstStyle/>
          <a:p>
            <a:pPr marL="0" indent="0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2900" b="1"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Toán</a:t>
            </a:r>
            <a:endParaRPr lang="en-US" sz="2900" b="1" dirty="0">
              <a:latin typeface="HP001 5 hàng" panose="020B0603050302020204" pitchFamily="34" charset="0"/>
            </a:endParaRPr>
          </a:p>
          <a:p>
            <a:pPr marL="0" indent="0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2900" b="1" smtClean="0">
                <a:latin typeface="HP001 5 hàng" panose="020B0603050302020204" pitchFamily="34" charset="0"/>
              </a:rPr>
              <a:t> Phép trừ (có nhớ) trong phạm vi 20 (trang 30)</a:t>
            </a:r>
            <a:endParaRPr lang="en-US" sz="2900" b="1" dirty="0"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944" y="0"/>
            <a:ext cx="13702742" cy="77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0160" y="2184932"/>
            <a:ext cx="9442382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3542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4" y="4267986"/>
            <a:ext cx="2700914" cy="2151309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141921" y="2582207"/>
            <a:ext cx="9186957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kiến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thức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56" y="-9041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" y="47752"/>
            <a:ext cx="1356155" cy="15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1862282"/>
            <a:ext cx="9715999" cy="4095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H="1" flipV="1">
            <a:off x="1488988" y="248039"/>
            <a:ext cx="678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H="1" flipV="1">
            <a:off x="7614004" y="275657"/>
            <a:ext cx="434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1488988" y="729991"/>
            <a:ext cx="674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H="1" flipV="1">
            <a:off x="7575082" y="693019"/>
            <a:ext cx="3395075" cy="530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H="1" flipV="1">
            <a:off x="1432596" y="1181063"/>
            <a:ext cx="882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6228" y="5964629"/>
            <a:ext cx="26045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= ?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11" grpId="0"/>
      <p:bldP spid="11" grpId="1"/>
      <p:bldP spid="12" grpId="0"/>
      <p:bldP spid="1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3753853" y="1087655"/>
            <a:ext cx="500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3 = 9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3732" y="2777067"/>
            <a:ext cx="736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tính như thế nào?</a:t>
            </a:r>
            <a:endParaRPr lang="en-US" sz="44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TextBox 5"/>
          <p:cNvSpPr txBox="1"/>
          <p:nvPr/>
        </p:nvSpPr>
        <p:spPr>
          <a:xfrm>
            <a:off x="231007" y="5481027"/>
            <a:ext cx="115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5" y="727460"/>
            <a:ext cx="10084318" cy="40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Q0hlkLHlp5PlavaEoTMmyd3wQcP0Zdb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4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224</TotalTime>
  <Words>306</Words>
  <Application>Microsoft Office PowerPoint</Application>
  <PresentationFormat>Widescreen</PresentationFormat>
  <Paragraphs>62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Calibri Light</vt:lpstr>
      <vt:lpstr>HP001 5 hàng</vt:lpstr>
      <vt:lpstr>inpin heiti</vt:lpstr>
      <vt:lpstr>Times New Roman</vt:lpstr>
      <vt:lpstr>UTM Avo</vt:lpstr>
      <vt:lpstr>Retrospect</vt:lpstr>
      <vt:lpstr>PowerPoint Presentation</vt:lpstr>
      <vt:lpstr>PowerPoint Presentation</vt:lpstr>
      <vt:lpstr>Thứ tư ngày 6 tháng 10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6 tháng 10 năm 2021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43</cp:revision>
  <dcterms:created xsi:type="dcterms:W3CDTF">2021-05-13T04:17:00Z</dcterms:created>
  <dcterms:modified xsi:type="dcterms:W3CDTF">2021-10-06T10:11:57Z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