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2" r:id="rId3"/>
    <p:sldId id="313" r:id="rId4"/>
    <p:sldId id="267" r:id="rId5"/>
    <p:sldId id="304" r:id="rId6"/>
    <p:sldId id="257" r:id="rId7"/>
    <p:sldId id="258" r:id="rId8"/>
    <p:sldId id="285" r:id="rId9"/>
    <p:sldId id="314" r:id="rId10"/>
    <p:sldId id="282" r:id="rId11"/>
    <p:sldId id="280" r:id="rId12"/>
    <p:sldId id="284" r:id="rId13"/>
    <p:sldId id="293" r:id="rId14"/>
    <p:sldId id="315" r:id="rId15"/>
    <p:sldId id="294" r:id="rId16"/>
    <p:sldId id="296" r:id="rId17"/>
    <p:sldId id="297" r:id="rId18"/>
    <p:sldId id="298" r:id="rId19"/>
    <p:sldId id="289" r:id="rId20"/>
    <p:sldId id="308" r:id="rId21"/>
    <p:sldId id="309" r:id="rId22"/>
    <p:sldId id="310" r:id="rId23"/>
    <p:sldId id="311" r:id="rId24"/>
    <p:sldId id="312" r:id="rId25"/>
    <p:sldId id="318" r:id="rId26"/>
    <p:sldId id="303" r:id="rId27"/>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CCCC"/>
    <a:srgbClr val="FFCCFF"/>
    <a:srgbClr val="CCFFFF"/>
    <a:srgbClr val="0000FF"/>
    <a:srgbClr val="FF6699"/>
    <a:srgbClr val="00C6FF"/>
    <a:srgbClr val="008000"/>
    <a:srgbClr val="00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846" y="-72"/>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419DE-EAEF-4EDF-A86D-056AAA95E66F}" type="datetimeFigureOut">
              <a:rPr lang="vi-VN" smtClean="0"/>
              <a:pPr/>
              <a:t>11/11/2021</a:t>
            </a:fld>
            <a:endParaRPr lang="vi-VN"/>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0762E-9987-49EB-9189-35266C3CA3C2}" type="slidenum">
              <a:rPr lang="vi-VN" smtClean="0"/>
              <a:pPr/>
              <a:t>‹#›</a:t>
            </a:fld>
            <a:endParaRPr lang="vi-VN"/>
          </a:p>
        </p:txBody>
      </p:sp>
    </p:spTree>
    <p:extLst>
      <p:ext uri="{BB962C8B-B14F-4D97-AF65-F5344CB8AC3E}">
        <p14:creationId xmlns:p14="http://schemas.microsoft.com/office/powerpoint/2010/main" val="216880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1D39CC-8574-4A92-9F55-213F1B95D231}" type="slidenum">
              <a:rPr lang="en-US" smtClean="0"/>
              <a:pPr/>
              <a:t>1</a:t>
            </a:fld>
            <a:endParaRPr lang="en-US"/>
          </a:p>
        </p:txBody>
      </p:sp>
    </p:spTree>
    <p:extLst>
      <p:ext uri="{BB962C8B-B14F-4D97-AF65-F5344CB8AC3E}">
        <p14:creationId xmlns:p14="http://schemas.microsoft.com/office/powerpoint/2010/main" val="157842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43BDEDB-E2EC-4D7F-8DD8-AB6F4EAFBD8F}" type="slidenum">
              <a:rPr lang="en-US" altLang="en-US"/>
              <a:pPr/>
              <a:t>19</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9589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2383BC7-AF4E-466D-8CE1-1E8F93D62C11}" type="slidenum">
              <a:rPr lang="en-US" altLang="en-US"/>
              <a:pPr/>
              <a:t>20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7682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E7063761-4602-42CA-99EE-9F4643B76027}" type="slidenum">
              <a:rPr lang="en-US" altLang="en-US"/>
              <a:pPr/>
              <a:t>21</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8135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B689C8C-0D20-4ABA-87E6-0D2774EFA670}" type="slidenum">
              <a:rPr lang="en-US" altLang="en-US"/>
              <a:pPr/>
              <a:t>22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3127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1D39CC-8574-4A92-9F55-213F1B95D231}" type="slidenum">
              <a:rPr lang="en-US" smtClean="0"/>
              <a:pPr/>
              <a:t>25</a:t>
            </a:fld>
            <a:endParaRPr lang="en-US"/>
          </a:p>
        </p:txBody>
      </p:sp>
    </p:spTree>
    <p:extLst>
      <p:ext uri="{BB962C8B-B14F-4D97-AF65-F5344CB8AC3E}">
        <p14:creationId xmlns:p14="http://schemas.microsoft.com/office/powerpoint/2010/main" val="165718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41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1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65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76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525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045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364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13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318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26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36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pPr/>
              <a:t>11/11/2021</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pPr/>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83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4.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3" Type="http://schemas.openxmlformats.org/officeDocument/2006/relationships/slide" Target="slide9.xml"/><Relationship Id="rId7" Type="http://schemas.openxmlformats.org/officeDocument/2006/relationships/image" Target="../media/image11.png"/><Relationship Id="rId12" Type="http://schemas.openxmlformats.org/officeDocument/2006/relationships/slide" Target="slide6.xml"/><Relationship Id="rId2" Type="http://schemas.openxmlformats.org/officeDocument/2006/relationships/image" Target="../media/image9.jpeg"/><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slide" Target="slide7.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5.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UONGVA\Desktop\khung\cartoon-frame-thumb17416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0500"/>
            <a:ext cx="9829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7027" y="3228612"/>
            <a:ext cx="8534400" cy="646331"/>
          </a:xfrm>
          <a:prstGeom prst="rect">
            <a:avLst/>
          </a:prstGeom>
          <a:noFill/>
        </p:spPr>
        <p:txBody>
          <a:bodyPr wrap="square" rtlCol="0">
            <a:spAutoFit/>
          </a:bodyPr>
          <a:lstStyle/>
          <a:p>
            <a:pPr algn="ctr"/>
            <a:endParaRPr lang="en-US" sz="3600" b="1" i="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8"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936" y="4838700"/>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694098"/>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827584" y="2613645"/>
            <a:ext cx="9591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5400" b="1" dirty="0">
                <a:solidFill>
                  <a:srgbClr val="FF0000"/>
                </a:solidFill>
                <a:latin typeface="+mn-lt"/>
              </a:rPr>
              <a:t>Toán</a:t>
            </a:r>
          </a:p>
          <a:p>
            <a:pPr algn="ctr">
              <a:spcBef>
                <a:spcPct val="0"/>
              </a:spcBef>
              <a:buFontTx/>
              <a:buNone/>
            </a:pPr>
            <a:r>
              <a:rPr lang="vi-VN" sz="5400" b="1" dirty="0">
                <a:solidFill>
                  <a:srgbClr val="FF0000"/>
                </a:solidFill>
                <a:latin typeface="+mn-lt"/>
              </a:rPr>
              <a:t>Bài: </a:t>
            </a:r>
            <a:r>
              <a:rPr lang="en-US" sz="5400" b="1" dirty="0" err="1" smtClean="0">
                <a:solidFill>
                  <a:srgbClr val="FF0000"/>
                </a:solidFill>
                <a:latin typeface="+mn-lt"/>
              </a:rPr>
              <a:t>Mét</a:t>
            </a:r>
            <a:r>
              <a:rPr lang="en-US" sz="5400" b="1" dirty="0" smtClean="0">
                <a:solidFill>
                  <a:srgbClr val="FF0000"/>
                </a:solidFill>
                <a:latin typeface="+mn-lt"/>
              </a:rPr>
              <a:t> </a:t>
            </a:r>
            <a:r>
              <a:rPr lang="en-US" sz="5400" b="1" dirty="0" err="1" smtClean="0">
                <a:solidFill>
                  <a:srgbClr val="FF0000"/>
                </a:solidFill>
                <a:latin typeface="+mn-lt"/>
              </a:rPr>
              <a:t>vuông</a:t>
            </a:r>
            <a:endParaRPr lang="en-US" sz="5400" b="1" dirty="0">
              <a:solidFill>
                <a:srgbClr val="FF0000"/>
              </a:solidFill>
              <a:latin typeface="+mn-lt"/>
            </a:endParaRPr>
          </a:p>
        </p:txBody>
      </p:sp>
      <p:sp>
        <p:nvSpPr>
          <p:cNvPr id="10" name="WordArt 33"/>
          <p:cNvSpPr>
            <a:spLocks noChangeArrowheads="1" noChangeShapeType="1" noTextEdit="1"/>
          </p:cNvSpPr>
          <p:nvPr/>
        </p:nvSpPr>
        <p:spPr bwMode="auto">
          <a:xfrm>
            <a:off x="2246808" y="1705372"/>
            <a:ext cx="6753225" cy="676275"/>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ÁI MỘ A</a:t>
            </a:r>
            <a:endPar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2637143678"/>
      </p:ext>
    </p:extLst>
  </p:cSld>
  <p:clrMapOvr>
    <a:masterClrMapping/>
  </p:clrMapOvr>
  <mc:AlternateContent xmlns:mc="http://schemas.openxmlformats.org/markup-compatibility/2006" xmlns:p14="http://schemas.microsoft.com/office/powerpoint/2010/main">
    <mc:Choice Requires="p14">
      <p:transition p14:dur="0" advTm="63082"/>
    </mc:Choice>
    <mc:Fallback xmlns="">
      <p:transition advTm="6308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14:presetBounceEnd="74000">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Fallback>
  </mc:AlternateContent>
  <p:extLst mod="1">
    <p:ext uri="{E180D4A7-C9FB-4DFB-919C-405C955672EB}">
      <p14:showEvtLst xmlns:p14="http://schemas.microsoft.com/office/powerpoint/2010/main">
        <p14:playEvt time="0" objId="6"/>
        <p14:playEvt time="21054" objId="6"/>
        <p14:playEvt time="41339" objId="6"/>
        <p14:playEvt time="61658" objId="6"/>
        <p14:stopEvt time="63082"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308350" y="723900"/>
            <a:ext cx="233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800" b="1" dirty="0" err="1" smtClean="0">
                <a:solidFill>
                  <a:srgbClr val="FF0000"/>
                </a:solidFill>
              </a:rPr>
              <a:t>Mét</a:t>
            </a:r>
            <a:r>
              <a:rPr lang="en-US" altLang="vi-VN" sz="2800" b="1" dirty="0" smtClean="0">
                <a:solidFill>
                  <a:srgbClr val="FF0000"/>
                </a:solidFill>
              </a:rPr>
              <a:t> </a:t>
            </a:r>
            <a:r>
              <a:rPr lang="en-US" altLang="vi-VN" sz="2800" b="1" dirty="0" err="1" smtClean="0">
                <a:solidFill>
                  <a:srgbClr val="FF0000"/>
                </a:solidFill>
              </a:rPr>
              <a:t>vuông</a:t>
            </a:r>
            <a:endParaRPr lang="en-US" altLang="vi-VN" sz="2800" b="1" dirty="0">
              <a:solidFill>
                <a:srgbClr val="FF0000"/>
              </a:solidFill>
            </a:endParaRPr>
          </a:p>
        </p:txBody>
      </p:sp>
      <p:sp>
        <p:nvSpPr>
          <p:cNvPr id="12" name="Rectangle 13"/>
          <p:cNvSpPr>
            <a:spLocks noChangeArrowheads="1"/>
          </p:cNvSpPr>
          <p:nvPr/>
        </p:nvSpPr>
        <p:spPr bwMode="auto">
          <a:xfrm>
            <a:off x="539750" y="353080"/>
            <a:ext cx="736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8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92115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90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ppt_x"/>
                                          </p:val>
                                        </p:tav>
                                        <p:tav tm="100000">
                                          <p:val>
                                            <p:strVal val="#ppt_x"/>
                                          </p:val>
                                        </p:tav>
                                      </p:tavLst>
                                    </p:anim>
                                    <p:anim calcmode="lin" valueType="num">
                                      <p:cBhvr additive="base">
                                        <p:cTn id="8" dur="2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2091544" y="1262320"/>
            <a:ext cx="5083956" cy="43077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Group 151"/>
          <p:cNvGraphicFramePr>
            <a:graphicFrameLocks noGrp="1"/>
          </p:cNvGraphicFramePr>
          <p:nvPr>
            <p:extLst>
              <p:ext uri="{D42A27DB-BD31-4B8C-83A1-F6EECF244321}">
                <p14:modId xmlns:p14="http://schemas.microsoft.com/office/powerpoint/2010/main" val="1786844378"/>
              </p:ext>
            </p:extLst>
          </p:nvPr>
        </p:nvGraphicFramePr>
        <p:xfrm>
          <a:off x="2091544" y="1262320"/>
          <a:ext cx="508000" cy="4318529"/>
        </p:xfrm>
        <a:graphic>
          <a:graphicData uri="http://schemas.openxmlformats.org/drawingml/2006/table">
            <a:tbl>
              <a:tblPr>
                <a:tableStyleId>{775DCB02-9BB8-47FD-8907-85C794F793BA}</a:tableStyleId>
              </a:tblPr>
              <a:tblGrid>
                <a:gridCol w="508000">
                  <a:extLst>
                    <a:ext uri="{9D8B030D-6E8A-4147-A177-3AD203B41FA5}">
                      <a16:colId xmlns="" xmlns:a16="http://schemas.microsoft.com/office/drawing/2014/main" val="3214055155"/>
                    </a:ext>
                  </a:extLst>
                </a:gridCol>
              </a:tblGrid>
              <a:tr h="43185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solidFill>
                            <a:schemeClr val="tx1"/>
                          </a:solidFill>
                        </a:ln>
                        <a:solidFill>
                          <a:srgbClr val="CCFFFF"/>
                        </a:solidFill>
                        <a:effectLst/>
                        <a:latin typeface="Arial" panose="020B0604020202020204" pitchFamily="34" charset="0"/>
                      </a:endParaRPr>
                    </a:p>
                  </a:txBody>
                  <a:tcPr marL="76200" marR="76200" marT="38100" marB="38100" horzOverflow="overflow"/>
                </a:tc>
                <a:extLst>
                  <a:ext uri="{0D108BD9-81ED-4DB2-BD59-A6C34878D82A}">
                    <a16:rowId xmlns="" xmlns:a16="http://schemas.microsoft.com/office/drawing/2014/main" val="2853706717"/>
                  </a:ext>
                </a:extLst>
              </a:tr>
            </a:tbl>
          </a:graphicData>
        </a:graphic>
      </p:graphicFrame>
      <p:graphicFrame>
        <p:nvGraphicFramePr>
          <p:cNvPr id="14" name="Group 151"/>
          <p:cNvGraphicFramePr>
            <a:graphicFrameLocks noGrp="1"/>
          </p:cNvGraphicFramePr>
          <p:nvPr>
            <p:extLst>
              <p:ext uri="{D42A27DB-BD31-4B8C-83A1-F6EECF244321}">
                <p14:modId xmlns:p14="http://schemas.microsoft.com/office/powerpoint/2010/main" val="618394920"/>
              </p:ext>
            </p:extLst>
          </p:nvPr>
        </p:nvGraphicFramePr>
        <p:xfrm>
          <a:off x="2095500" y="1262320"/>
          <a:ext cx="5080000" cy="431800"/>
        </p:xfrm>
        <a:graphic>
          <a:graphicData uri="http://schemas.openxmlformats.org/drawingml/2006/table">
            <a:tbl>
              <a:tblPr/>
              <a:tblGrid>
                <a:gridCol w="5080000">
                  <a:extLst>
                    <a:ext uri="{9D8B030D-6E8A-4147-A177-3AD203B41FA5}">
                      <a16:colId xmlns="" xmlns:a16="http://schemas.microsoft.com/office/drawing/2014/main"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 xmlns:a16="http://schemas.microsoft.com/office/drawing/2014/main" val="2853706717"/>
                  </a:ext>
                </a:extLst>
              </a:tr>
            </a:tbl>
          </a:graphicData>
        </a:graphic>
      </p:graphicFrame>
      <p:graphicFrame>
        <p:nvGraphicFramePr>
          <p:cNvPr id="6" name="Group 4"/>
          <p:cNvGraphicFramePr>
            <a:graphicFrameLocks noGrp="1"/>
          </p:cNvGraphicFramePr>
          <p:nvPr>
            <p:extLst>
              <p:ext uri="{D42A27DB-BD31-4B8C-83A1-F6EECF244321}">
                <p14:modId xmlns:p14="http://schemas.microsoft.com/office/powerpoint/2010/main" val="3782263707"/>
              </p:ext>
            </p:extLst>
          </p:nvPr>
        </p:nvGraphicFramePr>
        <p:xfrm>
          <a:off x="2095500" y="1262320"/>
          <a:ext cx="5080000" cy="4321176"/>
        </p:xfrm>
        <a:graphic>
          <a:graphicData uri="http://schemas.openxmlformats.org/drawingml/2006/table">
            <a:tbl>
              <a:tblPr/>
              <a:tblGrid>
                <a:gridCol w="508000">
                  <a:extLst>
                    <a:ext uri="{9D8B030D-6E8A-4147-A177-3AD203B41FA5}">
                      <a16:colId xmlns="" xmlns:a16="http://schemas.microsoft.com/office/drawing/2014/main" val="3311653383"/>
                    </a:ext>
                  </a:extLst>
                </a:gridCol>
                <a:gridCol w="508000">
                  <a:extLst>
                    <a:ext uri="{9D8B030D-6E8A-4147-A177-3AD203B41FA5}">
                      <a16:colId xmlns="" xmlns:a16="http://schemas.microsoft.com/office/drawing/2014/main" val="1456354126"/>
                    </a:ext>
                  </a:extLst>
                </a:gridCol>
                <a:gridCol w="508000">
                  <a:extLst>
                    <a:ext uri="{9D8B030D-6E8A-4147-A177-3AD203B41FA5}">
                      <a16:colId xmlns="" xmlns:a16="http://schemas.microsoft.com/office/drawing/2014/main" val="1953708168"/>
                    </a:ext>
                  </a:extLst>
                </a:gridCol>
                <a:gridCol w="508000">
                  <a:extLst>
                    <a:ext uri="{9D8B030D-6E8A-4147-A177-3AD203B41FA5}">
                      <a16:colId xmlns="" xmlns:a16="http://schemas.microsoft.com/office/drawing/2014/main" val="3269657329"/>
                    </a:ext>
                  </a:extLst>
                </a:gridCol>
                <a:gridCol w="508000">
                  <a:extLst>
                    <a:ext uri="{9D8B030D-6E8A-4147-A177-3AD203B41FA5}">
                      <a16:colId xmlns="" xmlns:a16="http://schemas.microsoft.com/office/drawing/2014/main" val="3647337733"/>
                    </a:ext>
                  </a:extLst>
                </a:gridCol>
                <a:gridCol w="508000">
                  <a:extLst>
                    <a:ext uri="{9D8B030D-6E8A-4147-A177-3AD203B41FA5}">
                      <a16:colId xmlns="" xmlns:a16="http://schemas.microsoft.com/office/drawing/2014/main" val="2146275289"/>
                    </a:ext>
                  </a:extLst>
                </a:gridCol>
                <a:gridCol w="508000">
                  <a:extLst>
                    <a:ext uri="{9D8B030D-6E8A-4147-A177-3AD203B41FA5}">
                      <a16:colId xmlns="" xmlns:a16="http://schemas.microsoft.com/office/drawing/2014/main" val="1971594549"/>
                    </a:ext>
                  </a:extLst>
                </a:gridCol>
                <a:gridCol w="508000">
                  <a:extLst>
                    <a:ext uri="{9D8B030D-6E8A-4147-A177-3AD203B41FA5}">
                      <a16:colId xmlns="" xmlns:a16="http://schemas.microsoft.com/office/drawing/2014/main" val="2590112162"/>
                    </a:ext>
                  </a:extLst>
                </a:gridCol>
                <a:gridCol w="508000">
                  <a:extLst>
                    <a:ext uri="{9D8B030D-6E8A-4147-A177-3AD203B41FA5}">
                      <a16:colId xmlns="" xmlns:a16="http://schemas.microsoft.com/office/drawing/2014/main" val="970434608"/>
                    </a:ext>
                  </a:extLst>
                </a:gridCol>
                <a:gridCol w="508000">
                  <a:extLst>
                    <a:ext uri="{9D8B030D-6E8A-4147-A177-3AD203B41FA5}">
                      <a16:colId xmlns="" xmlns:a16="http://schemas.microsoft.com/office/drawing/2014/main"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787879674"/>
                  </a:ext>
                </a:extLst>
              </a:tr>
            </a:tbl>
          </a:graphicData>
        </a:graphic>
      </p:graphicFrame>
      <p:graphicFrame>
        <p:nvGraphicFramePr>
          <p:cNvPr id="7" name="Group 151"/>
          <p:cNvGraphicFramePr>
            <a:graphicFrameLocks noGrp="1"/>
          </p:cNvGraphicFramePr>
          <p:nvPr>
            <p:extLst>
              <p:ext uri="{D42A27DB-BD31-4B8C-83A1-F6EECF244321}">
                <p14:modId xmlns:p14="http://schemas.microsoft.com/office/powerpoint/2010/main" val="1757574697"/>
              </p:ext>
            </p:extLst>
          </p:nvPr>
        </p:nvGraphicFramePr>
        <p:xfrm>
          <a:off x="2095500" y="5149049"/>
          <a:ext cx="508000" cy="431800"/>
        </p:xfrm>
        <a:graphic>
          <a:graphicData uri="http://schemas.openxmlformats.org/drawingml/2006/table">
            <a:tbl>
              <a:tblPr/>
              <a:tblGrid>
                <a:gridCol w="508000">
                  <a:extLst>
                    <a:ext uri="{9D8B030D-6E8A-4147-A177-3AD203B41FA5}">
                      <a16:colId xmlns="" xmlns:a16="http://schemas.microsoft.com/office/drawing/2014/main"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 xmlns:a16="http://schemas.microsoft.com/office/drawing/2014/main" val="2853706717"/>
                  </a:ext>
                </a:extLst>
              </a:tr>
            </a:tbl>
          </a:graphicData>
        </a:graphic>
      </p:graphicFrame>
      <p:grpSp>
        <p:nvGrpSpPr>
          <p:cNvPr id="9" name="Group 149"/>
          <p:cNvGrpSpPr>
            <a:grpSpLocks/>
          </p:cNvGrpSpPr>
          <p:nvPr/>
        </p:nvGrpSpPr>
        <p:grpSpPr bwMode="auto">
          <a:xfrm>
            <a:off x="150526" y="6026446"/>
            <a:ext cx="1584111" cy="661361"/>
            <a:chOff x="781" y="4573"/>
            <a:chExt cx="833" cy="457"/>
          </a:xfrm>
        </p:grpSpPr>
        <p:sp>
          <p:nvSpPr>
            <p:cNvPr id="10" name="Text Box 146"/>
            <p:cNvSpPr txBox="1">
              <a:spLocks noChangeArrowheads="1"/>
            </p:cNvSpPr>
            <p:nvPr/>
          </p:nvSpPr>
          <p:spPr bwMode="auto">
            <a:xfrm>
              <a:off x="781" y="4573"/>
              <a:ext cx="672"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a:solidFill>
                    <a:srgbClr val="0000FF"/>
                  </a:solidFill>
                  <a:latin typeface=".VnTime" panose="020B7200000000000000" pitchFamily="34" charset="0"/>
                </a:rPr>
                <a:t>1dm²</a:t>
              </a:r>
              <a:endParaRPr lang="en-US" altLang="vi-VN" sz="3333" b="1" dirty="0">
                <a:solidFill>
                  <a:srgbClr val="0000FF"/>
                </a:solidFill>
                <a:latin typeface=".VnTimeH" panose="020B7200000000000000" pitchFamily="34" charset="0"/>
              </a:endParaRPr>
            </a:p>
          </p:txBody>
        </p:sp>
        <p:sp>
          <p:nvSpPr>
            <p:cNvPr id="11" name="Line 147"/>
            <p:cNvSpPr>
              <a:spLocks noChangeShapeType="1"/>
            </p:cNvSpPr>
            <p:nvPr/>
          </p:nvSpPr>
          <p:spPr bwMode="auto">
            <a:xfrm>
              <a:off x="1422" y="4801"/>
              <a:ext cx="192"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grpSp>
        <p:nvGrpSpPr>
          <p:cNvPr id="4" name="Group 3"/>
          <p:cNvGrpSpPr/>
          <p:nvPr/>
        </p:nvGrpSpPr>
        <p:grpSpPr>
          <a:xfrm>
            <a:off x="2095500" y="1273104"/>
            <a:ext cx="547974" cy="4296960"/>
            <a:chOff x="1371600" y="1262319"/>
            <a:chExt cx="547974" cy="4296960"/>
          </a:xfrm>
        </p:grpSpPr>
        <p:sp>
          <p:nvSpPr>
            <p:cNvPr id="2" name="TextBox 1"/>
            <p:cNvSpPr txBox="1"/>
            <p:nvPr/>
          </p:nvSpPr>
          <p:spPr>
            <a:xfrm>
              <a:off x="1411574" y="1262319"/>
              <a:ext cx="508000" cy="369332"/>
            </a:xfrm>
            <a:prstGeom prst="rect">
              <a:avLst/>
            </a:prstGeom>
            <a:noFill/>
          </p:spPr>
          <p:txBody>
            <a:bodyPr wrap="square" rtlCol="0">
              <a:spAutoFit/>
            </a:bodyPr>
            <a:lstStyle/>
            <a:p>
              <a:pPr algn="ctr"/>
              <a:r>
                <a:rPr lang="en-US" b="1" dirty="0" smtClean="0"/>
                <a:t>1</a:t>
              </a:r>
              <a:endParaRPr lang="vi-VN" b="1" dirty="0"/>
            </a:p>
          </p:txBody>
        </p:sp>
        <p:sp>
          <p:nvSpPr>
            <p:cNvPr id="16" name="TextBox 15"/>
            <p:cNvSpPr txBox="1"/>
            <p:nvPr/>
          </p:nvSpPr>
          <p:spPr>
            <a:xfrm>
              <a:off x="1411574" y="1638300"/>
              <a:ext cx="508000" cy="369332"/>
            </a:xfrm>
            <a:prstGeom prst="rect">
              <a:avLst/>
            </a:prstGeom>
            <a:noFill/>
          </p:spPr>
          <p:txBody>
            <a:bodyPr wrap="square" rtlCol="0">
              <a:spAutoFit/>
            </a:bodyPr>
            <a:lstStyle/>
            <a:p>
              <a:pPr algn="ctr"/>
              <a:r>
                <a:rPr lang="en-US" b="1" dirty="0" smtClean="0"/>
                <a:t>2</a:t>
              </a:r>
              <a:endParaRPr lang="vi-VN" b="1" dirty="0"/>
            </a:p>
          </p:txBody>
        </p:sp>
        <p:sp>
          <p:nvSpPr>
            <p:cNvPr id="17" name="TextBox 16"/>
            <p:cNvSpPr txBox="1"/>
            <p:nvPr/>
          </p:nvSpPr>
          <p:spPr>
            <a:xfrm>
              <a:off x="1391587" y="2130620"/>
              <a:ext cx="508000" cy="369332"/>
            </a:xfrm>
            <a:prstGeom prst="rect">
              <a:avLst/>
            </a:prstGeom>
            <a:noFill/>
          </p:spPr>
          <p:txBody>
            <a:bodyPr wrap="square" rtlCol="0">
              <a:spAutoFit/>
            </a:bodyPr>
            <a:lstStyle/>
            <a:p>
              <a:pPr algn="ctr"/>
              <a:r>
                <a:rPr lang="en-US" b="1" dirty="0"/>
                <a:t>3</a:t>
              </a:r>
              <a:endParaRPr lang="vi-VN" b="1" dirty="0"/>
            </a:p>
          </p:txBody>
        </p:sp>
        <p:sp>
          <p:nvSpPr>
            <p:cNvPr id="18" name="TextBox 17"/>
            <p:cNvSpPr txBox="1"/>
            <p:nvPr/>
          </p:nvSpPr>
          <p:spPr>
            <a:xfrm>
              <a:off x="1411574" y="2564764"/>
              <a:ext cx="508000" cy="369332"/>
            </a:xfrm>
            <a:prstGeom prst="rect">
              <a:avLst/>
            </a:prstGeom>
            <a:noFill/>
          </p:spPr>
          <p:txBody>
            <a:bodyPr wrap="square" rtlCol="0">
              <a:spAutoFit/>
            </a:bodyPr>
            <a:lstStyle/>
            <a:p>
              <a:pPr algn="ctr"/>
              <a:r>
                <a:rPr lang="en-US" b="1" dirty="0" smtClean="0"/>
                <a:t>4</a:t>
              </a:r>
              <a:endParaRPr lang="vi-VN" b="1" dirty="0"/>
            </a:p>
          </p:txBody>
        </p:sp>
        <p:sp>
          <p:nvSpPr>
            <p:cNvPr id="19" name="TextBox 18"/>
            <p:cNvSpPr txBox="1"/>
            <p:nvPr/>
          </p:nvSpPr>
          <p:spPr>
            <a:xfrm>
              <a:off x="1391587" y="3011714"/>
              <a:ext cx="508000" cy="369332"/>
            </a:xfrm>
            <a:prstGeom prst="rect">
              <a:avLst/>
            </a:prstGeom>
            <a:noFill/>
          </p:spPr>
          <p:txBody>
            <a:bodyPr wrap="square" rtlCol="0">
              <a:spAutoFit/>
            </a:bodyPr>
            <a:lstStyle/>
            <a:p>
              <a:pPr algn="ctr"/>
              <a:r>
                <a:rPr lang="en-US" b="1" dirty="0" smtClean="0"/>
                <a:t>5</a:t>
              </a:r>
              <a:endParaRPr lang="vi-VN" b="1" dirty="0"/>
            </a:p>
          </p:txBody>
        </p:sp>
        <p:sp>
          <p:nvSpPr>
            <p:cNvPr id="20" name="TextBox 19"/>
            <p:cNvSpPr txBox="1"/>
            <p:nvPr/>
          </p:nvSpPr>
          <p:spPr>
            <a:xfrm>
              <a:off x="1371600" y="3416645"/>
              <a:ext cx="508000" cy="369332"/>
            </a:xfrm>
            <a:prstGeom prst="rect">
              <a:avLst/>
            </a:prstGeom>
            <a:noFill/>
          </p:spPr>
          <p:txBody>
            <a:bodyPr wrap="square" rtlCol="0">
              <a:spAutoFit/>
            </a:bodyPr>
            <a:lstStyle/>
            <a:p>
              <a:pPr algn="ctr"/>
              <a:r>
                <a:rPr lang="en-US" b="1" dirty="0" smtClean="0"/>
                <a:t>6</a:t>
              </a:r>
              <a:endParaRPr lang="vi-VN" b="1" dirty="0"/>
            </a:p>
          </p:txBody>
        </p:sp>
        <p:sp>
          <p:nvSpPr>
            <p:cNvPr id="21" name="TextBox 20"/>
            <p:cNvSpPr txBox="1"/>
            <p:nvPr/>
          </p:nvSpPr>
          <p:spPr>
            <a:xfrm>
              <a:off x="1391587" y="3834705"/>
              <a:ext cx="508000" cy="369332"/>
            </a:xfrm>
            <a:prstGeom prst="rect">
              <a:avLst/>
            </a:prstGeom>
            <a:noFill/>
          </p:spPr>
          <p:txBody>
            <a:bodyPr wrap="square" rtlCol="0">
              <a:spAutoFit/>
            </a:bodyPr>
            <a:lstStyle/>
            <a:p>
              <a:pPr algn="ctr"/>
              <a:r>
                <a:rPr lang="en-US" b="1" dirty="0" smtClean="0"/>
                <a:t>7</a:t>
              </a:r>
              <a:endParaRPr lang="vi-VN" b="1" dirty="0"/>
            </a:p>
          </p:txBody>
        </p:sp>
        <p:sp>
          <p:nvSpPr>
            <p:cNvPr id="22" name="TextBox 21"/>
            <p:cNvSpPr txBox="1"/>
            <p:nvPr/>
          </p:nvSpPr>
          <p:spPr>
            <a:xfrm>
              <a:off x="1391587" y="4281027"/>
              <a:ext cx="508000" cy="369332"/>
            </a:xfrm>
            <a:prstGeom prst="rect">
              <a:avLst/>
            </a:prstGeom>
            <a:noFill/>
          </p:spPr>
          <p:txBody>
            <a:bodyPr wrap="square" rtlCol="0">
              <a:spAutoFit/>
            </a:bodyPr>
            <a:lstStyle/>
            <a:p>
              <a:pPr algn="ctr"/>
              <a:r>
                <a:rPr lang="en-US" b="1" dirty="0" smtClean="0"/>
                <a:t>8</a:t>
              </a:r>
              <a:endParaRPr lang="vi-VN" b="1" dirty="0"/>
            </a:p>
          </p:txBody>
        </p:sp>
        <p:sp>
          <p:nvSpPr>
            <p:cNvPr id="23" name="TextBox 22"/>
            <p:cNvSpPr txBox="1"/>
            <p:nvPr/>
          </p:nvSpPr>
          <p:spPr>
            <a:xfrm>
              <a:off x="1411574" y="4733433"/>
              <a:ext cx="508000" cy="369332"/>
            </a:xfrm>
            <a:prstGeom prst="rect">
              <a:avLst/>
            </a:prstGeom>
            <a:noFill/>
          </p:spPr>
          <p:txBody>
            <a:bodyPr wrap="square" rtlCol="0">
              <a:spAutoFit/>
            </a:bodyPr>
            <a:lstStyle/>
            <a:p>
              <a:pPr algn="ctr"/>
              <a:r>
                <a:rPr lang="en-US" b="1" dirty="0" smtClean="0"/>
                <a:t>9</a:t>
              </a:r>
              <a:endParaRPr lang="vi-VN" b="1" dirty="0"/>
            </a:p>
          </p:txBody>
        </p:sp>
        <p:sp>
          <p:nvSpPr>
            <p:cNvPr id="24" name="TextBox 23"/>
            <p:cNvSpPr txBox="1"/>
            <p:nvPr/>
          </p:nvSpPr>
          <p:spPr>
            <a:xfrm>
              <a:off x="1391587" y="5189947"/>
              <a:ext cx="508000" cy="369332"/>
            </a:xfrm>
            <a:prstGeom prst="rect">
              <a:avLst/>
            </a:prstGeom>
            <a:noFill/>
          </p:spPr>
          <p:txBody>
            <a:bodyPr wrap="square" rtlCol="0">
              <a:spAutoFit/>
            </a:bodyPr>
            <a:lstStyle/>
            <a:p>
              <a:pPr algn="ctr"/>
              <a:r>
                <a:rPr lang="en-US" b="1" dirty="0" smtClean="0"/>
                <a:t>10</a:t>
              </a:r>
              <a:endParaRPr lang="vi-VN" b="1" dirty="0"/>
            </a:p>
          </p:txBody>
        </p:sp>
      </p:grpSp>
      <p:sp>
        <p:nvSpPr>
          <p:cNvPr id="25" name="Left Brace 24"/>
          <p:cNvSpPr/>
          <p:nvPr/>
        </p:nvSpPr>
        <p:spPr>
          <a:xfrm>
            <a:off x="1710388" y="1273104"/>
            <a:ext cx="270812" cy="4296960"/>
          </a:xfrm>
          <a:prstGeom prst="leftBrace">
            <a:avLst/>
          </a:prstGeom>
          <a:noFill/>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vi-VN" b="1" dirty="0"/>
          </a:p>
        </p:txBody>
      </p:sp>
      <p:sp>
        <p:nvSpPr>
          <p:cNvPr id="26" name="TextBox 25"/>
          <p:cNvSpPr txBox="1"/>
          <p:nvPr/>
        </p:nvSpPr>
        <p:spPr>
          <a:xfrm>
            <a:off x="150526" y="3130221"/>
            <a:ext cx="18306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100 </a:t>
            </a:r>
            <a:r>
              <a:rPr lang="en-US" sz="2800" b="1" dirty="0" err="1" smtClean="0">
                <a:solidFill>
                  <a:srgbClr val="FF0000"/>
                </a:solidFill>
                <a:latin typeface="Arial" panose="020B0604020202020204" pitchFamily="34" charset="0"/>
                <a:cs typeface="Arial" panose="020B0604020202020204" pitchFamily="34" charset="0"/>
              </a:rPr>
              <a:t>hình</a:t>
            </a:r>
            <a:endParaRPr lang="vi-VN" sz="2800" b="1" dirty="0">
              <a:solidFill>
                <a:srgbClr val="FF0000"/>
              </a:solidFill>
              <a:latin typeface="Arial" panose="020B0604020202020204" pitchFamily="34" charset="0"/>
              <a:cs typeface="Arial" panose="020B0604020202020204" pitchFamily="34" charset="0"/>
            </a:endParaRPr>
          </a:p>
        </p:txBody>
      </p:sp>
      <p:grpSp>
        <p:nvGrpSpPr>
          <p:cNvPr id="30" name="Group 29"/>
          <p:cNvGrpSpPr/>
          <p:nvPr/>
        </p:nvGrpSpPr>
        <p:grpSpPr>
          <a:xfrm>
            <a:off x="221209" y="78416"/>
            <a:ext cx="8601856" cy="1183904"/>
            <a:chOff x="457201" y="-16735"/>
            <a:chExt cx="8601856" cy="1183904"/>
          </a:xfrm>
        </p:grpSpPr>
        <p:sp>
          <p:nvSpPr>
            <p:cNvPr id="28" name="Cloud 27"/>
            <p:cNvSpPr/>
            <p:nvPr/>
          </p:nvSpPr>
          <p:spPr>
            <a:xfrm>
              <a:off x="457201" y="-16735"/>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p:cNvSpPr txBox="1"/>
            <p:nvPr/>
          </p:nvSpPr>
          <p:spPr>
            <a:xfrm>
              <a:off x="1552074" y="98163"/>
              <a:ext cx="6781800" cy="954107"/>
            </a:xfrm>
            <a:prstGeom prst="rect">
              <a:avLst/>
            </a:prstGeom>
            <a:noFill/>
          </p:spPr>
          <p:txBody>
            <a:bodyPr wrap="square" rtlCol="0">
              <a:spAutoFit/>
            </a:bodyPr>
            <a:lstStyle/>
            <a:p>
              <a:pPr algn="ct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lớn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bằng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nhiêu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nhỏ</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ghép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lại</a:t>
              </a:r>
              <a:r>
                <a:rPr lang="en-US" sz="2800" b="1" dirty="0" smtClean="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31" name="TextBox 30"/>
          <p:cNvSpPr txBox="1"/>
          <p:nvPr/>
        </p:nvSpPr>
        <p:spPr>
          <a:xfrm>
            <a:off x="2804722" y="2782585"/>
            <a:ext cx="3657600" cy="769441"/>
          </a:xfrm>
          <a:prstGeom prst="rect">
            <a:avLst/>
          </a:prstGeom>
          <a:noFill/>
        </p:spPr>
        <p:txBody>
          <a:bodyPr wrap="square" rtlCol="0">
            <a:spAutoFit/>
          </a:bodyPr>
          <a:lstStyle/>
          <a:p>
            <a:pPr algn="ctr"/>
            <a:r>
              <a:rPr lang="en-US" altLang="vi-VN" sz="4400" b="1" dirty="0" smtClean="0">
                <a:solidFill>
                  <a:srgbClr val="FF0000"/>
                </a:solidFill>
                <a:latin typeface="Arial" panose="020B0604020202020204" pitchFamily="34" charset="0"/>
                <a:cs typeface="Arial" panose="020B0604020202020204" pitchFamily="34" charset="0"/>
              </a:rPr>
              <a:t>100dm²</a:t>
            </a:r>
            <a:endParaRPr lang="en-US" altLang="vi-VN" sz="4400" b="1" dirty="0">
              <a:solidFill>
                <a:srgbClr val="FF0000"/>
              </a:solidFill>
              <a:latin typeface="Arial" panose="020B0604020202020204" pitchFamily="34" charset="0"/>
              <a:cs typeface="Arial" panose="020B0604020202020204" pitchFamily="34" charset="0"/>
            </a:endParaRPr>
          </a:p>
        </p:txBody>
      </p:sp>
      <p:cxnSp>
        <p:nvCxnSpPr>
          <p:cNvPr id="16385" name="Straight Connector 16384"/>
          <p:cNvCxnSpPr/>
          <p:nvPr/>
        </p:nvCxnSpPr>
        <p:spPr>
          <a:xfrm>
            <a:off x="2091544" y="1273104"/>
            <a:ext cx="0" cy="43185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87" name="Straight Connector 16386"/>
          <p:cNvCxnSpPr/>
          <p:nvPr/>
        </p:nvCxnSpPr>
        <p:spPr>
          <a:xfrm>
            <a:off x="2091544" y="5144186"/>
            <a:ext cx="0" cy="4565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349500" y="110289"/>
            <a:ext cx="4345274" cy="1015663"/>
            <a:chOff x="4255314" y="-2049488"/>
            <a:chExt cx="8601856" cy="1446325"/>
          </a:xfrm>
        </p:grpSpPr>
        <p:sp>
          <p:nvSpPr>
            <p:cNvPr id="33" name="Cloud 32"/>
            <p:cNvSpPr/>
            <p:nvPr/>
          </p:nvSpPr>
          <p:spPr>
            <a:xfrm>
              <a:off x="4255314" y="-1965078"/>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p:cNvSpPr txBox="1"/>
            <p:nvPr/>
          </p:nvSpPr>
          <p:spPr>
            <a:xfrm>
              <a:off x="5197606" y="-2049488"/>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a:t>
              </a:r>
              <a:r>
                <a:rPr lang="en-US" altLang="vi-VN" sz="3200" b="1" dirty="0">
                  <a:latin typeface="Arial" panose="020B0604020202020204" pitchFamily="34" charset="0"/>
                  <a:cs typeface="Arial" panose="020B0604020202020204" pitchFamily="34" charset="0"/>
                </a:rPr>
                <a:t>dm²</a:t>
              </a: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5" name="TextBox 34"/>
          <p:cNvSpPr txBox="1"/>
          <p:nvPr/>
        </p:nvSpPr>
        <p:spPr>
          <a:xfrm>
            <a:off x="2012130" y="1948376"/>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100 dm²</a:t>
            </a:r>
            <a:endParaRPr lang="en-US" altLang="vi-VN" sz="4400" b="1" dirty="0">
              <a:solidFill>
                <a:srgbClr val="FF0000"/>
              </a:solidFill>
              <a:latin typeface="Arial" panose="020B0604020202020204" pitchFamily="34" charset="0"/>
              <a:cs typeface="Arial" panose="020B0604020202020204" pitchFamily="34" charset="0"/>
            </a:endParaRPr>
          </a:p>
        </p:txBody>
      </p:sp>
      <p:grpSp>
        <p:nvGrpSpPr>
          <p:cNvPr id="36" name="Group 35"/>
          <p:cNvGrpSpPr/>
          <p:nvPr/>
        </p:nvGrpSpPr>
        <p:grpSpPr>
          <a:xfrm>
            <a:off x="2643474" y="110289"/>
            <a:ext cx="4345274" cy="1129963"/>
            <a:chOff x="970908" y="2219730"/>
            <a:chExt cx="8601856" cy="1609091"/>
          </a:xfrm>
        </p:grpSpPr>
        <p:sp>
          <p:nvSpPr>
            <p:cNvPr id="37" name="Cloud 36"/>
            <p:cNvSpPr/>
            <p:nvPr/>
          </p:nvSpPr>
          <p:spPr>
            <a:xfrm>
              <a:off x="970908" y="2219730"/>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p:cNvSpPr txBox="1"/>
            <p:nvPr/>
          </p:nvSpPr>
          <p:spPr>
            <a:xfrm>
              <a:off x="1967077" y="2382496"/>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c</a:t>
              </a:r>
              <a:r>
                <a:rPr lang="en-US" altLang="vi-VN" sz="3200" b="1" dirty="0" smtClean="0">
                  <a:latin typeface="Arial" panose="020B0604020202020204" pitchFamily="34" charset="0"/>
                  <a:cs typeface="Arial" panose="020B0604020202020204" pitchFamily="34" charset="0"/>
                </a:rPr>
                <a:t>m²</a:t>
              </a:r>
              <a:endParaRPr lang="en-US" altLang="vi-VN" sz="3200" b="1" dirty="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9" name="TextBox 38"/>
          <p:cNvSpPr txBox="1"/>
          <p:nvPr/>
        </p:nvSpPr>
        <p:spPr>
          <a:xfrm>
            <a:off x="2062333" y="2558839"/>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dm² = 100 cm²</a:t>
            </a:r>
            <a:endParaRPr lang="en-US" altLang="vi-VN" sz="4400" b="1" dirty="0">
              <a:solidFill>
                <a:srgbClr val="FF0000"/>
              </a:solidFill>
              <a:latin typeface="Arial" panose="020B0604020202020204" pitchFamily="34" charset="0"/>
              <a:cs typeface="Arial" panose="020B0604020202020204" pitchFamily="34" charset="0"/>
            </a:endParaRPr>
          </a:p>
        </p:txBody>
      </p:sp>
      <p:sp>
        <p:nvSpPr>
          <p:cNvPr id="40" name="TextBox 39"/>
          <p:cNvSpPr txBox="1"/>
          <p:nvPr/>
        </p:nvSpPr>
        <p:spPr>
          <a:xfrm>
            <a:off x="2012131" y="3694798"/>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10 000 </a:t>
            </a:r>
            <a:r>
              <a:rPr lang="en-US" altLang="vi-VN" sz="4400" b="1" dirty="0">
                <a:solidFill>
                  <a:srgbClr val="FF0000"/>
                </a:solidFill>
                <a:latin typeface="Arial" panose="020B0604020202020204" pitchFamily="34" charset="0"/>
                <a:cs typeface="Arial" panose="020B0604020202020204" pitchFamily="34" charset="0"/>
              </a:rPr>
              <a:t>c</a:t>
            </a:r>
            <a:r>
              <a:rPr lang="en-US" altLang="vi-VN" sz="4400" b="1" dirty="0" smtClean="0">
                <a:solidFill>
                  <a:srgbClr val="FF0000"/>
                </a:solidFill>
                <a:latin typeface="Arial" panose="020B0604020202020204" pitchFamily="34" charset="0"/>
                <a:cs typeface="Arial" panose="020B0604020202020204" pitchFamily="34" charset="0"/>
              </a:rPr>
              <a:t>m²</a:t>
            </a:r>
            <a:endParaRPr lang="en-US" altLang="vi-VN" sz="4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9420" l="0" r="100000">
                        <a14:foregroundMark x1="39565" y1="37536" x2="50000" y2="47971"/>
                        <a14:foregroundMark x1="76812" y1="33333" x2="74058" y2="46232"/>
                        <a14:foregroundMark x1="63913" y1="42464" x2="70145" y2="44493"/>
                        <a14:foregroundMark x1="60725" y1="74783" x2="58406" y2="96377"/>
                        <a14:foregroundMark x1="44493" y1="66377" x2="61884" y2="78261"/>
                        <a14:foregroundMark x1="72899" y1="64058" x2="60145" y2="73043"/>
                        <a14:foregroundMark x1="53768" y1="92464" x2="52754" y2="95362"/>
                        <a14:foregroundMark x1="3768" y1="14928" x2="5507" y2="9420"/>
                        <a14:foregroundMark x1="13478" y1="10145" x2="12464" y2="20580"/>
                        <a14:foregroundMark x1="13188" y1="24348" x2="13478" y2="28551"/>
                        <a14:foregroundMark x1="21884" y1="4928" x2="23913" y2="725"/>
                        <a14:foregroundMark x1="28406" y1="3768" x2="28406" y2="7681"/>
                        <a14:foregroundMark x1="23913" y1="14638" x2="23913" y2="11449"/>
                      </a14:backgroundRemoval>
                    </a14:imgEffect>
                  </a14:imgLayer>
                </a14:imgProps>
              </a:ext>
              <a:ext uri="{28A0092B-C50C-407E-A947-70E740481C1C}">
                <a14:useLocalDpi xmlns:a14="http://schemas.microsoft.com/office/drawing/2010/main" val="0"/>
              </a:ext>
            </a:extLst>
          </a:blip>
          <a:stretch>
            <a:fillRect/>
          </a:stretch>
        </p:blipFill>
        <p:spPr>
          <a:xfrm>
            <a:off x="-253459" y="764472"/>
            <a:ext cx="2642933" cy="2642933"/>
          </a:xfrm>
          <a:prstGeom prst="rect">
            <a:avLst/>
          </a:prstGeom>
        </p:spPr>
      </p:pic>
    </p:spTree>
    <p:extLst>
      <p:ext uri="{BB962C8B-B14F-4D97-AF65-F5344CB8AC3E}">
        <p14:creationId xmlns:p14="http://schemas.microsoft.com/office/powerpoint/2010/main" val="32323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lide(fromBottom)">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cTn>
                              </p:par>
                              <p:par>
                                <p:cTn id="24" presetID="1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out)">
                                      <p:cBhvr>
                                        <p:cTn id="32" dur="5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lide(fromBottom)">
                                      <p:cBhvr>
                                        <p:cTn id="54" dur="500"/>
                                        <p:tgtEl>
                                          <p:spTgt spid="7"/>
                                        </p:tgtEl>
                                      </p:cBhvr>
                                    </p:animEffect>
                                  </p:childTnLst>
                                </p:cTn>
                              </p:par>
                              <p:par>
                                <p:cTn id="55" presetID="42" presetClass="path" presetSubtype="0" accel="50000" decel="50000" fill="hold" nodeType="withEffect">
                                  <p:stCondLst>
                                    <p:cond delay="0"/>
                                  </p:stCondLst>
                                  <p:childTnLst>
                                    <p:animMotion origin="layout" path="M 0.19514 -0.17166 L 0.06181 -0.17166 " pathEditMode="relative" rAng="0" ptsTypes="AA">
                                      <p:cBhvr>
                                        <p:cTn id="56" dur="250" fill="hold"/>
                                        <p:tgtEl>
                                          <p:spTgt spid="9"/>
                                        </p:tgtEl>
                                        <p:attrNameLst>
                                          <p:attrName>ppt_x</p:attrName>
                                          <p:attrName>ppt_y</p:attrName>
                                        </p:attrNameLst>
                                      </p:cBhvr>
                                      <p:rCtr x="-6667" y="0"/>
                                    </p:animMotion>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anim calcmode="lin" valueType="num">
                                      <p:cBhvr>
                                        <p:cTn id="6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31">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6385"/>
                                        </p:tgtEl>
                                        <p:attrNameLst>
                                          <p:attrName>style.visibility</p:attrName>
                                        </p:attrNameLst>
                                      </p:cBhvr>
                                      <p:to>
                                        <p:strVal val="visible"/>
                                      </p:to>
                                    </p:set>
                                    <p:animEffect transition="in" filter="circle(in)">
                                      <p:cBhvr>
                                        <p:cTn id="88" dur="500"/>
                                        <p:tgtEl>
                                          <p:spTgt spid="16385"/>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6387"/>
                                        </p:tgtEl>
                                        <p:attrNameLst>
                                          <p:attrName>style.visibility</p:attrName>
                                        </p:attrNameLst>
                                      </p:cBhvr>
                                      <p:to>
                                        <p:strVal val="visible"/>
                                      </p:to>
                                    </p:set>
                                    <p:animEffect transition="in" filter="circle(in)">
                                      <p:cBhvr>
                                        <p:cTn id="93" dur="500"/>
                                        <p:tgtEl>
                                          <p:spTgt spid="1638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1638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6387"/>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p:cTn id="109"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11" dur="500"/>
                                        <p:tgtEl>
                                          <p:spTgt spid="35">
                                            <p:txEl>
                                              <p:pRg st="0" end="0"/>
                                            </p:txEl>
                                          </p:spTgt>
                                        </p:tgtEl>
                                      </p:cBhvr>
                                    </p:animEffec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9">
                                            <p:txEl>
                                              <p:pRg st="0" end="0"/>
                                            </p:txEl>
                                          </p:spTgt>
                                        </p:tgtEl>
                                        <p:attrNameLst>
                                          <p:attrName>style.visibility</p:attrName>
                                        </p:attrNameLst>
                                      </p:cBhvr>
                                      <p:to>
                                        <p:strVal val="visible"/>
                                      </p:to>
                                    </p:set>
                                    <p:anim calcmode="lin" valueType="num">
                                      <p:cBhvr>
                                        <p:cTn id="11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19"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20" dur="500"/>
                                        <p:tgtEl>
                                          <p:spTgt spid="39">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500" fill="hold"/>
                                        <p:tgtEl>
                                          <p:spTgt spid="3"/>
                                        </p:tgtEl>
                                        <p:attrNameLst>
                                          <p:attrName>ppt_x</p:attrName>
                                        </p:attrNameLst>
                                      </p:cBhvr>
                                      <p:tavLst>
                                        <p:tav tm="0">
                                          <p:val>
                                            <p:strVal val="#ppt_x"/>
                                          </p:val>
                                        </p:tav>
                                        <p:tav tm="100000">
                                          <p:val>
                                            <p:strVal val="#ppt_x"/>
                                          </p:val>
                                        </p:tav>
                                      </p:tavLst>
                                    </p:anim>
                                    <p:anim calcmode="lin" valueType="num">
                                      <p:cBhvr additive="base">
                                        <p:cTn id="126" dur="500" fill="hold"/>
                                        <p:tgtEl>
                                          <p:spTgt spid="3"/>
                                        </p:tgtEl>
                                        <p:attrNameLst>
                                          <p:attrName>ppt_y</p:attrName>
                                        </p:attrNameLst>
                                      </p:cBhvr>
                                      <p:tavLst>
                                        <p:tav tm="0">
                                          <p:val>
                                            <p:strVal val="1+#ppt_h/2"/>
                                          </p:val>
                                        </p:tav>
                                        <p:tav tm="100000">
                                          <p:val>
                                            <p:strVal val="#ppt_y"/>
                                          </p:val>
                                        </p:tav>
                                      </p:tavLst>
                                    </p:anim>
                                  </p:childTnLst>
                                </p:cTn>
                              </p:par>
                              <p:par>
                                <p:cTn id="127" presetID="53" presetClass="entr" presetSubtype="16" fill="hold" nodeType="with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500" fill="hold"/>
                                        <p:tgtEl>
                                          <p:spTgt spid="36"/>
                                        </p:tgtEl>
                                        <p:attrNameLst>
                                          <p:attrName>ppt_w</p:attrName>
                                        </p:attrNameLst>
                                      </p:cBhvr>
                                      <p:tavLst>
                                        <p:tav tm="0">
                                          <p:val>
                                            <p:fltVal val="0"/>
                                          </p:val>
                                        </p:tav>
                                        <p:tav tm="100000">
                                          <p:val>
                                            <p:strVal val="#ppt_w"/>
                                          </p:val>
                                        </p:tav>
                                      </p:tavLst>
                                    </p:anim>
                                    <p:anim calcmode="lin" valueType="num">
                                      <p:cBhvr>
                                        <p:cTn id="130" dur="500" fill="hold"/>
                                        <p:tgtEl>
                                          <p:spTgt spid="36"/>
                                        </p:tgtEl>
                                        <p:attrNameLst>
                                          <p:attrName>ppt_h</p:attrName>
                                        </p:attrNameLst>
                                      </p:cBhvr>
                                      <p:tavLst>
                                        <p:tav tm="0">
                                          <p:val>
                                            <p:fltVal val="0"/>
                                          </p:val>
                                        </p:tav>
                                        <p:tav tm="100000">
                                          <p:val>
                                            <p:strVal val="#ppt_h"/>
                                          </p:val>
                                        </p:tav>
                                      </p:tavLst>
                                    </p:anim>
                                    <p:animEffect transition="in" filter="fade">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3"/>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36"/>
                                        </p:tgtEl>
                                        <p:attrNameLst>
                                          <p:attrName>style.visibility</p:attrName>
                                        </p:attrNameLst>
                                      </p:cBhvr>
                                      <p:to>
                                        <p:strVal val="hidden"/>
                                      </p:to>
                                    </p:set>
                                  </p:childTnLst>
                                </p:cTn>
                              </p:par>
                              <p:par>
                                <p:cTn id="138" presetID="53" presetClass="entr" presetSubtype="16" fill="hold" nodeType="withEffect">
                                  <p:stCondLst>
                                    <p:cond delay="0"/>
                                  </p:stCondLst>
                                  <p:childTnLst>
                                    <p:set>
                                      <p:cBhvr>
                                        <p:cTn id="139" dur="1" fill="hold">
                                          <p:stCondLst>
                                            <p:cond delay="0"/>
                                          </p:stCondLst>
                                        </p:cTn>
                                        <p:tgtEl>
                                          <p:spTgt spid="40">
                                            <p:txEl>
                                              <p:pRg st="0" end="0"/>
                                            </p:txEl>
                                          </p:spTgt>
                                        </p:tgtEl>
                                        <p:attrNameLst>
                                          <p:attrName>style.visibility</p:attrName>
                                        </p:attrNameLst>
                                      </p:cBhvr>
                                      <p:to>
                                        <p:strVal val="visible"/>
                                      </p:to>
                                    </p:set>
                                    <p:anim calcmode="lin" valueType="num">
                                      <p:cBhvr>
                                        <p:cTn id="140"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40">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5">
                                            <p:txEl>
                                              <p:pRg st="0" end="0"/>
                                            </p:txEl>
                                          </p:spTgt>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39">
                                            <p:txEl>
                                              <p:pRg st="0" end="0"/>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5" grpId="0" animBg="1"/>
      <p:bldP spid="25" grpId="1" animBg="1"/>
      <p:bldP spid="26" grpId="0"/>
      <p:bldP spid="26" grpId="1"/>
      <p:bldP spid="31" grpId="0" build="allAtOnce"/>
      <p:bldP spid="35" grpId="0" build="allAtOnce"/>
      <p:bldP spid="39" grpId="0" build="allAtOnce"/>
      <p:bldP spid="4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83804" y="2683696"/>
            <a:ext cx="4966176" cy="2544878"/>
            <a:chOff x="64111" y="-33195"/>
            <a:chExt cx="9535159" cy="1193006"/>
          </a:xfrm>
        </p:grpSpPr>
        <p:sp>
          <p:nvSpPr>
            <p:cNvPr id="13" name="Rounded Rectangle 12"/>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170112" y="-23299"/>
              <a:ext cx="8429158" cy="1183110"/>
            </a:xfrm>
            <a:prstGeom prst="rect">
              <a:avLst/>
            </a:prstGeom>
            <a:noFill/>
            <a:scene3d>
              <a:camera prst="orthographicFront"/>
              <a:lightRig rig="threePt" dir="t"/>
            </a:scene3d>
            <a:sp3d>
              <a:bevelT w="0" h="0"/>
              <a:bevelB w="0" h="0"/>
            </a:sp3d>
          </p:spPr>
          <p:txBody>
            <a:bodyPr wrap="square" rtlCol="0">
              <a:spAutoFit/>
            </a:bodyPr>
            <a:lstStyle/>
            <a:p>
              <a:r>
                <a:rPr lang="vi-VN" sz="3200" b="1" dirty="0"/>
                <a:t>1 </a:t>
              </a:r>
              <a:r>
                <a:rPr lang="vi-VN" sz="3200" b="1" dirty="0" smtClean="0"/>
                <a:t>m</a:t>
              </a:r>
              <a:r>
                <a:rPr lang="vi-VN" sz="3200" b="1" baseline="30000" dirty="0" smtClean="0"/>
                <a:t>2 </a:t>
              </a:r>
              <a:r>
                <a:rPr lang="vi-VN" sz="3200" b="1" dirty="0" smtClean="0"/>
                <a:t>= </a:t>
              </a:r>
              <a:r>
                <a:rPr lang="vi-VN" sz="3200" b="1" dirty="0" smtClean="0">
                  <a:solidFill>
                    <a:srgbClr val="FF0000"/>
                  </a:solidFill>
                </a:rPr>
                <a:t>100</a:t>
              </a:r>
              <a:r>
                <a:rPr lang="vi-VN" sz="3200" b="1" dirty="0" smtClean="0"/>
                <a:t> dm</a:t>
              </a:r>
              <a:r>
                <a:rPr lang="vi-VN" sz="3200" b="1" baseline="30000" dirty="0" smtClean="0"/>
                <a:t>2</a:t>
              </a:r>
              <a:endParaRPr lang="vi-VN" sz="3200" b="1" dirty="0" smtClean="0"/>
            </a:p>
            <a:p>
              <a:r>
                <a:rPr lang="vi-VN" sz="3200" b="1" dirty="0" smtClean="0">
                  <a:cs typeface="Arial" panose="020B0604020202020204" pitchFamily="34" charset="0"/>
                </a:rPr>
                <a:t>1 </a:t>
              </a:r>
              <a:r>
                <a:rPr lang="vi-VN" sz="3200" b="1" dirty="0" smtClean="0"/>
                <a:t>m</a:t>
              </a:r>
              <a:r>
                <a:rPr lang="vi-VN" sz="3200" b="1" baseline="30000" dirty="0" smtClean="0"/>
                <a:t>2</a:t>
              </a:r>
              <a:r>
                <a:rPr lang="vi-VN" sz="4800" b="1" dirty="0" smtClean="0">
                  <a:cs typeface="Arial" panose="020B0604020202020204" pitchFamily="34" charset="0"/>
                </a:rPr>
                <a:t> </a:t>
              </a:r>
              <a:r>
                <a:rPr lang="vi-VN" sz="3200" b="1" dirty="0" smtClean="0">
                  <a:cs typeface="Arial" panose="020B0604020202020204" pitchFamily="34" charset="0"/>
                </a:rPr>
                <a:t>= </a:t>
              </a:r>
              <a:r>
                <a:rPr lang="vi-VN" sz="3200" b="1" dirty="0" smtClean="0">
                  <a:solidFill>
                    <a:srgbClr val="FF0000"/>
                  </a:solidFill>
                  <a:cs typeface="Arial" panose="020B0604020202020204" pitchFamily="34" charset="0"/>
                </a:rPr>
                <a:t>10 000 </a:t>
              </a:r>
              <a:r>
                <a:rPr lang="vi-VN" sz="3200" b="1" dirty="0" smtClean="0">
                  <a:cs typeface="Arial" panose="020B0604020202020204" pitchFamily="34" charset="0"/>
                </a:rPr>
                <a:t>c</a:t>
              </a:r>
              <a:r>
                <a:rPr lang="vi-VN" sz="3200" b="1" dirty="0" smtClean="0"/>
                <a:t>m</a:t>
              </a:r>
              <a:r>
                <a:rPr lang="vi-VN" sz="3200" b="1" baseline="30000" dirty="0" smtClean="0"/>
                <a:t>2</a:t>
              </a:r>
              <a:endParaRPr lang="vi-VN" sz="3200" b="1" dirty="0">
                <a:cs typeface="Arial" panose="020B0604020202020204" pitchFamily="34" charset="0"/>
              </a:endParaRPr>
            </a:p>
            <a:p>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
        <p:nvSpPr>
          <p:cNvPr id="16392" name="Text Box 12"/>
          <p:cNvSpPr txBox="1">
            <a:spLocks noChangeArrowheads="1"/>
          </p:cNvSpPr>
          <p:nvPr/>
        </p:nvSpPr>
        <p:spPr bwMode="auto">
          <a:xfrm>
            <a:off x="3308350" y="723900"/>
            <a:ext cx="233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800" b="1" dirty="0" err="1" smtClean="0"/>
              <a:t>Mét</a:t>
            </a:r>
            <a:r>
              <a:rPr lang="en-US" altLang="vi-VN" sz="2800" b="1" dirty="0" smtClean="0"/>
              <a:t> </a:t>
            </a:r>
            <a:r>
              <a:rPr lang="en-US" altLang="vi-VN" sz="2800" b="1" dirty="0" err="1" smtClean="0"/>
              <a:t>vuông</a:t>
            </a:r>
            <a:endParaRPr lang="en-US" altLang="vi-VN" sz="2800" b="1" dirty="0"/>
          </a:p>
        </p:txBody>
      </p:sp>
      <p:sp>
        <p:nvSpPr>
          <p:cNvPr id="12" name="Rectangle 13"/>
          <p:cNvSpPr>
            <a:spLocks noChangeArrowheads="1"/>
          </p:cNvSpPr>
          <p:nvPr/>
        </p:nvSpPr>
        <p:spPr bwMode="auto">
          <a:xfrm>
            <a:off x="539750" y="353080"/>
            <a:ext cx="736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8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80559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130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12" y="614363"/>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800" b="1" dirty="0" err="1" smtClean="0">
                <a:solidFill>
                  <a:srgbClr val="FF0000"/>
                </a:solidFill>
                <a:latin typeface="Times New Roman" panose="02020603050405020304" pitchFamily="18" charset="0"/>
                <a:cs typeface="Times New Roman" panose="02020603050405020304" pitchFamily="18" charset="0"/>
              </a:rPr>
              <a:t>Luyện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tập</a:t>
            </a:r>
            <a:r>
              <a:rPr lang="en-US" sz="4800" b="1" dirty="0" smtClean="0">
                <a:solidFill>
                  <a:srgbClr val="FF0000"/>
                </a:solidFill>
                <a:latin typeface="Times New Roman" panose="02020603050405020304" pitchFamily="18" charset="0"/>
                <a:cs typeface="Times New Roman" panose="02020603050405020304" pitchFamily="18" charset="0"/>
              </a:rPr>
              <a:t> – </a:t>
            </a:r>
            <a:r>
              <a:rPr lang="en-US" sz="4800" b="1" dirty="0" err="1" smtClean="0">
                <a:solidFill>
                  <a:srgbClr val="FF0000"/>
                </a:solidFill>
                <a:latin typeface="Times New Roman" panose="02020603050405020304" pitchFamily="18" charset="0"/>
                <a:cs typeface="Times New Roman" panose="02020603050405020304" pitchFamily="18" charset="0"/>
              </a:rPr>
              <a:t>Thực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hành</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762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553" y="4457700"/>
            <a:ext cx="3454400" cy="1257300"/>
          </a:xfrm>
          <a:prstGeom prst="rect">
            <a:avLst/>
          </a:prstGeom>
        </p:spPr>
      </p:pic>
      <p:sp>
        <p:nvSpPr>
          <p:cNvPr id="8" name="Text Box 12"/>
          <p:cNvSpPr txBox="1">
            <a:spLocks noChangeArrowheads="1"/>
          </p:cNvSpPr>
          <p:nvPr/>
        </p:nvSpPr>
        <p:spPr bwMode="auto">
          <a:xfrm>
            <a:off x="148936" y="190500"/>
            <a:ext cx="375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 </a:t>
            </a:r>
            <a:r>
              <a:rPr lang="en-US" altLang="vi-VN" sz="2400" b="1" dirty="0" err="1" smtClean="0"/>
              <a:t>Viết</a:t>
            </a:r>
            <a:r>
              <a:rPr lang="en-US" altLang="vi-VN" sz="2400" b="1" dirty="0" smtClean="0"/>
              <a:t> </a:t>
            </a:r>
            <a:r>
              <a:rPr lang="en-US" altLang="vi-VN" sz="2400" b="1" dirty="0" err="1" smtClean="0"/>
              <a:t>theo</a:t>
            </a:r>
            <a:r>
              <a:rPr lang="en-US" altLang="vi-VN" sz="2400" b="1" dirty="0" smtClean="0"/>
              <a:t> </a:t>
            </a:r>
            <a:r>
              <a:rPr lang="en-US" altLang="vi-VN" sz="2400" b="1" dirty="0" err="1" smtClean="0"/>
              <a:t>mẫu</a:t>
            </a:r>
            <a:r>
              <a:rPr lang="en-US" altLang="vi-VN" sz="2400" b="1" dirty="0" smtClean="0"/>
              <a:t>:</a:t>
            </a:r>
            <a:endParaRPr lang="en-US" altLang="vi-VN" sz="2400" b="1" dirty="0"/>
          </a:p>
        </p:txBody>
      </p:sp>
      <p:graphicFrame>
        <p:nvGraphicFramePr>
          <p:cNvPr id="9" name="Group 54"/>
          <p:cNvGraphicFramePr>
            <a:graphicFrameLocks noGrp="1"/>
          </p:cNvGraphicFramePr>
          <p:nvPr>
            <p:extLst>
              <p:ext uri="{D42A27DB-BD31-4B8C-83A1-F6EECF244321}">
                <p14:modId xmlns:p14="http://schemas.microsoft.com/office/powerpoint/2010/main" val="1561958425"/>
              </p:ext>
            </p:extLst>
          </p:nvPr>
        </p:nvGraphicFramePr>
        <p:xfrm>
          <a:off x="0" y="800100"/>
          <a:ext cx="9118600" cy="4191000"/>
        </p:xfrm>
        <a:graphic>
          <a:graphicData uri="http://schemas.openxmlformats.org/drawingml/2006/table">
            <a:tbl>
              <a:tblPr/>
              <a:tblGrid>
                <a:gridCol w="7391400">
                  <a:extLst>
                    <a:ext uri="{9D8B030D-6E8A-4147-A177-3AD203B41FA5}">
                      <a16:colId xmlns="" xmlns:a16="http://schemas.microsoft.com/office/drawing/2014/main" val="1898314814"/>
                    </a:ext>
                  </a:extLst>
                </a:gridCol>
                <a:gridCol w="1727200">
                  <a:extLst>
                    <a:ext uri="{9D8B030D-6E8A-4147-A177-3AD203B41FA5}">
                      <a16:colId xmlns="" xmlns:a16="http://schemas.microsoft.com/office/drawing/2014/main" val="4218022061"/>
                    </a:ext>
                  </a:extLst>
                </a:gridCol>
              </a:tblGrid>
              <a:tr h="80743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Đọc</a:t>
                      </a:r>
                      <a:r>
                        <a:rPr kumimoji="0" lang="en-US" altLang="vi-VN" sz="4000" b="1" i="0" u="none" strike="noStrike" cap="none" normalizeH="0" baseline="0" dirty="0" smtClean="0">
                          <a:ln>
                            <a:noFill/>
                          </a:ln>
                          <a:solidFill>
                            <a:schemeClr val="tx1"/>
                          </a:solidFill>
                          <a:effectLst/>
                          <a:latin typeface="Arial" panose="020B0604020202020204" pitchFamily="34" charset="0"/>
                        </a:rPr>
                        <a:t> </a:t>
                      </a:r>
                      <a:endParaRPr kumimoji="0" lang="vi-VN" altLang="vi-VN" sz="40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Viết</a:t>
                      </a:r>
                      <a:endParaRPr kumimoji="0" lang="vi-VN" altLang="vi-VN" sz="3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29281989"/>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845655710"/>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800783644"/>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673951090"/>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16295229"/>
                  </a:ext>
                </a:extLst>
              </a:tr>
              <a:tr h="83914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984657952"/>
                  </a:ext>
                </a:extLst>
              </a:tr>
            </a:tbl>
          </a:graphicData>
        </a:graphic>
      </p:graphicFrame>
      <p:sp>
        <p:nvSpPr>
          <p:cNvPr id="10" name="TextBox 9"/>
          <p:cNvSpPr txBox="1"/>
          <p:nvPr/>
        </p:nvSpPr>
        <p:spPr>
          <a:xfrm>
            <a:off x="0" y="1595550"/>
            <a:ext cx="6193972" cy="553998"/>
          </a:xfrm>
          <a:prstGeom prst="rect">
            <a:avLst/>
          </a:prstGeom>
          <a:noFill/>
        </p:spPr>
        <p:txBody>
          <a:bodyPr wrap="square" rtlCol="0">
            <a:spAutoFit/>
          </a:bodyPr>
          <a:lstStyle/>
          <a:p>
            <a:r>
              <a:rPr lang="en-US" sz="3000" b="1" dirty="0" err="1" smtClean="0">
                <a:solidFill>
                  <a:schemeClr val="tx2"/>
                </a:solidFill>
                <a:latin typeface="Arial" panose="020B0604020202020204" pitchFamily="34" charset="0"/>
                <a:cs typeface="Arial" panose="020B0604020202020204" pitchFamily="34" charset="0"/>
              </a:rPr>
              <a:t>Chín</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trăm</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chín</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mươi</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mét</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a:solidFill>
                  <a:schemeClr val="tx2"/>
                </a:solidFill>
                <a:latin typeface="Arial" panose="020B0604020202020204" pitchFamily="34" charset="0"/>
                <a:cs typeface="Arial" panose="020B0604020202020204" pitchFamily="34" charset="0"/>
              </a:rPr>
              <a:t>v</a:t>
            </a:r>
            <a:r>
              <a:rPr lang="en-US" sz="3000" b="1" dirty="0" err="1" smtClean="0">
                <a:solidFill>
                  <a:schemeClr val="tx2"/>
                </a:solidFill>
                <a:latin typeface="Arial" panose="020B0604020202020204" pitchFamily="34" charset="0"/>
                <a:cs typeface="Arial" panose="020B0604020202020204" pitchFamily="34" charset="0"/>
              </a:rPr>
              <a:t>uông</a:t>
            </a:r>
            <a:endParaRPr lang="vi-VN" sz="3000" b="1" dirty="0">
              <a:solidFill>
                <a:schemeClr val="tx2"/>
              </a:solidFill>
              <a:latin typeface="Arial" panose="020B0604020202020204" pitchFamily="34" charset="0"/>
              <a:cs typeface="Arial" panose="020B0604020202020204" pitchFamily="34" charset="0"/>
            </a:endParaRPr>
          </a:p>
        </p:txBody>
      </p:sp>
      <p:sp>
        <p:nvSpPr>
          <p:cNvPr id="11" name="TextBox 10"/>
          <p:cNvSpPr txBox="1"/>
          <p:nvPr/>
        </p:nvSpPr>
        <p:spPr>
          <a:xfrm>
            <a:off x="7543800" y="1562100"/>
            <a:ext cx="1524908" cy="584775"/>
          </a:xfrm>
          <a:prstGeom prst="rect">
            <a:avLst/>
          </a:prstGeom>
          <a:noFill/>
        </p:spPr>
        <p:txBody>
          <a:bodyPr wrap="square" rtlCol="0">
            <a:spAutoFit/>
          </a:bodyPr>
          <a:lstStyle/>
          <a:p>
            <a:r>
              <a:rPr lang="en-US" sz="3200" b="1" dirty="0" smtClean="0">
                <a:solidFill>
                  <a:schemeClr val="tx2"/>
                </a:solidFill>
                <a:latin typeface="Arial" panose="020B0604020202020204" pitchFamily="34" charset="0"/>
                <a:cs typeface="Arial" panose="020B0604020202020204" pitchFamily="34" charset="0"/>
              </a:rPr>
              <a:t>990</a:t>
            </a:r>
            <a:r>
              <a:rPr lang="vi-VN" sz="3200" b="1" dirty="0">
                <a:solidFill>
                  <a:schemeClr val="tx2"/>
                </a:solidFill>
              </a:rPr>
              <a:t>m</a:t>
            </a:r>
            <a:r>
              <a:rPr lang="vi-VN" sz="3200" b="1" baseline="30000" dirty="0">
                <a:solidFill>
                  <a:schemeClr val="tx2"/>
                </a:solidFill>
              </a:rPr>
              <a:t>2</a:t>
            </a:r>
            <a:endParaRPr lang="vi-VN" sz="4800" b="1" dirty="0">
              <a:solidFill>
                <a:schemeClr val="tx2"/>
              </a:solidFill>
              <a:latin typeface="Arial" panose="020B0604020202020204" pitchFamily="34" charset="0"/>
              <a:cs typeface="Arial" panose="020B0604020202020204" pitchFamily="34" charset="0"/>
            </a:endParaRPr>
          </a:p>
        </p:txBody>
      </p:sp>
      <p:sp>
        <p:nvSpPr>
          <p:cNvPr id="13" name="TextBox 12"/>
          <p:cNvSpPr txBox="1"/>
          <p:nvPr/>
        </p:nvSpPr>
        <p:spPr>
          <a:xfrm>
            <a:off x="-3011" y="2247900"/>
            <a:ext cx="7815036"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sp>
        <p:nvSpPr>
          <p:cNvPr id="14" name="TextBox 13"/>
          <p:cNvSpPr txBox="1"/>
          <p:nvPr/>
        </p:nvSpPr>
        <p:spPr>
          <a:xfrm>
            <a:off x="7543800" y="2371398"/>
            <a:ext cx="2007732"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2005</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0414" y="2975267"/>
            <a:ext cx="7481431"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Một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chín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mươi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vuông</a:t>
            </a:r>
            <a:endParaRPr lang="vi-VN" sz="28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530304" y="2900689"/>
            <a:ext cx="1757135"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1980</a:t>
            </a:r>
            <a:r>
              <a:rPr lang="vi-VN" sz="2800" b="1" dirty="0"/>
              <a:t>m</a:t>
            </a:r>
            <a:r>
              <a:rPr lang="vi-VN" sz="2800" b="1" baseline="30000" dirty="0"/>
              <a:t>2</a:t>
            </a:r>
            <a:endParaRPr lang="vi-VN" sz="4400" b="1" dirty="0">
              <a:latin typeface="Arial" panose="020B0604020202020204" pitchFamily="34" charset="0"/>
              <a:cs typeface="Arial" panose="020B0604020202020204" pitchFamily="34" charset="0"/>
            </a:endParaRPr>
          </a:p>
        </p:txBody>
      </p:sp>
      <p:sp>
        <p:nvSpPr>
          <p:cNvPr id="17" name="TextBox 16"/>
          <p:cNvSpPr txBox="1"/>
          <p:nvPr/>
        </p:nvSpPr>
        <p:spPr>
          <a:xfrm>
            <a:off x="38124" y="3531502"/>
            <a:ext cx="7481430"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sáu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đề</a:t>
            </a:r>
            <a:r>
              <a:rPr lang="en-US" sz="2800" b="1" dirty="0" smtClean="0">
                <a:solidFill>
                  <a:srgbClr val="FF0000"/>
                </a:solidFill>
                <a:latin typeface="Arial" panose="020B0604020202020204" pitchFamily="34" charset="0"/>
                <a:cs typeface="Arial" panose="020B0604020202020204" pitchFamily="34" charset="0"/>
              </a:rPr>
              <a:t>-xi-</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a:t>
            </a:r>
            <a:r>
              <a:rPr lang="en-US" sz="2800" b="1" dirty="0" err="1" smtClean="0">
                <a:solidFill>
                  <a:srgbClr val="FF0000"/>
                </a:solidFill>
                <a:latin typeface="Arial" panose="020B0604020202020204" pitchFamily="34" charset="0"/>
                <a:cs typeface="Arial" panose="020B0604020202020204" pitchFamily="34" charset="0"/>
              </a:rPr>
              <a:t>uông</a:t>
            </a:r>
            <a:endParaRPr lang="vi-VN" sz="28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7473327" y="3517067"/>
            <a:ext cx="19654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8600d</a:t>
            </a:r>
            <a:r>
              <a:rPr lang="vi-VN" sz="2800" b="1" dirty="0" smtClean="0"/>
              <a:t>m</a:t>
            </a:r>
            <a:r>
              <a:rPr lang="vi-VN" sz="2800" b="1" baseline="30000" dirty="0" smtClean="0"/>
              <a:t>2</a:t>
            </a:r>
            <a:endParaRPr lang="vi-VN" sz="4400" b="1" dirty="0">
              <a:latin typeface="Arial" panose="020B0604020202020204" pitchFamily="34" charset="0"/>
              <a:cs typeface="Arial" panose="020B0604020202020204" pitchFamily="34" charset="0"/>
            </a:endParaRPr>
          </a:p>
        </p:txBody>
      </p:sp>
      <p:sp>
        <p:nvSpPr>
          <p:cNvPr id="19" name="TextBox 18"/>
          <p:cNvSpPr txBox="1"/>
          <p:nvPr/>
        </p:nvSpPr>
        <p:spPr>
          <a:xfrm>
            <a:off x="50881" y="4076700"/>
            <a:ext cx="7510237" cy="954107"/>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mươi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tám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chín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mười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một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xăng-ti-mét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endParaRPr lang="vi-VN" sz="2800" b="1" dirty="0">
              <a:latin typeface="Arial" panose="020B0604020202020204" pitchFamily="34" charset="0"/>
              <a:cs typeface="Arial" panose="020B0604020202020204" pitchFamily="34" charset="0"/>
            </a:endParaRPr>
          </a:p>
        </p:txBody>
      </p:sp>
      <p:sp>
        <p:nvSpPr>
          <p:cNvPr id="20" name="TextBox 19"/>
          <p:cNvSpPr txBox="1"/>
          <p:nvPr/>
        </p:nvSpPr>
        <p:spPr>
          <a:xfrm>
            <a:off x="7344340" y="4292143"/>
            <a:ext cx="2129065"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28911c</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3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 decel="100000"/>
                                        <p:tgtEl>
                                          <p:spTgt spid="9"/>
                                        </p:tgtEl>
                                      </p:cBhvr>
                                    </p:animEffect>
                                    <p:anim calcmode="lin" valueType="num">
                                      <p:cBhvr>
                                        <p:cTn id="14" dur="200" decel="100000" fill="hold"/>
                                        <p:tgtEl>
                                          <p:spTgt spid="9"/>
                                        </p:tgtEl>
                                        <p:attrNameLst>
                                          <p:attrName>style.rotation</p:attrName>
                                        </p:attrNameLst>
                                      </p:cBhvr>
                                      <p:tavLst>
                                        <p:tav tm="0">
                                          <p:val>
                                            <p:fltVal val="-90"/>
                                          </p:val>
                                        </p:tav>
                                        <p:tav tm="100000">
                                          <p:val>
                                            <p:fltVal val="0"/>
                                          </p:val>
                                        </p:tav>
                                      </p:tavLst>
                                    </p:anim>
                                    <p:anim calcmode="lin" valueType="num">
                                      <p:cBhvr>
                                        <p:cTn id="15" dur="200" decel="100000" fill="hold"/>
                                        <p:tgtEl>
                                          <p:spTgt spid="9"/>
                                        </p:tgtEl>
                                        <p:attrNameLst>
                                          <p:attrName>ppt_x</p:attrName>
                                        </p:attrNameLst>
                                      </p:cBhvr>
                                      <p:tavLst>
                                        <p:tav tm="0">
                                          <p:val>
                                            <p:strVal val="#ppt_x+0.4"/>
                                          </p:val>
                                        </p:tav>
                                        <p:tav tm="100000">
                                          <p:val>
                                            <p:strVal val="#ppt_x-0.05"/>
                                          </p:val>
                                        </p:tav>
                                      </p:tavLst>
                                    </p:anim>
                                    <p:anim calcmode="lin" valueType="num">
                                      <p:cBhvr>
                                        <p:cTn id="16" dur="200" decel="100000" fill="hold"/>
                                        <p:tgtEl>
                                          <p:spTgt spid="9"/>
                                        </p:tgtEl>
                                        <p:attrNameLst>
                                          <p:attrName>ppt_y</p:attrName>
                                        </p:attrNameLst>
                                      </p:cBhvr>
                                      <p:tavLst>
                                        <p:tav tm="0">
                                          <p:val>
                                            <p:strVal val="#ppt_y-0.4"/>
                                          </p:val>
                                        </p:tav>
                                        <p:tav tm="100000">
                                          <p:val>
                                            <p:strVal val="#ppt_y+0.1"/>
                                          </p:val>
                                        </p:tav>
                                      </p:tavLst>
                                    </p:anim>
                                    <p:anim calcmode="lin" valueType="num">
                                      <p:cBhvr>
                                        <p:cTn id="17" dur="50" accel="100000" fill="hold">
                                          <p:stCondLst>
                                            <p:cond delay="200"/>
                                          </p:stCondLst>
                                        </p:cTn>
                                        <p:tgtEl>
                                          <p:spTgt spid="9"/>
                                        </p:tgtEl>
                                        <p:attrNameLst>
                                          <p:attrName>ppt_x</p:attrName>
                                        </p:attrNameLst>
                                      </p:cBhvr>
                                      <p:tavLst>
                                        <p:tav tm="0">
                                          <p:val>
                                            <p:strVal val="#ppt_x-0.05"/>
                                          </p:val>
                                        </p:tav>
                                        <p:tav tm="100000">
                                          <p:val>
                                            <p:strVal val="#ppt_x"/>
                                          </p:val>
                                        </p:tav>
                                      </p:tavLst>
                                    </p:anim>
                                    <p:anim calcmode="lin" valueType="num">
                                      <p:cBhvr>
                                        <p:cTn id="18" dur="50" accel="100000" fill="hold">
                                          <p:stCondLst>
                                            <p:cond delay="2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5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par>
                          <p:cTn id="55" fill="hold">
                            <p:stCondLst>
                              <p:cond delay="500"/>
                            </p:stCondLst>
                            <p:childTnLst>
                              <p:par>
                                <p:cTn id="56" presetID="6"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500"/>
                                        <p:tgtEl>
                                          <p:spTgt spid="15"/>
                                        </p:tgtEl>
                                      </p:cBhvr>
                                    </p:animEffect>
                                  </p:childTnLst>
                                </p:cTn>
                              </p:par>
                            </p:childTnLst>
                          </p:cTn>
                        </p:par>
                        <p:par>
                          <p:cTn id="59" fill="hold">
                            <p:stCondLst>
                              <p:cond delay="1000"/>
                            </p:stCondLst>
                            <p:childTnLst>
                              <p:par>
                                <p:cTn id="60" presetID="6"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in)">
                                      <p:cBhvr>
                                        <p:cTn id="62" dur="500"/>
                                        <p:tgtEl>
                                          <p:spTgt spid="17"/>
                                        </p:tgtEl>
                                      </p:cBhvr>
                                    </p:animEffect>
                                  </p:childTnLst>
                                </p:cTn>
                              </p:par>
                            </p:childTnLst>
                          </p:cTn>
                        </p:par>
                        <p:par>
                          <p:cTn id="63" fill="hold">
                            <p:stCondLst>
                              <p:cond delay="1500"/>
                            </p:stCondLst>
                            <p:childTnLst>
                              <p:par>
                                <p:cTn id="64" presetID="6" presetClass="entr" presetSubtype="16"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ircle(in)">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162299"/>
            <a:ext cx="3454400" cy="2537943"/>
          </a:xfrm>
          <a:prstGeom prst="rect">
            <a:avLst/>
          </a:prstGeom>
        </p:spPr>
      </p:pic>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Tree>
    <p:extLst>
      <p:ext uri="{BB962C8B-B14F-4D97-AF65-F5344CB8AC3E}">
        <p14:creationId xmlns:p14="http://schemas.microsoft.com/office/powerpoint/2010/main" val="8782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
        <p:nvSpPr>
          <p:cNvPr id="9" name="Text Box 12"/>
          <p:cNvSpPr txBox="1">
            <a:spLocks noChangeArrowheads="1"/>
          </p:cNvSpPr>
          <p:nvPr/>
        </p:nvSpPr>
        <p:spPr bwMode="auto">
          <a:xfrm>
            <a:off x="1296987" y="1790699"/>
            <a:ext cx="540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Viết</a:t>
            </a:r>
            <a:r>
              <a:rPr lang="en-US" altLang="vi-VN" sz="2400" b="1" dirty="0" smtClean="0"/>
              <a:t> </a:t>
            </a:r>
            <a:r>
              <a:rPr lang="en-US" altLang="vi-VN" sz="2400" b="1" dirty="0" err="1" smtClean="0"/>
              <a:t>số</a:t>
            </a:r>
            <a:r>
              <a:rPr lang="en-US" altLang="vi-VN" sz="2400" b="1" dirty="0" smtClean="0"/>
              <a:t> </a:t>
            </a:r>
            <a:r>
              <a:rPr lang="en-US" altLang="vi-VN" sz="2400" b="1" dirty="0" err="1" smtClean="0"/>
              <a:t>thích</a:t>
            </a:r>
            <a:r>
              <a:rPr lang="en-US" altLang="vi-VN" sz="2400" b="1" dirty="0" smtClean="0"/>
              <a:t> </a:t>
            </a:r>
            <a:r>
              <a:rPr lang="en-US" altLang="vi-VN" sz="2400" b="1" dirty="0" err="1" smtClean="0"/>
              <a:t>hợp</a:t>
            </a:r>
            <a:r>
              <a:rPr lang="en-US" altLang="vi-VN" sz="2400" b="1" dirty="0" smtClean="0"/>
              <a:t> </a:t>
            </a:r>
            <a:r>
              <a:rPr lang="en-US" altLang="vi-VN" sz="2400" b="1" dirty="0" err="1" smtClean="0"/>
              <a:t>vào</a:t>
            </a:r>
            <a:r>
              <a:rPr lang="en-US" altLang="vi-VN" sz="2400" b="1" dirty="0" smtClean="0"/>
              <a:t> </a:t>
            </a:r>
            <a:r>
              <a:rPr lang="en-US" altLang="vi-VN" sz="2400" b="1" dirty="0" err="1" smtClean="0"/>
              <a:t>chỗ</a:t>
            </a:r>
            <a:r>
              <a:rPr lang="en-US" altLang="vi-VN" sz="2400" b="1" dirty="0" smtClean="0"/>
              <a:t> </a:t>
            </a:r>
            <a:r>
              <a:rPr lang="en-US" altLang="vi-VN" sz="2400" b="1" dirty="0" err="1" smtClean="0"/>
              <a:t>trống</a:t>
            </a:r>
            <a:endParaRPr lang="en-US" altLang="vi-VN" sz="2400" b="1" dirty="0"/>
          </a:p>
        </p:txBody>
      </p:sp>
      <p:graphicFrame>
        <p:nvGraphicFramePr>
          <p:cNvPr id="2" name="Table 1"/>
          <p:cNvGraphicFramePr>
            <a:graphicFrameLocks noGrp="1"/>
          </p:cNvGraphicFramePr>
          <p:nvPr>
            <p:extLst>
              <p:ext uri="{D42A27DB-BD31-4B8C-83A1-F6EECF244321}">
                <p14:modId xmlns:p14="http://schemas.microsoft.com/office/powerpoint/2010/main" val="1006936937"/>
              </p:ext>
            </p:extLst>
          </p:nvPr>
        </p:nvGraphicFramePr>
        <p:xfrm>
          <a:off x="76200" y="2493052"/>
          <a:ext cx="8991600" cy="1828800"/>
        </p:xfrm>
        <a:graphic>
          <a:graphicData uri="http://schemas.openxmlformats.org/drawingml/2006/table">
            <a:tbl>
              <a:tblPr firstRow="1" bandRow="1">
                <a:tableStyleId>{5C22544A-7EE6-4342-B048-85BDC9FD1C3A}</a:tableStyleId>
              </a:tblPr>
              <a:tblGrid>
                <a:gridCol w="4348397">
                  <a:extLst>
                    <a:ext uri="{9D8B030D-6E8A-4147-A177-3AD203B41FA5}">
                      <a16:colId xmlns="" xmlns:a16="http://schemas.microsoft.com/office/drawing/2014/main" val="1495107056"/>
                    </a:ext>
                  </a:extLst>
                </a:gridCol>
                <a:gridCol w="4643203">
                  <a:extLst>
                    <a:ext uri="{9D8B030D-6E8A-4147-A177-3AD203B41FA5}">
                      <a16:colId xmlns="" xmlns:a16="http://schemas.microsoft.com/office/drawing/2014/main" val="1454766993"/>
                    </a:ext>
                  </a:extLst>
                </a:gridCol>
              </a:tblGrid>
              <a:tr h="370840">
                <a:tc>
                  <a:txBody>
                    <a:bodyPr/>
                    <a:lstStyle/>
                    <a:p>
                      <a:r>
                        <a:rPr lang="en-US" sz="2400" b="1" dirty="0" smtClean="0">
                          <a:solidFill>
                            <a:schemeClr val="tx1"/>
                          </a:solidFill>
                          <a:latin typeface="Arial" panose="020B0604020202020204" pitchFamily="34" charset="0"/>
                          <a:cs typeface="Arial" panose="020B0604020202020204" pitchFamily="34" charset="0"/>
                        </a:rPr>
                        <a:t>1.</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5</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400d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737246"/>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2</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6</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2</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70623102"/>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3</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7</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5</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3568962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4</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8</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a:t>
                      </a:r>
                      <a:r>
                        <a:rPr lang="vi-VN" sz="2400" b="1" baseline="0" dirty="0" smtClean="0">
                          <a:solidFill>
                            <a:schemeClr val="tx1"/>
                          </a:solidFill>
                          <a:latin typeface="Arial" panose="020B0604020202020204" pitchFamily="34" charset="0"/>
                          <a:cs typeface="Arial" panose="020B0604020202020204" pitchFamily="34" charset="0"/>
                        </a:rPr>
                        <a:t>230 000c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76318458"/>
                  </a:ext>
                </a:extLst>
              </a:tr>
            </a:tbl>
          </a:graphicData>
        </a:graphic>
      </p:graphicFrame>
      <p:sp>
        <p:nvSpPr>
          <p:cNvPr id="3" name="TextBox 2"/>
          <p:cNvSpPr txBox="1"/>
          <p:nvPr/>
        </p:nvSpPr>
        <p:spPr>
          <a:xfrm>
            <a:off x="2508250" y="2450269"/>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100</a:t>
            </a:r>
            <a:endParaRPr lang="vi-VN" sz="24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2508250" y="2925258"/>
            <a:ext cx="698500" cy="461665"/>
          </a:xfrm>
          <a:prstGeom prst="rect">
            <a:avLst/>
          </a:prstGeom>
          <a:noFill/>
        </p:spPr>
        <p:txBody>
          <a:bodyPr wrap="square" rtlCol="0">
            <a:spAutoFit/>
          </a:bodyPr>
          <a:lstStyle/>
          <a:p>
            <a:pPr algn="ctr"/>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286000" y="3357921"/>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10 000</a:t>
            </a:r>
            <a:endParaRPr lang="vi-VN" sz="2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2721535" y="3829440"/>
            <a:ext cx="707465"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247696" y="2450269"/>
            <a:ext cx="571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4</a:t>
            </a:r>
            <a:endParaRPr lang="vi-VN" sz="2400"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7025446" y="2902432"/>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1200</a:t>
            </a:r>
            <a:endParaRPr lang="vi-VN" sz="24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6835588" y="3372324"/>
            <a:ext cx="1355912"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150 000</a:t>
            </a:r>
            <a:endParaRPr lang="vi-VN" sz="24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7215946" y="3842216"/>
            <a:ext cx="952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23</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50"/>
                                        <p:tgtEl>
                                          <p:spTgt spid="3"/>
                                        </p:tgtEl>
                                      </p:cBhvr>
                                    </p:animEffect>
                                  </p:childTnLst>
                                </p:cTn>
                              </p:par>
                            </p:childTnLst>
                          </p:cTn>
                        </p:par>
                        <p:par>
                          <p:cTn id="15" fill="hold">
                            <p:stCondLst>
                              <p:cond delay="25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50"/>
                                        <p:tgtEl>
                                          <p:spTgt spid="13"/>
                                        </p:tgtEl>
                                      </p:cBhvr>
                                    </p:animEffec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50"/>
                                        <p:tgtEl>
                                          <p:spTgt spid="14"/>
                                        </p:tgtEl>
                                      </p:cBhvr>
                                    </p:animEffect>
                                  </p:childTnLst>
                                </p:cTn>
                              </p:par>
                            </p:childTnLst>
                          </p:cTn>
                        </p:par>
                        <p:par>
                          <p:cTn id="23" fill="hold">
                            <p:stCondLst>
                              <p:cond delay="750"/>
                            </p:stCondLst>
                            <p:childTnLst>
                              <p:par>
                                <p:cTn id="24" presetID="6"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50"/>
                                        <p:tgtEl>
                                          <p:spTgt spid="16"/>
                                        </p:tgtEl>
                                      </p:cBhvr>
                                    </p:animEffect>
                                  </p:childTnLst>
                                </p:cTn>
                              </p:par>
                            </p:childTnLst>
                          </p:cTn>
                        </p:par>
                        <p:par>
                          <p:cTn id="32" fill="hold">
                            <p:stCondLst>
                              <p:cond delay="250"/>
                            </p:stCondLst>
                            <p:childTnLst>
                              <p:par>
                                <p:cTn id="33" presetID="6"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
                                        <p:tgtEl>
                                          <p:spTgt spid="17"/>
                                        </p:tgtEl>
                                      </p:cBhvr>
                                    </p:animEffect>
                                  </p:childTnLst>
                                </p:cTn>
                              </p:par>
                            </p:childTnLst>
                          </p:cTn>
                        </p:par>
                        <p:par>
                          <p:cTn id="36" fill="hold">
                            <p:stCondLst>
                              <p:cond delay="500"/>
                            </p:stCondLst>
                            <p:childTnLst>
                              <p:par>
                                <p:cTn id="37" presetID="6" presetClass="entr" presetSubtype="16"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50"/>
                                        <p:tgtEl>
                                          <p:spTgt spid="18"/>
                                        </p:tgtEl>
                                      </p:cBhvr>
                                    </p:animEffect>
                                  </p:childTnLst>
                                </p:cTn>
                              </p:par>
                            </p:childTnLst>
                          </p:cTn>
                        </p:par>
                        <p:par>
                          <p:cTn id="40" fill="hold">
                            <p:stCondLst>
                              <p:cond delay="750"/>
                            </p:stCondLst>
                            <p:childTnLst>
                              <p:par>
                                <p:cTn id="41" presetID="6"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162299"/>
            <a:ext cx="3454400" cy="2537943"/>
          </a:xfrm>
          <a:prstGeom prst="rect">
            <a:avLst/>
          </a:prstGeom>
        </p:spPr>
      </p:pic>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
        <p:nvSpPr>
          <p:cNvPr id="9" name="Text Box 12"/>
          <p:cNvSpPr txBox="1">
            <a:spLocks noChangeArrowheads="1"/>
          </p:cNvSpPr>
          <p:nvPr/>
        </p:nvSpPr>
        <p:spPr bwMode="auto">
          <a:xfrm>
            <a:off x="381000" y="2116527"/>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3:</a:t>
            </a:r>
            <a:endParaRPr lang="en-US" altLang="vi-VN" sz="2400" b="1" dirty="0"/>
          </a:p>
        </p:txBody>
      </p:sp>
    </p:spTree>
    <p:extLst>
      <p:ext uri="{BB962C8B-B14F-4D97-AF65-F5344CB8AC3E}">
        <p14:creationId xmlns:p14="http://schemas.microsoft.com/office/powerpoint/2010/main" val="6746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6200" y="0"/>
            <a:ext cx="9448800" cy="1705471"/>
          </a:xfrm>
          <a:prstGeom prst="rect">
            <a:avLst/>
          </a:prstGeom>
          <a:solidFill>
            <a:srgbClr val="CCFFFF"/>
          </a:solidFill>
          <a:ln>
            <a:solidFill>
              <a:schemeClr val="tx1"/>
            </a:solidFill>
          </a:ln>
          <a:scene3d>
            <a:camera prst="orthographicFront"/>
            <a:lightRig rig="threePt" dir="t"/>
          </a:scene3d>
          <a:sp3d>
            <a:bevelT w="508000" h="381000"/>
            <a:bevelB w="381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76200" y="12700"/>
            <a:ext cx="9296400" cy="1692771"/>
          </a:xfrm>
          <a:prstGeom prst="rect">
            <a:avLst/>
          </a:prstGeom>
          <a:noFill/>
        </p:spPr>
        <p:txBody>
          <a:bodyPr wrap="square" rtlCol="0">
            <a:spAutoFit/>
          </a:bodyPr>
          <a:lstStyle/>
          <a:p>
            <a:pPr algn="just"/>
            <a:r>
              <a:rPr lang="vi-VN" sz="2600" b="1" dirty="0" smtClean="0"/>
              <a:t>Để lát nền một căn phòng, người ta đã sử dụng hết 200 viên gạch hình vuông có cạnh 30cm. Hỏi căn phòng đó có diện tích bao nhiêu mét vuông, biết diện tích phần mạch vữa không đáng kể?</a:t>
            </a:r>
            <a:endParaRPr lang="vi-VN" sz="2600" b="1" dirty="0"/>
          </a:p>
        </p:txBody>
      </p:sp>
      <p:cxnSp>
        <p:nvCxnSpPr>
          <p:cNvPr id="4" name="Straight Connector 3"/>
          <p:cNvCxnSpPr/>
          <p:nvPr/>
        </p:nvCxnSpPr>
        <p:spPr>
          <a:xfrm>
            <a:off x="8534400" y="4191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800100"/>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91000" y="8001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2400" y="11811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91000" y="1968500"/>
            <a:ext cx="5029200" cy="3555999"/>
          </a:xfrm>
          <a:prstGeom prst="rect">
            <a:avLst/>
          </a:prstGeom>
          <a:solidFill>
            <a:schemeClr val="accent6">
              <a:lumMod val="20000"/>
              <a:lumOff val="80000"/>
            </a:schemeClr>
          </a:solidFill>
          <a:scene3d>
            <a:camera prst="orthographicFront"/>
            <a:lightRig rig="threePt" dir="t"/>
          </a:scene3d>
          <a:sp3d>
            <a:bevelT w="508000" h="254000"/>
            <a:bevelB w="508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ounded Rectangle 13"/>
          <p:cNvSpPr/>
          <p:nvPr/>
        </p:nvSpPr>
        <p:spPr>
          <a:xfrm>
            <a:off x="209550" y="2182979"/>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căn phòng</a:t>
            </a:r>
            <a:endParaRPr lang="vi-VN" sz="2400" b="1" dirty="0">
              <a:solidFill>
                <a:schemeClr val="tx1"/>
              </a:solidFill>
            </a:endParaRPr>
          </a:p>
        </p:txBody>
      </p:sp>
      <p:sp>
        <p:nvSpPr>
          <p:cNvPr id="15" name="TextBox 14"/>
          <p:cNvSpPr txBox="1"/>
          <p:nvPr/>
        </p:nvSpPr>
        <p:spPr>
          <a:xfrm>
            <a:off x="6057900" y="2122938"/>
            <a:ext cx="1295400" cy="461665"/>
          </a:xfrm>
          <a:prstGeom prst="rect">
            <a:avLst/>
          </a:prstGeom>
          <a:noFill/>
        </p:spPr>
        <p:txBody>
          <a:bodyPr wrap="square" rtlCol="0">
            <a:spAutoFit/>
          </a:bodyPr>
          <a:lstStyle/>
          <a:p>
            <a:r>
              <a:rPr lang="vi-VN" sz="2400" b="1" u="sng" dirty="0" smtClean="0"/>
              <a:t>Bài giải</a:t>
            </a:r>
            <a:endParaRPr lang="vi-VN" sz="2400" b="1" u="sng" dirty="0"/>
          </a:p>
        </p:txBody>
      </p:sp>
      <p:sp>
        <p:nvSpPr>
          <p:cNvPr id="16" name="TextBox 15"/>
          <p:cNvSpPr txBox="1"/>
          <p:nvPr/>
        </p:nvSpPr>
        <p:spPr>
          <a:xfrm>
            <a:off x="1066800" y="2786677"/>
            <a:ext cx="2362200" cy="461665"/>
          </a:xfrm>
          <a:prstGeom prst="rect">
            <a:avLst/>
          </a:prstGeom>
          <a:noFill/>
        </p:spPr>
        <p:txBody>
          <a:bodyPr wrap="square" rtlCol="0">
            <a:spAutoFit/>
          </a:bodyPr>
          <a:lstStyle/>
          <a:p>
            <a:r>
              <a:rPr lang="vi-VN" sz="2400" b="1" dirty="0" smtClean="0">
                <a:solidFill>
                  <a:srgbClr val="FF0000"/>
                </a:solidFill>
              </a:rPr>
              <a:t>200 viên gạch</a:t>
            </a:r>
            <a:endParaRPr lang="vi-VN" sz="2400" b="1" dirty="0">
              <a:solidFill>
                <a:srgbClr val="FF0000"/>
              </a:solidFill>
            </a:endParaRPr>
          </a:p>
        </p:txBody>
      </p:sp>
      <p:sp>
        <p:nvSpPr>
          <p:cNvPr id="17" name="Down Arrow 16"/>
          <p:cNvSpPr/>
          <p:nvPr/>
        </p:nvSpPr>
        <p:spPr>
          <a:xfrm>
            <a:off x="1885950" y="3273742"/>
            <a:ext cx="381000" cy="60369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ounded Rectangle 17"/>
          <p:cNvSpPr/>
          <p:nvPr/>
        </p:nvSpPr>
        <p:spPr>
          <a:xfrm>
            <a:off x="209550" y="3877440"/>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1 viên gạch</a:t>
            </a:r>
            <a:endParaRPr lang="vi-VN" sz="2400" b="1" dirty="0">
              <a:solidFill>
                <a:schemeClr val="tx1"/>
              </a:solidFill>
            </a:endParaRPr>
          </a:p>
        </p:txBody>
      </p:sp>
      <p:sp>
        <p:nvSpPr>
          <p:cNvPr id="19" name="TextBox 18"/>
          <p:cNvSpPr txBox="1"/>
          <p:nvPr/>
        </p:nvSpPr>
        <p:spPr>
          <a:xfrm>
            <a:off x="1085850" y="2162146"/>
            <a:ext cx="1809750" cy="461665"/>
          </a:xfrm>
          <a:prstGeom prst="rect">
            <a:avLst/>
          </a:prstGeom>
          <a:noFill/>
        </p:spPr>
        <p:txBody>
          <a:bodyPr wrap="square" rtlCol="0">
            <a:spAutoFit/>
          </a:bodyPr>
          <a:lstStyle/>
          <a:p>
            <a:r>
              <a:rPr lang="vi-VN" sz="2400" b="1" dirty="0" smtClean="0">
                <a:solidFill>
                  <a:srgbClr val="FF0000"/>
                </a:solidFill>
              </a:rPr>
              <a:t>Đổi đơn vị</a:t>
            </a:r>
            <a:endParaRPr lang="vi-VN" sz="2400" b="1" dirty="0">
              <a:solidFill>
                <a:srgbClr val="FF0000"/>
              </a:solidFill>
            </a:endParaRPr>
          </a:p>
        </p:txBody>
      </p:sp>
      <p:sp>
        <p:nvSpPr>
          <p:cNvPr id="20" name="TextBox 19"/>
          <p:cNvSpPr txBox="1"/>
          <p:nvPr/>
        </p:nvSpPr>
        <p:spPr>
          <a:xfrm>
            <a:off x="1336675" y="4529435"/>
            <a:ext cx="1809750" cy="461665"/>
          </a:xfrm>
          <a:prstGeom prst="rect">
            <a:avLst/>
          </a:prstGeom>
          <a:noFill/>
        </p:spPr>
        <p:txBody>
          <a:bodyPr wrap="square" rtlCol="0">
            <a:spAutoFit/>
          </a:bodyPr>
          <a:lstStyle/>
          <a:p>
            <a:r>
              <a:rPr lang="vi-VN" sz="2400" b="1" dirty="0" smtClean="0">
                <a:solidFill>
                  <a:srgbClr val="FF0000"/>
                </a:solidFill>
              </a:rPr>
              <a:t>S = a x a</a:t>
            </a:r>
            <a:endParaRPr lang="vi-VN" sz="2400" b="1" dirty="0">
              <a:solidFill>
                <a:srgbClr val="FF0000"/>
              </a:solidFill>
            </a:endParaRPr>
          </a:p>
        </p:txBody>
      </p:sp>
      <p:sp>
        <p:nvSpPr>
          <p:cNvPr id="21" name="TextBox 20"/>
          <p:cNvSpPr txBox="1"/>
          <p:nvPr/>
        </p:nvSpPr>
        <p:spPr>
          <a:xfrm>
            <a:off x="4403725" y="2584603"/>
            <a:ext cx="4953000" cy="2677656"/>
          </a:xfrm>
          <a:prstGeom prst="rect">
            <a:avLst/>
          </a:prstGeom>
          <a:noFill/>
        </p:spPr>
        <p:txBody>
          <a:bodyPr wrap="square" rtlCol="0">
            <a:spAutoFit/>
          </a:bodyPr>
          <a:lstStyle/>
          <a:p>
            <a:r>
              <a:rPr lang="vi-VN" sz="2400" b="1" dirty="0" smtClean="0"/>
              <a:t>Diện tích của một viên gạch là:</a:t>
            </a:r>
          </a:p>
          <a:p>
            <a:pPr algn="ctr"/>
            <a:r>
              <a:rPr lang="vi-VN" sz="2400" b="1" dirty="0" smtClean="0"/>
              <a:t>30 x 30 = 900 (</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a:t>
            </a:r>
          </a:p>
          <a:p>
            <a:pPr algn="ctr"/>
            <a:r>
              <a:rPr lang="vi-VN" sz="2400" b="1" dirty="0" smtClean="0">
                <a:cs typeface="Arial" panose="020B0604020202020204" pitchFamily="34" charset="0"/>
              </a:rPr>
              <a:t>Diện tích của căn phòng là: </a:t>
            </a:r>
          </a:p>
          <a:p>
            <a:pPr algn="ctr"/>
            <a:r>
              <a:rPr lang="vi-VN" sz="2400" b="1" dirty="0" smtClean="0">
                <a:cs typeface="Arial" panose="020B0604020202020204" pitchFamily="34" charset="0"/>
              </a:rPr>
              <a:t>900 x 200 = 180 000 (</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a:t>
            </a:r>
          </a:p>
          <a:p>
            <a:pPr algn="ctr"/>
            <a:r>
              <a:rPr lang="vi-VN" sz="2400" b="1" dirty="0" smtClean="0">
                <a:cs typeface="Arial" panose="020B0604020202020204" pitchFamily="34" charset="0"/>
              </a:rPr>
              <a:t>Đổi: 180 000</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 = 18m</a:t>
            </a:r>
            <a:r>
              <a:rPr lang="vi-VN" sz="2400" b="1" baseline="30000" dirty="0" smtClean="0">
                <a:cs typeface="Arial" panose="020B0604020202020204" pitchFamily="34" charset="0"/>
              </a:rPr>
              <a:t>2</a:t>
            </a:r>
            <a:endParaRPr lang="vi-VN" sz="2400" b="1" dirty="0" smtClean="0">
              <a:cs typeface="Arial" panose="020B0604020202020204" pitchFamily="34" charset="0"/>
            </a:endParaRPr>
          </a:p>
          <a:p>
            <a:pPr algn="ctr"/>
            <a:r>
              <a:rPr lang="vi-VN" sz="2400" b="1" dirty="0" smtClean="0">
                <a:cs typeface="Arial" panose="020B0604020202020204" pitchFamily="34" charset="0"/>
              </a:rPr>
              <a:t>Đáp số: 18m</a:t>
            </a:r>
            <a:r>
              <a:rPr lang="vi-VN" sz="2400" b="1" baseline="30000" dirty="0" smtClean="0">
                <a:cs typeface="Arial" panose="020B0604020202020204" pitchFamily="34" charset="0"/>
              </a:rPr>
              <a:t>2</a:t>
            </a:r>
            <a:endParaRPr lang="vi-VN" sz="2400" b="1" dirty="0">
              <a:cs typeface="Arial" panose="020B0604020202020204" pitchFamily="34" charset="0"/>
            </a:endParaRPr>
          </a:p>
          <a:p>
            <a:pPr algn="ctr"/>
            <a:endParaRPr lang="vi-VN" sz="2400" b="1" dirty="0"/>
          </a:p>
        </p:txBody>
      </p:sp>
      <p:sp>
        <p:nvSpPr>
          <p:cNvPr id="22" name="Action Button: Forward or Next 21">
            <a:hlinkClick r:id="rId2" action="ppaction://hlinksldjump" highlightClick="1"/>
          </p:cNvPr>
          <p:cNvSpPr/>
          <p:nvPr/>
        </p:nvSpPr>
        <p:spPr>
          <a:xfrm>
            <a:off x="8763000" y="4991100"/>
            <a:ext cx="457200" cy="353097"/>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60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50"/>
                                        <p:tgtEl>
                                          <p:spTgt spid="16"/>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5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50"/>
                                        <p:tgtEl>
                                          <p:spTgt spid="20"/>
                                        </p:tgtEl>
                                      </p:cBhvr>
                                    </p:animEffec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5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animBg="1"/>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 y="-35720"/>
            <a:ext cx="9142851" cy="5738813"/>
          </a:xfrm>
          <a:prstGeom prst="rect">
            <a:avLst/>
          </a:prstGeom>
        </p:spPr>
      </p:pic>
      <p:graphicFrame>
        <p:nvGraphicFramePr>
          <p:cNvPr id="28675" name="Group 3"/>
          <p:cNvGraphicFramePr>
            <a:graphicFrameLocks noGrp="1"/>
          </p:cNvGraphicFramePr>
          <p:nvPr/>
        </p:nvGraphicFramePr>
        <p:xfrm>
          <a:off x="2171700" y="2454011"/>
          <a:ext cx="5429250" cy="2159000"/>
        </p:xfrm>
        <a:graphic>
          <a:graphicData uri="http://schemas.openxmlformats.org/drawingml/2006/table">
            <a:tbl>
              <a:tblPr/>
              <a:tblGrid>
                <a:gridCol w="361950">
                  <a:extLst>
                    <a:ext uri="{9D8B030D-6E8A-4147-A177-3AD203B41FA5}">
                      <a16:colId xmlns="" xmlns:a16="http://schemas.microsoft.com/office/drawing/2014/main" val="20000"/>
                    </a:ext>
                  </a:extLst>
                </a:gridCol>
                <a:gridCol w="323850">
                  <a:extLst>
                    <a:ext uri="{9D8B030D-6E8A-4147-A177-3AD203B41FA5}">
                      <a16:colId xmlns="" xmlns:a16="http://schemas.microsoft.com/office/drawing/2014/main" val="20001"/>
                    </a:ext>
                  </a:extLst>
                </a:gridCol>
                <a:gridCol w="4000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gridCol w="361950">
                  <a:extLst>
                    <a:ext uri="{9D8B030D-6E8A-4147-A177-3AD203B41FA5}">
                      <a16:colId xmlns="" xmlns:a16="http://schemas.microsoft.com/office/drawing/2014/main" val="20006"/>
                    </a:ext>
                  </a:extLst>
                </a:gridCol>
                <a:gridCol w="361950">
                  <a:extLst>
                    <a:ext uri="{9D8B030D-6E8A-4147-A177-3AD203B41FA5}">
                      <a16:colId xmlns="" xmlns:a16="http://schemas.microsoft.com/office/drawing/2014/main" val="20007"/>
                    </a:ext>
                  </a:extLst>
                </a:gridCol>
                <a:gridCol w="361950">
                  <a:extLst>
                    <a:ext uri="{9D8B030D-6E8A-4147-A177-3AD203B41FA5}">
                      <a16:colId xmlns="" xmlns:a16="http://schemas.microsoft.com/office/drawing/2014/main" val="20008"/>
                    </a:ext>
                  </a:extLst>
                </a:gridCol>
                <a:gridCol w="361950">
                  <a:extLst>
                    <a:ext uri="{9D8B030D-6E8A-4147-A177-3AD203B41FA5}">
                      <a16:colId xmlns="" xmlns:a16="http://schemas.microsoft.com/office/drawing/2014/main" val="20009"/>
                    </a:ext>
                  </a:extLst>
                </a:gridCol>
                <a:gridCol w="361950">
                  <a:extLst>
                    <a:ext uri="{9D8B030D-6E8A-4147-A177-3AD203B41FA5}">
                      <a16:colId xmlns="" xmlns:a16="http://schemas.microsoft.com/office/drawing/2014/main" val="20010"/>
                    </a:ext>
                  </a:extLst>
                </a:gridCol>
                <a:gridCol w="361950">
                  <a:extLst>
                    <a:ext uri="{9D8B030D-6E8A-4147-A177-3AD203B41FA5}">
                      <a16:colId xmlns="" xmlns:a16="http://schemas.microsoft.com/office/drawing/2014/main" val="20011"/>
                    </a:ext>
                  </a:extLst>
                </a:gridCol>
                <a:gridCol w="361950">
                  <a:extLst>
                    <a:ext uri="{9D8B030D-6E8A-4147-A177-3AD203B41FA5}">
                      <a16:colId xmlns="" xmlns:a16="http://schemas.microsoft.com/office/drawing/2014/main" val="20012"/>
                    </a:ext>
                  </a:extLst>
                </a:gridCol>
                <a:gridCol w="361950">
                  <a:extLst>
                    <a:ext uri="{9D8B030D-6E8A-4147-A177-3AD203B41FA5}">
                      <a16:colId xmlns="" xmlns:a16="http://schemas.microsoft.com/office/drawing/2014/main" val="20013"/>
                    </a:ext>
                  </a:extLst>
                </a:gridCol>
                <a:gridCol w="361950">
                  <a:extLst>
                    <a:ext uri="{9D8B030D-6E8A-4147-A177-3AD203B41FA5}">
                      <a16:colId xmlns=""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52310" name="Text Box 94"/>
          <p:cNvSpPr txBox="1">
            <a:spLocks noChangeArrowheads="1"/>
          </p:cNvSpPr>
          <p:nvPr/>
        </p:nvSpPr>
        <p:spPr bwMode="auto">
          <a:xfrm>
            <a:off x="2195736" y="1879866"/>
            <a:ext cx="111896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4cm</a:t>
            </a:r>
          </a:p>
        </p:txBody>
      </p:sp>
      <p:sp>
        <p:nvSpPr>
          <p:cNvPr id="52311" name="Text Box 95"/>
          <p:cNvSpPr txBox="1">
            <a:spLocks noChangeArrowheads="1"/>
          </p:cNvSpPr>
          <p:nvPr/>
        </p:nvSpPr>
        <p:spPr bwMode="auto">
          <a:xfrm>
            <a:off x="4512469" y="246459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3cm</a:t>
            </a:r>
          </a:p>
        </p:txBody>
      </p:sp>
      <p:sp>
        <p:nvSpPr>
          <p:cNvPr id="52312" name="Text Box 96"/>
          <p:cNvSpPr txBox="1">
            <a:spLocks noChangeArrowheads="1"/>
          </p:cNvSpPr>
          <p:nvPr/>
        </p:nvSpPr>
        <p:spPr bwMode="auto">
          <a:xfrm>
            <a:off x="6115050" y="1879865"/>
            <a:ext cx="114181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6cm</a:t>
            </a:r>
          </a:p>
        </p:txBody>
      </p:sp>
      <p:sp>
        <p:nvSpPr>
          <p:cNvPr id="52313" name="Text Box 97"/>
          <p:cNvSpPr txBox="1">
            <a:spLocks noChangeArrowheads="1"/>
          </p:cNvSpPr>
          <p:nvPr/>
        </p:nvSpPr>
        <p:spPr bwMode="auto">
          <a:xfrm>
            <a:off x="3886200" y="4558771"/>
            <a:ext cx="13716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15cm</a:t>
            </a:r>
          </a:p>
        </p:txBody>
      </p:sp>
      <p:sp>
        <p:nvSpPr>
          <p:cNvPr id="52314" name="Text Box 98"/>
          <p:cNvSpPr txBox="1">
            <a:spLocks noChangeArrowheads="1"/>
          </p:cNvSpPr>
          <p:nvPr/>
        </p:nvSpPr>
        <p:spPr bwMode="auto">
          <a:xfrm>
            <a:off x="971600" y="3098271"/>
            <a:ext cx="11429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5cm</a:t>
            </a:r>
          </a:p>
        </p:txBody>
      </p:sp>
      <p:sp>
        <p:nvSpPr>
          <p:cNvPr id="28772" name="Line 100"/>
          <p:cNvSpPr>
            <a:spLocks noChangeShapeType="1"/>
          </p:cNvSpPr>
          <p:nvPr/>
        </p:nvSpPr>
        <p:spPr bwMode="auto">
          <a:xfrm>
            <a:off x="3618310" y="3765021"/>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28773" name="Line 101"/>
          <p:cNvSpPr>
            <a:spLocks noChangeShapeType="1"/>
          </p:cNvSpPr>
          <p:nvPr/>
        </p:nvSpPr>
        <p:spPr bwMode="auto">
          <a:xfrm>
            <a:off x="5426869" y="3763698"/>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2318" name="Text Box 147"/>
          <p:cNvSpPr txBox="1">
            <a:spLocks noChangeArrowheads="1"/>
          </p:cNvSpPr>
          <p:nvPr/>
        </p:nvSpPr>
        <p:spPr bwMode="auto">
          <a:xfrm>
            <a:off x="779860" y="329407"/>
            <a:ext cx="746521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8361691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2"/>
                                        </p:tgtEl>
                                        <p:attrNameLst>
                                          <p:attrName>style.visibility</p:attrName>
                                        </p:attrNameLst>
                                      </p:cBhvr>
                                      <p:to>
                                        <p:strVal val="visible"/>
                                      </p:to>
                                    </p:set>
                                    <p:animEffect transition="in" filter="box(in)">
                                      <p:cBhvr>
                                        <p:cTn id="7" dur="500"/>
                                        <p:tgtEl>
                                          <p:spTgt spid="2877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773"/>
                                        </p:tgtEl>
                                        <p:attrNameLst>
                                          <p:attrName>style.visibility</p:attrName>
                                        </p:attrNameLst>
                                      </p:cBhvr>
                                      <p:to>
                                        <p:strVal val="visible"/>
                                      </p:to>
                                    </p:set>
                                    <p:animEffect transition="in" filter="box(in)">
                                      <p:cBhvr>
                                        <p:cTn id="10" dur="500"/>
                                        <p:tgtEl>
                                          <p:spTgt spid="2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2" grpId="0" animBg="1"/>
      <p:bldP spid="287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79" y="814884"/>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5400" b="1" dirty="0" err="1" smtClean="0">
                <a:solidFill>
                  <a:srgbClr val="FF0000"/>
                </a:solidFill>
                <a:latin typeface="Times New Roman" panose="02020603050405020304" pitchFamily="18" charset="0"/>
                <a:cs typeface="Times New Roman" panose="02020603050405020304" pitchFamily="18" charset="0"/>
              </a:rPr>
              <a:t>Khởi</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183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74"/>
            <a:ext cx="9144000" cy="5746174"/>
          </a:xfrm>
          <a:prstGeom prst="rect">
            <a:avLst/>
          </a:prstGeom>
        </p:spPr>
      </p:pic>
      <p:sp>
        <p:nvSpPr>
          <p:cNvPr id="54274" name="Text Box 3"/>
          <p:cNvSpPr txBox="1">
            <a:spLocks noChangeArrowheads="1"/>
          </p:cNvSpPr>
          <p:nvPr/>
        </p:nvSpPr>
        <p:spPr bwMode="auto">
          <a:xfrm>
            <a:off x="4371975" y="2468563"/>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4275" name="Text Box 4"/>
          <p:cNvSpPr txBox="1">
            <a:spLocks noChangeArrowheads="1"/>
          </p:cNvSpPr>
          <p:nvPr/>
        </p:nvSpPr>
        <p:spPr bwMode="auto">
          <a:xfrm>
            <a:off x="6017419" y="187060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0725" name="Text Box 5"/>
          <p:cNvSpPr txBox="1">
            <a:spLocks noChangeArrowheads="1"/>
          </p:cNvSpPr>
          <p:nvPr/>
        </p:nvSpPr>
        <p:spPr bwMode="auto">
          <a:xfrm>
            <a:off x="4000500" y="4583907"/>
            <a:ext cx="1352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4277" name="Text Box 6"/>
          <p:cNvSpPr txBox="1">
            <a:spLocks noChangeArrowheads="1"/>
          </p:cNvSpPr>
          <p:nvPr/>
        </p:nvSpPr>
        <p:spPr bwMode="auto">
          <a:xfrm>
            <a:off x="2280047" y="1848115"/>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4278" name="Text Box 7"/>
          <p:cNvSpPr txBox="1">
            <a:spLocks noChangeArrowheads="1"/>
          </p:cNvSpPr>
          <p:nvPr/>
        </p:nvSpPr>
        <p:spPr bwMode="auto">
          <a:xfrm>
            <a:off x="878682" y="3123407"/>
            <a:ext cx="950119"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54279" name="Text Box 8"/>
          <p:cNvSpPr txBox="1">
            <a:spLocks noChangeArrowheads="1"/>
          </p:cNvSpPr>
          <p:nvPr/>
        </p:nvSpPr>
        <p:spPr bwMode="auto">
          <a:xfrm>
            <a:off x="790575" y="416720"/>
            <a:ext cx="7339013"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graphicFrame>
        <p:nvGraphicFramePr>
          <p:cNvPr id="30729" name="Group 9"/>
          <p:cNvGraphicFramePr>
            <a:graphicFrameLocks noGrp="1"/>
          </p:cNvGraphicFramePr>
          <p:nvPr/>
        </p:nvGraphicFramePr>
        <p:xfrm>
          <a:off x="3502819" y="3709458"/>
          <a:ext cx="1809750" cy="863866"/>
        </p:xfrm>
        <a:graphic>
          <a:graphicData uri="http://schemas.openxmlformats.org/drawingml/2006/table">
            <a:tbl>
              <a:tblPr/>
              <a:tblGrid>
                <a:gridCol w="381000">
                  <a:extLst>
                    <a:ext uri="{9D8B030D-6E8A-4147-A177-3AD203B41FA5}">
                      <a16:colId xmlns="" xmlns:a16="http://schemas.microsoft.com/office/drawing/2014/main" val="20000"/>
                    </a:ext>
                  </a:extLst>
                </a:gridCol>
                <a:gridCol w="34290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30744" name="Group 24"/>
          <p:cNvGraphicFramePr>
            <a:graphicFrameLocks noGrp="1"/>
          </p:cNvGraphicFramePr>
          <p:nvPr/>
        </p:nvGraphicFramePr>
        <p:xfrm>
          <a:off x="2057400" y="2390511"/>
          <a:ext cx="1447800" cy="2182813"/>
        </p:xfrm>
        <a:graphic>
          <a:graphicData uri="http://schemas.openxmlformats.org/drawingml/2006/table">
            <a:tbl>
              <a:tblPr/>
              <a:tblGrid>
                <a:gridCol w="361950">
                  <a:extLst>
                    <a:ext uri="{9D8B030D-6E8A-4147-A177-3AD203B41FA5}">
                      <a16:colId xmlns="" xmlns:a16="http://schemas.microsoft.com/office/drawing/2014/main" val="20000"/>
                    </a:ext>
                  </a:extLst>
                </a:gridCol>
                <a:gridCol w="36195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tblGrid>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55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smtClean="0">
                          <a:ln>
                            <a:noFill/>
                          </a:ln>
                          <a:solidFill>
                            <a:schemeClr val="tx1"/>
                          </a:solidFill>
                          <a:effectLst/>
                          <a:latin typeface="Arial" charset="0"/>
                          <a:cs typeface="Arial" charset="0"/>
                        </a:rPr>
                        <a:t>1</a:t>
                      </a: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2"/>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3"/>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graphicFrame>
        <p:nvGraphicFramePr>
          <p:cNvPr id="30769" name="Group 49"/>
          <p:cNvGraphicFramePr>
            <a:graphicFrameLocks noGrp="1"/>
          </p:cNvGraphicFramePr>
          <p:nvPr/>
        </p:nvGraphicFramePr>
        <p:xfrm>
          <a:off x="5314950" y="2413000"/>
          <a:ext cx="2171700" cy="2159000"/>
        </p:xfrm>
        <a:graphic>
          <a:graphicData uri="http://schemas.openxmlformats.org/drawingml/2006/table">
            <a:tbl>
              <a:tblPr/>
              <a:tblGrid>
                <a:gridCol w="361950">
                  <a:extLst>
                    <a:ext uri="{9D8B030D-6E8A-4147-A177-3AD203B41FA5}">
                      <a16:colId xmlns="" xmlns:a16="http://schemas.microsoft.com/office/drawing/2014/main" val="20000"/>
                    </a:ext>
                  </a:extLst>
                </a:gridCol>
                <a:gridCol w="36195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1020742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3.33333E-6 -1.85185E-6 L 0.04166 0.00023 " pathEditMode="relative" rAng="0" ptsTypes="AA">
                                      <p:cBhvr>
                                        <p:cTn id="6" dur="2000" fill="hold"/>
                                        <p:tgtEl>
                                          <p:spTgt spid="30769"/>
                                        </p:tgtEl>
                                        <p:attrNameLst>
                                          <p:attrName>ppt_x</p:attrName>
                                          <p:attrName>ppt_y</p:attrName>
                                        </p:attrNameLst>
                                      </p:cBhvr>
                                      <p:rCtr x="2083" y="0"/>
                                    </p:animMotion>
                                  </p:childTnLst>
                                </p:cTn>
                              </p:par>
                              <p:par>
                                <p:cTn id="7" presetID="35" presetClass="path" presetSubtype="0" accel="50000" decel="50000" fill="hold" nodeType="withEffect">
                                  <p:stCondLst>
                                    <p:cond delay="0"/>
                                  </p:stCondLst>
                                  <p:childTnLst>
                                    <p:animMotion origin="layout" path="M 1.11111E-6 -4.81481E-6 L -0.03889 -0.00023 " pathEditMode="relative" rAng="0" ptsTypes="AA">
                                      <p:cBhvr>
                                        <p:cTn id="8" dur="2000" fill="hold"/>
                                        <p:tgtEl>
                                          <p:spTgt spid="30744"/>
                                        </p:tgtEl>
                                        <p:attrNameLst>
                                          <p:attrName>ppt_x</p:attrName>
                                          <p:attrName>ppt_y</p:attrName>
                                        </p:attrNameLst>
                                      </p:cBhvr>
                                      <p:rCtr x="-1944" y="-23"/>
                                    </p:animMotion>
                                  </p:childTnLst>
                                </p:cTn>
                              </p:par>
                              <p:par>
                                <p:cTn id="9" presetID="49" presetClass="exit" presetSubtype="0" accel="100000" fill="hold" grpId="0" nodeType="withEffect">
                                  <p:stCondLst>
                                    <p:cond delay="0"/>
                                  </p:stCondLst>
                                  <p:childTnLst>
                                    <p:anim calcmode="lin" valueType="num">
                                      <p:cBhvr>
                                        <p:cTn id="10" dur="2000"/>
                                        <p:tgtEl>
                                          <p:spTgt spid="30725"/>
                                        </p:tgtEl>
                                        <p:attrNameLst>
                                          <p:attrName>ppt_w</p:attrName>
                                        </p:attrNameLst>
                                      </p:cBhvr>
                                      <p:tavLst>
                                        <p:tav tm="0">
                                          <p:val>
                                            <p:strVal val="ppt_w"/>
                                          </p:val>
                                        </p:tav>
                                        <p:tav tm="100000">
                                          <p:val>
                                            <p:fltVal val="0"/>
                                          </p:val>
                                        </p:tav>
                                      </p:tavLst>
                                    </p:anim>
                                    <p:anim calcmode="lin" valueType="num">
                                      <p:cBhvr>
                                        <p:cTn id="11" dur="2000"/>
                                        <p:tgtEl>
                                          <p:spTgt spid="30725"/>
                                        </p:tgtEl>
                                        <p:attrNameLst>
                                          <p:attrName>ppt_h</p:attrName>
                                        </p:attrNameLst>
                                      </p:cBhvr>
                                      <p:tavLst>
                                        <p:tav tm="0">
                                          <p:val>
                                            <p:strVal val="ppt_h"/>
                                          </p:val>
                                        </p:tav>
                                        <p:tav tm="100000">
                                          <p:val>
                                            <p:fltVal val="0"/>
                                          </p:val>
                                        </p:tav>
                                      </p:tavLst>
                                    </p:anim>
                                    <p:anim calcmode="lin" valueType="num">
                                      <p:cBhvr>
                                        <p:cTn id="12" dur="2000"/>
                                        <p:tgtEl>
                                          <p:spTgt spid="30725"/>
                                        </p:tgtEl>
                                        <p:attrNameLst>
                                          <p:attrName>style.rotation</p:attrName>
                                        </p:attrNameLst>
                                      </p:cBhvr>
                                      <p:tavLst>
                                        <p:tav tm="0">
                                          <p:val>
                                            <p:fltVal val="0"/>
                                          </p:val>
                                        </p:tav>
                                        <p:tav tm="100000">
                                          <p:val>
                                            <p:fltVal val="360"/>
                                          </p:val>
                                        </p:tav>
                                      </p:tavLst>
                                    </p:anim>
                                    <p:animEffect transition="out" filter="fade">
                                      <p:cBhvr>
                                        <p:cTn id="13" dur="2000"/>
                                        <p:tgtEl>
                                          <p:spTgt spid="30725"/>
                                        </p:tgtEl>
                                      </p:cBhvr>
                                    </p:animEffect>
                                    <p:set>
                                      <p:cBhvr>
                                        <p:cTn id="14" dur="1" fill="hold">
                                          <p:stCondLst>
                                            <p:cond delay="1999"/>
                                          </p:stCondLst>
                                        </p:cTn>
                                        <p:tgtEl>
                                          <p:spTgt spid="3072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0.03594 0.00116 L 0.00017 0.00093 " pathEditMode="relative" rAng="0" ptsTypes="AA">
                                      <p:cBhvr>
                                        <p:cTn id="18" dur="2000" fill="hold"/>
                                        <p:tgtEl>
                                          <p:spTgt spid="30744"/>
                                        </p:tgtEl>
                                        <p:attrNameLst>
                                          <p:attrName>ppt_x</p:attrName>
                                          <p:attrName>ppt_y</p:attrName>
                                        </p:attrNameLst>
                                      </p:cBhvr>
                                      <p:rCtr x="1806" y="-23"/>
                                    </p:animMotion>
                                  </p:childTnLst>
                                </p:cTn>
                              </p:par>
                              <p:par>
                                <p:cTn id="19" presetID="35" presetClass="path" presetSubtype="0" accel="50000" decel="50000" fill="hold" nodeType="withEffect">
                                  <p:stCondLst>
                                    <p:cond delay="0"/>
                                  </p:stCondLst>
                                  <p:childTnLst>
                                    <p:animMotion origin="layout" path="M 0.04166 0.00023 L 3.33333E-6 0.00046 " pathEditMode="relative" rAng="0" ptsTypes="AA">
                                      <p:cBhvr>
                                        <p:cTn id="20" dur="2000" fill="hold"/>
                                        <p:tgtEl>
                                          <p:spTgt spid="30769"/>
                                        </p:tgtEl>
                                        <p:attrNameLst>
                                          <p:attrName>ppt_x</p:attrName>
                                          <p:attrName>ppt_y</p:attrName>
                                        </p:attrNameLst>
                                      </p:cBhvr>
                                      <p:rCtr x="-2083" y="0"/>
                                    </p:animMotion>
                                  </p:childTnLst>
                                </p:cTn>
                              </p:par>
                            </p:childTnLst>
                          </p:cTn>
                        </p:par>
                        <p:par>
                          <p:cTn id="21" fill="hold" nodeType="afterGroup">
                            <p:stCondLst>
                              <p:cond delay="2000"/>
                            </p:stCondLst>
                            <p:childTnLst>
                              <p:par>
                                <p:cTn id="22" presetID="18" presetClass="entr" presetSubtype="12" fill="hold" grpId="1" nodeType="afterEffect">
                                  <p:stCondLst>
                                    <p:cond delay="0"/>
                                  </p:stCondLst>
                                  <p:childTnLst>
                                    <p:set>
                                      <p:cBhvr>
                                        <p:cTn id="23" dur="1" fill="hold">
                                          <p:stCondLst>
                                            <p:cond delay="0"/>
                                          </p:stCondLst>
                                        </p:cTn>
                                        <p:tgtEl>
                                          <p:spTgt spid="30725"/>
                                        </p:tgtEl>
                                        <p:attrNameLst>
                                          <p:attrName>style.visibility</p:attrName>
                                        </p:attrNameLst>
                                      </p:cBhvr>
                                      <p:to>
                                        <p:strVal val="visible"/>
                                      </p:to>
                                    </p:set>
                                    <p:animEffect transition="in" filter="strips(downLeft)">
                                      <p:cBhvr>
                                        <p:cTn id="24" dur="3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 y="0"/>
            <a:ext cx="9141726" cy="5715000"/>
          </a:xfrm>
          <a:prstGeom prst="rect">
            <a:avLst/>
          </a:prstGeom>
        </p:spPr>
      </p:pic>
      <p:graphicFrame>
        <p:nvGraphicFramePr>
          <p:cNvPr id="32771" name="Group 3"/>
          <p:cNvGraphicFramePr>
            <a:graphicFrameLocks noGrp="1"/>
          </p:cNvGraphicFramePr>
          <p:nvPr/>
        </p:nvGraphicFramePr>
        <p:xfrm>
          <a:off x="2000250" y="2159000"/>
          <a:ext cx="5429250" cy="2159000"/>
        </p:xfrm>
        <a:graphic>
          <a:graphicData uri="http://schemas.openxmlformats.org/drawingml/2006/table">
            <a:tbl>
              <a:tblPr/>
              <a:tblGrid>
                <a:gridCol w="361950">
                  <a:extLst>
                    <a:ext uri="{9D8B030D-6E8A-4147-A177-3AD203B41FA5}">
                      <a16:colId xmlns="" xmlns:a16="http://schemas.microsoft.com/office/drawing/2014/main" val="20000"/>
                    </a:ext>
                  </a:extLst>
                </a:gridCol>
                <a:gridCol w="381000">
                  <a:extLst>
                    <a:ext uri="{9D8B030D-6E8A-4147-A177-3AD203B41FA5}">
                      <a16:colId xmlns="" xmlns:a16="http://schemas.microsoft.com/office/drawing/2014/main" val="20001"/>
                    </a:ext>
                  </a:extLst>
                </a:gridCol>
                <a:gridCol w="34290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gridCol w="361950">
                  <a:extLst>
                    <a:ext uri="{9D8B030D-6E8A-4147-A177-3AD203B41FA5}">
                      <a16:colId xmlns="" xmlns:a16="http://schemas.microsoft.com/office/drawing/2014/main" val="20006"/>
                    </a:ext>
                  </a:extLst>
                </a:gridCol>
                <a:gridCol w="361950">
                  <a:extLst>
                    <a:ext uri="{9D8B030D-6E8A-4147-A177-3AD203B41FA5}">
                      <a16:colId xmlns="" xmlns:a16="http://schemas.microsoft.com/office/drawing/2014/main" val="20007"/>
                    </a:ext>
                  </a:extLst>
                </a:gridCol>
                <a:gridCol w="361950">
                  <a:extLst>
                    <a:ext uri="{9D8B030D-6E8A-4147-A177-3AD203B41FA5}">
                      <a16:colId xmlns="" xmlns:a16="http://schemas.microsoft.com/office/drawing/2014/main" val="20008"/>
                    </a:ext>
                  </a:extLst>
                </a:gridCol>
                <a:gridCol w="361950">
                  <a:extLst>
                    <a:ext uri="{9D8B030D-6E8A-4147-A177-3AD203B41FA5}">
                      <a16:colId xmlns="" xmlns:a16="http://schemas.microsoft.com/office/drawing/2014/main" val="20009"/>
                    </a:ext>
                  </a:extLst>
                </a:gridCol>
                <a:gridCol w="361950">
                  <a:extLst>
                    <a:ext uri="{9D8B030D-6E8A-4147-A177-3AD203B41FA5}">
                      <a16:colId xmlns="" xmlns:a16="http://schemas.microsoft.com/office/drawing/2014/main" val="20010"/>
                    </a:ext>
                  </a:extLst>
                </a:gridCol>
                <a:gridCol w="361950">
                  <a:extLst>
                    <a:ext uri="{9D8B030D-6E8A-4147-A177-3AD203B41FA5}">
                      <a16:colId xmlns="" xmlns:a16="http://schemas.microsoft.com/office/drawing/2014/main" val="20011"/>
                    </a:ext>
                  </a:extLst>
                </a:gridCol>
                <a:gridCol w="361950">
                  <a:extLst>
                    <a:ext uri="{9D8B030D-6E8A-4147-A177-3AD203B41FA5}">
                      <a16:colId xmlns="" xmlns:a16="http://schemas.microsoft.com/office/drawing/2014/main" val="20012"/>
                    </a:ext>
                  </a:extLst>
                </a:gridCol>
                <a:gridCol w="361950">
                  <a:extLst>
                    <a:ext uri="{9D8B030D-6E8A-4147-A177-3AD203B41FA5}">
                      <a16:colId xmlns="" xmlns:a16="http://schemas.microsoft.com/office/drawing/2014/main" val="20013"/>
                    </a:ext>
                  </a:extLst>
                </a:gridCol>
                <a:gridCol w="361950">
                  <a:extLst>
                    <a:ext uri="{9D8B030D-6E8A-4147-A177-3AD203B41FA5}">
                      <a16:colId xmlns=""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2862" name="Text Box 94"/>
          <p:cNvSpPr txBox="1">
            <a:spLocks noChangeArrowheads="1"/>
          </p:cNvSpPr>
          <p:nvPr/>
        </p:nvSpPr>
        <p:spPr bwMode="auto">
          <a:xfrm>
            <a:off x="2065735" y="1649678"/>
            <a:ext cx="12001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32863" name="Text Box 95"/>
          <p:cNvSpPr txBox="1">
            <a:spLocks noChangeArrowheads="1"/>
          </p:cNvSpPr>
          <p:nvPr/>
        </p:nvSpPr>
        <p:spPr bwMode="auto">
          <a:xfrm>
            <a:off x="4313635" y="2143125"/>
            <a:ext cx="1164431"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32864" name="Text Box 96"/>
          <p:cNvSpPr txBox="1">
            <a:spLocks noChangeArrowheads="1"/>
          </p:cNvSpPr>
          <p:nvPr/>
        </p:nvSpPr>
        <p:spPr bwMode="auto">
          <a:xfrm>
            <a:off x="5637610" y="1624542"/>
            <a:ext cx="13144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2865" name="Text Box 97"/>
          <p:cNvSpPr txBox="1">
            <a:spLocks noChangeArrowheads="1"/>
          </p:cNvSpPr>
          <p:nvPr/>
        </p:nvSpPr>
        <p:spPr bwMode="auto">
          <a:xfrm>
            <a:off x="4000500" y="4393407"/>
            <a:ext cx="1477566"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smtClean="0">
                <a:latin typeface="Times New Roman" pitchFamily="18" charset="0"/>
                <a:cs typeface="Times New Roman" pitchFamily="18" charset="0"/>
              </a:rPr>
              <a:t>15cm</a:t>
            </a:r>
            <a:endParaRPr lang="en-US" altLang="en-US" sz="3100" b="1">
              <a:latin typeface="Times New Roman" pitchFamily="18" charset="0"/>
              <a:cs typeface="Times New Roman" pitchFamily="18" charset="0"/>
            </a:endParaRPr>
          </a:p>
        </p:txBody>
      </p:sp>
      <p:sp>
        <p:nvSpPr>
          <p:cNvPr id="32866" name="Text Box 98"/>
          <p:cNvSpPr txBox="1">
            <a:spLocks noChangeArrowheads="1"/>
          </p:cNvSpPr>
          <p:nvPr/>
        </p:nvSpPr>
        <p:spPr bwMode="auto">
          <a:xfrm>
            <a:off x="932260" y="2886605"/>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2868" name="Line 100"/>
          <p:cNvSpPr>
            <a:spLocks noChangeShapeType="1"/>
          </p:cNvSpPr>
          <p:nvPr/>
        </p:nvSpPr>
        <p:spPr bwMode="auto">
          <a:xfrm>
            <a:off x="2006204" y="3452813"/>
            <a:ext cx="14287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2869" name="Line 101"/>
          <p:cNvSpPr>
            <a:spLocks noChangeShapeType="1"/>
          </p:cNvSpPr>
          <p:nvPr/>
        </p:nvSpPr>
        <p:spPr bwMode="auto">
          <a:xfrm>
            <a:off x="5257800" y="3459428"/>
            <a:ext cx="21717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6413" name="Text Box 102"/>
          <p:cNvSpPr txBox="1">
            <a:spLocks noChangeArrowheads="1"/>
          </p:cNvSpPr>
          <p:nvPr/>
        </p:nvSpPr>
        <p:spPr bwMode="auto">
          <a:xfrm>
            <a:off x="885825" y="330729"/>
            <a:ext cx="7535466"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3650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868"/>
                                        </p:tgtEl>
                                        <p:attrNameLst>
                                          <p:attrName>style.visibility</p:attrName>
                                        </p:attrNameLst>
                                      </p:cBhvr>
                                      <p:to>
                                        <p:strVal val="visible"/>
                                      </p:to>
                                    </p:set>
                                    <p:animEffect transition="in" filter="strips(downLeft)">
                                      <p:cBhvr>
                                        <p:cTn id="7" dur="500"/>
                                        <p:tgtEl>
                                          <p:spTgt spid="3286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2869"/>
                                        </p:tgtEl>
                                        <p:attrNameLst>
                                          <p:attrName>style.visibility</p:attrName>
                                        </p:attrNameLst>
                                      </p:cBhvr>
                                      <p:to>
                                        <p:strVal val="visible"/>
                                      </p:to>
                                    </p:set>
                                    <p:animEffect transition="in" filter="strips(downLeft)">
                                      <p:cBhvr>
                                        <p:cTn id="10" dur="500"/>
                                        <p:tgtEl>
                                          <p:spTgt spid="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68" grpId="0" animBg="1"/>
      <p:bldP spid="328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64"/>
            <a:ext cx="9144000" cy="5705435"/>
          </a:xfrm>
          <a:prstGeom prst="rect">
            <a:avLst/>
          </a:prstGeom>
        </p:spPr>
      </p:pic>
      <p:graphicFrame>
        <p:nvGraphicFramePr>
          <p:cNvPr id="34819" name="Group 3"/>
          <p:cNvGraphicFramePr>
            <a:graphicFrameLocks noGrp="1"/>
          </p:cNvGraphicFramePr>
          <p:nvPr/>
        </p:nvGraphicFramePr>
        <p:xfrm>
          <a:off x="2000250" y="3759729"/>
          <a:ext cx="5429250" cy="863866"/>
        </p:xfrm>
        <a:graphic>
          <a:graphicData uri="http://schemas.openxmlformats.org/drawingml/2006/table">
            <a:tbl>
              <a:tblPr/>
              <a:tblGrid>
                <a:gridCol w="361950">
                  <a:extLst>
                    <a:ext uri="{9D8B030D-6E8A-4147-A177-3AD203B41FA5}">
                      <a16:colId xmlns="" xmlns:a16="http://schemas.microsoft.com/office/drawing/2014/main" val="20000"/>
                    </a:ext>
                  </a:extLst>
                </a:gridCol>
                <a:gridCol w="36195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gridCol w="361950">
                  <a:extLst>
                    <a:ext uri="{9D8B030D-6E8A-4147-A177-3AD203B41FA5}">
                      <a16:colId xmlns="" xmlns:a16="http://schemas.microsoft.com/office/drawing/2014/main" val="20006"/>
                    </a:ext>
                  </a:extLst>
                </a:gridCol>
                <a:gridCol w="361950">
                  <a:extLst>
                    <a:ext uri="{9D8B030D-6E8A-4147-A177-3AD203B41FA5}">
                      <a16:colId xmlns="" xmlns:a16="http://schemas.microsoft.com/office/drawing/2014/main" val="20007"/>
                    </a:ext>
                  </a:extLst>
                </a:gridCol>
                <a:gridCol w="361950">
                  <a:extLst>
                    <a:ext uri="{9D8B030D-6E8A-4147-A177-3AD203B41FA5}">
                      <a16:colId xmlns="" xmlns:a16="http://schemas.microsoft.com/office/drawing/2014/main" val="20008"/>
                    </a:ext>
                  </a:extLst>
                </a:gridCol>
                <a:gridCol w="361950">
                  <a:extLst>
                    <a:ext uri="{9D8B030D-6E8A-4147-A177-3AD203B41FA5}">
                      <a16:colId xmlns="" xmlns:a16="http://schemas.microsoft.com/office/drawing/2014/main" val="20009"/>
                    </a:ext>
                  </a:extLst>
                </a:gridCol>
                <a:gridCol w="361950">
                  <a:extLst>
                    <a:ext uri="{9D8B030D-6E8A-4147-A177-3AD203B41FA5}">
                      <a16:colId xmlns="" xmlns:a16="http://schemas.microsoft.com/office/drawing/2014/main" val="20010"/>
                    </a:ext>
                  </a:extLst>
                </a:gridCol>
                <a:gridCol w="361950">
                  <a:extLst>
                    <a:ext uri="{9D8B030D-6E8A-4147-A177-3AD203B41FA5}">
                      <a16:colId xmlns="" xmlns:a16="http://schemas.microsoft.com/office/drawing/2014/main" val="20011"/>
                    </a:ext>
                  </a:extLst>
                </a:gridCol>
                <a:gridCol w="361950">
                  <a:extLst>
                    <a:ext uri="{9D8B030D-6E8A-4147-A177-3AD203B41FA5}">
                      <a16:colId xmlns="" xmlns:a16="http://schemas.microsoft.com/office/drawing/2014/main" val="20012"/>
                    </a:ext>
                  </a:extLst>
                </a:gridCol>
                <a:gridCol w="361950">
                  <a:extLst>
                    <a:ext uri="{9D8B030D-6E8A-4147-A177-3AD203B41FA5}">
                      <a16:colId xmlns="" xmlns:a16="http://schemas.microsoft.com/office/drawing/2014/main" val="20013"/>
                    </a:ext>
                  </a:extLst>
                </a:gridCol>
                <a:gridCol w="361950">
                  <a:extLst>
                    <a:ext uri="{9D8B030D-6E8A-4147-A177-3AD203B41FA5}">
                      <a16:colId xmlns="" xmlns:a16="http://schemas.microsoft.com/office/drawing/2014/main" val="2001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58405" name="Text Box 38"/>
          <p:cNvSpPr txBox="1">
            <a:spLocks noChangeArrowheads="1"/>
          </p:cNvSpPr>
          <p:nvPr/>
        </p:nvSpPr>
        <p:spPr bwMode="auto">
          <a:xfrm>
            <a:off x="2144316" y="1883834"/>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8406" name="Text Box 39"/>
          <p:cNvSpPr txBox="1">
            <a:spLocks noChangeArrowheads="1"/>
          </p:cNvSpPr>
          <p:nvPr/>
        </p:nvSpPr>
        <p:spPr bwMode="auto">
          <a:xfrm>
            <a:off x="4257675" y="2473855"/>
            <a:ext cx="116919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8407" name="Text Box 40"/>
          <p:cNvSpPr txBox="1">
            <a:spLocks noChangeArrowheads="1"/>
          </p:cNvSpPr>
          <p:nvPr/>
        </p:nvSpPr>
        <p:spPr bwMode="auto">
          <a:xfrm>
            <a:off x="5860256" y="1907646"/>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4857" name="Text Box 41"/>
          <p:cNvSpPr txBox="1">
            <a:spLocks noChangeArrowheads="1"/>
          </p:cNvSpPr>
          <p:nvPr/>
        </p:nvSpPr>
        <p:spPr bwMode="auto">
          <a:xfrm>
            <a:off x="3714750" y="4634178"/>
            <a:ext cx="12573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8409" name="Text Box 42"/>
          <p:cNvSpPr txBox="1">
            <a:spLocks noChangeArrowheads="1"/>
          </p:cNvSpPr>
          <p:nvPr/>
        </p:nvSpPr>
        <p:spPr bwMode="auto">
          <a:xfrm>
            <a:off x="1028700" y="3173678"/>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graphicFrame>
        <p:nvGraphicFramePr>
          <p:cNvPr id="34860" name="Group 44"/>
          <p:cNvGraphicFramePr>
            <a:graphicFrameLocks noGrp="1"/>
          </p:cNvGraphicFramePr>
          <p:nvPr/>
        </p:nvGraphicFramePr>
        <p:xfrm>
          <a:off x="2000250" y="2463271"/>
          <a:ext cx="1447800" cy="1295205"/>
        </p:xfrm>
        <a:graphic>
          <a:graphicData uri="http://schemas.openxmlformats.org/drawingml/2006/table">
            <a:tbl>
              <a:tblPr/>
              <a:tblGrid>
                <a:gridCol w="361950">
                  <a:extLst>
                    <a:ext uri="{9D8B030D-6E8A-4147-A177-3AD203B41FA5}">
                      <a16:colId xmlns="" xmlns:a16="http://schemas.microsoft.com/office/drawing/2014/main" val="20000"/>
                    </a:ext>
                  </a:extLst>
                </a:gridCol>
                <a:gridCol w="381000">
                  <a:extLst>
                    <a:ext uri="{9D8B030D-6E8A-4147-A177-3AD203B41FA5}">
                      <a16:colId xmlns="" xmlns:a16="http://schemas.microsoft.com/office/drawing/2014/main" val="20001"/>
                    </a:ext>
                  </a:extLst>
                </a:gridCol>
                <a:gridCol w="34290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tblGrid>
              <a:tr h="4317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graphicFrame>
        <p:nvGraphicFramePr>
          <p:cNvPr id="34877" name="Group 61"/>
          <p:cNvGraphicFramePr>
            <a:graphicFrameLocks noGrp="1"/>
          </p:cNvGraphicFramePr>
          <p:nvPr/>
        </p:nvGraphicFramePr>
        <p:xfrm>
          <a:off x="5257800" y="2463271"/>
          <a:ext cx="2171700" cy="1295205"/>
        </p:xfrm>
        <a:graphic>
          <a:graphicData uri="http://schemas.openxmlformats.org/drawingml/2006/table">
            <a:tbl>
              <a:tblPr/>
              <a:tblGrid>
                <a:gridCol w="361950">
                  <a:extLst>
                    <a:ext uri="{9D8B030D-6E8A-4147-A177-3AD203B41FA5}">
                      <a16:colId xmlns="" xmlns:a16="http://schemas.microsoft.com/office/drawing/2014/main" val="20000"/>
                    </a:ext>
                  </a:extLst>
                </a:gridCol>
                <a:gridCol w="36195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tblGrid>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58451" name="Text Box 175"/>
          <p:cNvSpPr txBox="1">
            <a:spLocks noChangeArrowheads="1"/>
          </p:cNvSpPr>
          <p:nvPr/>
        </p:nvSpPr>
        <p:spPr bwMode="auto">
          <a:xfrm>
            <a:off x="833438" y="394229"/>
            <a:ext cx="7487841"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1092637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0.00416 -0.00232 L 0.00416 0.1088 " pathEditMode="relative" rAng="0" ptsTypes="AA">
                                      <p:cBhvr>
                                        <p:cTn id="6" dur="2000" fill="hold"/>
                                        <p:tgtEl>
                                          <p:spTgt spid="34819"/>
                                        </p:tgtEl>
                                        <p:attrNameLst>
                                          <p:attrName>ppt_x</p:attrName>
                                          <p:attrName>ppt_y</p:attrName>
                                        </p:attrNameLst>
                                      </p:cBhvr>
                                      <p:rCtr x="0" y="5556"/>
                                    </p:animMotion>
                                  </p:childTnLst>
                                </p:cTn>
                              </p:par>
                              <p:par>
                                <p:cTn id="7" presetID="42" presetClass="path" presetSubtype="0" accel="50000" decel="50000" fill="hold" grpId="0" nodeType="withEffect">
                                  <p:stCondLst>
                                    <p:cond delay="0"/>
                                  </p:stCondLst>
                                  <p:childTnLst>
                                    <p:animMotion origin="layout" path="M 0 4.07407E-6 L 0 0.09351 " pathEditMode="relative" rAng="0" ptsTypes="AA">
                                      <p:cBhvr>
                                        <p:cTn id="8" dur="2000" fill="hold"/>
                                        <p:tgtEl>
                                          <p:spTgt spid="34857"/>
                                        </p:tgtEl>
                                        <p:attrNameLst>
                                          <p:attrName>ppt_x</p:attrName>
                                          <p:attrName>ppt_y</p:attrName>
                                        </p:attrNameLst>
                                      </p:cBhvr>
                                      <p:rCtr x="0" y="4676"/>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64" presetClass="path" presetSubtype="0" accel="50000" decel="50000" fill="hold" nodeType="clickEffect">
                                  <p:stCondLst>
                                    <p:cond delay="0"/>
                                  </p:stCondLst>
                                  <p:childTnLst>
                                    <p:animMotion origin="layout" path="M 0.00069 0.11111 L 0.00069 7.40741E-7 " pathEditMode="relative" rAng="0" ptsTypes="AA">
                                      <p:cBhvr>
                                        <p:cTn id="12" dur="2000" fill="hold"/>
                                        <p:tgtEl>
                                          <p:spTgt spid="34819"/>
                                        </p:tgtEl>
                                        <p:attrNameLst>
                                          <p:attrName>ppt_x</p:attrName>
                                          <p:attrName>ppt_y</p:attrName>
                                        </p:attrNameLst>
                                      </p:cBhvr>
                                      <p:rCtr x="0" y="-5556"/>
                                    </p:animMotion>
                                  </p:childTnLst>
                                </p:cTn>
                              </p:par>
                              <p:par>
                                <p:cTn id="13" presetID="64" presetClass="path" presetSubtype="0" accel="50000" decel="50000" fill="hold" grpId="1" nodeType="withEffect">
                                  <p:stCondLst>
                                    <p:cond delay="0"/>
                                  </p:stCondLst>
                                  <p:childTnLst>
                                    <p:animMotion origin="layout" path="M 0 0.09351 L 0 -0.00186 " pathEditMode="relative" rAng="0" ptsTypes="AA">
                                      <p:cBhvr>
                                        <p:cTn id="14" dur="2000" fill="hold"/>
                                        <p:tgtEl>
                                          <p:spTgt spid="34857"/>
                                        </p:tgtEl>
                                        <p:attrNameLst>
                                          <p:attrName>ppt_x</p:attrName>
                                          <p:attrName>ppt_y</p:attrName>
                                        </p:attrNameLst>
                                      </p:cBhvr>
                                      <p:rCtr x="0"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7" grpId="0"/>
      <p:bldP spid="3485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5712830"/>
          </a:xfrm>
          <a:prstGeom prst="rect">
            <a:avLst/>
          </a:prstGeom>
        </p:spPr>
      </p:pic>
      <p:graphicFrame>
        <p:nvGraphicFramePr>
          <p:cNvPr id="38917" name="Group 5"/>
          <p:cNvGraphicFramePr>
            <a:graphicFrameLocks noGrp="1"/>
          </p:cNvGraphicFramePr>
          <p:nvPr/>
        </p:nvGraphicFramePr>
        <p:xfrm>
          <a:off x="2057400" y="2923646"/>
          <a:ext cx="5429250" cy="2159000"/>
        </p:xfrm>
        <a:graphic>
          <a:graphicData uri="http://schemas.openxmlformats.org/drawingml/2006/table">
            <a:tbl>
              <a:tblPr/>
              <a:tblGrid>
                <a:gridCol w="361950">
                  <a:extLst>
                    <a:ext uri="{9D8B030D-6E8A-4147-A177-3AD203B41FA5}">
                      <a16:colId xmlns="" xmlns:a16="http://schemas.microsoft.com/office/drawing/2014/main" val="20000"/>
                    </a:ext>
                  </a:extLst>
                </a:gridCol>
                <a:gridCol w="361950">
                  <a:extLst>
                    <a:ext uri="{9D8B030D-6E8A-4147-A177-3AD203B41FA5}">
                      <a16:colId xmlns="" xmlns:a16="http://schemas.microsoft.com/office/drawing/2014/main" val="20001"/>
                    </a:ext>
                  </a:extLst>
                </a:gridCol>
                <a:gridCol w="361950">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1950">
                  <a:extLst>
                    <a:ext uri="{9D8B030D-6E8A-4147-A177-3AD203B41FA5}">
                      <a16:colId xmlns="" xmlns:a16="http://schemas.microsoft.com/office/drawing/2014/main" val="20004"/>
                    </a:ext>
                  </a:extLst>
                </a:gridCol>
                <a:gridCol w="361950">
                  <a:extLst>
                    <a:ext uri="{9D8B030D-6E8A-4147-A177-3AD203B41FA5}">
                      <a16:colId xmlns="" xmlns:a16="http://schemas.microsoft.com/office/drawing/2014/main" val="20005"/>
                    </a:ext>
                  </a:extLst>
                </a:gridCol>
                <a:gridCol w="361950">
                  <a:extLst>
                    <a:ext uri="{9D8B030D-6E8A-4147-A177-3AD203B41FA5}">
                      <a16:colId xmlns="" xmlns:a16="http://schemas.microsoft.com/office/drawing/2014/main" val="20006"/>
                    </a:ext>
                  </a:extLst>
                </a:gridCol>
                <a:gridCol w="361950">
                  <a:extLst>
                    <a:ext uri="{9D8B030D-6E8A-4147-A177-3AD203B41FA5}">
                      <a16:colId xmlns="" xmlns:a16="http://schemas.microsoft.com/office/drawing/2014/main" val="20007"/>
                    </a:ext>
                  </a:extLst>
                </a:gridCol>
                <a:gridCol w="361950">
                  <a:extLst>
                    <a:ext uri="{9D8B030D-6E8A-4147-A177-3AD203B41FA5}">
                      <a16:colId xmlns="" xmlns:a16="http://schemas.microsoft.com/office/drawing/2014/main" val="20008"/>
                    </a:ext>
                  </a:extLst>
                </a:gridCol>
                <a:gridCol w="361950">
                  <a:extLst>
                    <a:ext uri="{9D8B030D-6E8A-4147-A177-3AD203B41FA5}">
                      <a16:colId xmlns="" xmlns:a16="http://schemas.microsoft.com/office/drawing/2014/main" val="20009"/>
                    </a:ext>
                  </a:extLst>
                </a:gridCol>
                <a:gridCol w="361950">
                  <a:extLst>
                    <a:ext uri="{9D8B030D-6E8A-4147-A177-3AD203B41FA5}">
                      <a16:colId xmlns="" xmlns:a16="http://schemas.microsoft.com/office/drawing/2014/main" val="20010"/>
                    </a:ext>
                  </a:extLst>
                </a:gridCol>
                <a:gridCol w="361950">
                  <a:extLst>
                    <a:ext uri="{9D8B030D-6E8A-4147-A177-3AD203B41FA5}">
                      <a16:colId xmlns="" xmlns:a16="http://schemas.microsoft.com/office/drawing/2014/main" val="20011"/>
                    </a:ext>
                  </a:extLst>
                </a:gridCol>
                <a:gridCol w="361950">
                  <a:extLst>
                    <a:ext uri="{9D8B030D-6E8A-4147-A177-3AD203B41FA5}">
                      <a16:colId xmlns="" xmlns:a16="http://schemas.microsoft.com/office/drawing/2014/main" val="20012"/>
                    </a:ext>
                  </a:extLst>
                </a:gridCol>
                <a:gridCol w="361950">
                  <a:extLst>
                    <a:ext uri="{9D8B030D-6E8A-4147-A177-3AD203B41FA5}">
                      <a16:colId xmlns="" xmlns:a16="http://schemas.microsoft.com/office/drawing/2014/main" val="20013"/>
                    </a:ext>
                  </a:extLst>
                </a:gridCol>
                <a:gridCol w="361950">
                  <a:extLst>
                    <a:ext uri="{9D8B030D-6E8A-4147-A177-3AD203B41FA5}">
                      <a16:colId xmlns=""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9008" name="Text Box 96"/>
          <p:cNvSpPr txBox="1">
            <a:spLocks noChangeArrowheads="1"/>
          </p:cNvSpPr>
          <p:nvPr/>
        </p:nvSpPr>
        <p:spPr bwMode="auto">
          <a:xfrm>
            <a:off x="2205038" y="2210595"/>
            <a:ext cx="10858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60503" name="Text Box 97"/>
          <p:cNvSpPr txBox="1">
            <a:spLocks noChangeArrowheads="1"/>
          </p:cNvSpPr>
          <p:nvPr/>
        </p:nvSpPr>
        <p:spPr bwMode="auto">
          <a:xfrm>
            <a:off x="4572000" y="3377407"/>
            <a:ext cx="685800"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200" b="1">
                <a:latin typeface=".VnTime" pitchFamily="34" charset="0"/>
              </a:rPr>
              <a:t>3cm</a:t>
            </a:r>
          </a:p>
        </p:txBody>
      </p:sp>
      <p:sp>
        <p:nvSpPr>
          <p:cNvPr id="39010" name="Text Box 98"/>
          <p:cNvSpPr txBox="1">
            <a:spLocks noChangeArrowheads="1"/>
          </p:cNvSpPr>
          <p:nvPr/>
        </p:nvSpPr>
        <p:spPr bwMode="auto">
          <a:xfrm>
            <a:off x="6050756" y="2248959"/>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60505" name="Text Box 99"/>
          <p:cNvSpPr txBox="1">
            <a:spLocks noChangeArrowheads="1"/>
          </p:cNvSpPr>
          <p:nvPr/>
        </p:nvSpPr>
        <p:spPr bwMode="auto">
          <a:xfrm>
            <a:off x="3771900" y="5091907"/>
            <a:ext cx="14859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60506" name="Text Box 100"/>
          <p:cNvSpPr txBox="1">
            <a:spLocks noChangeArrowheads="1"/>
          </p:cNvSpPr>
          <p:nvPr/>
        </p:nvSpPr>
        <p:spPr bwMode="auto">
          <a:xfrm>
            <a:off x="1066800" y="3631407"/>
            <a:ext cx="1033463"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9014" name="Line 102"/>
          <p:cNvSpPr>
            <a:spLocks noChangeShapeType="1"/>
          </p:cNvSpPr>
          <p:nvPr/>
        </p:nvSpPr>
        <p:spPr bwMode="auto">
          <a:xfrm>
            <a:off x="3490913" y="2924970"/>
            <a:ext cx="1826419" cy="264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9061" name="Rectangle 149"/>
          <p:cNvSpPr>
            <a:spLocks noChangeArrowheads="1"/>
          </p:cNvSpPr>
          <p:nvPr/>
        </p:nvSpPr>
        <p:spPr bwMode="auto">
          <a:xfrm>
            <a:off x="3486150" y="2944813"/>
            <a:ext cx="1885950" cy="1373188"/>
          </a:xfrm>
          <a:prstGeom prst="rect">
            <a:avLst/>
          </a:prstGeom>
          <a:solidFill>
            <a:schemeClr val="bg1"/>
          </a:solidFill>
          <a:ln w="12700">
            <a:solidFill>
              <a:schemeClr val="bg1"/>
            </a:solidFill>
            <a:miter lim="800000"/>
            <a:headEnd/>
            <a:tailEnd/>
          </a:ln>
        </p:spPr>
        <p:txBody>
          <a:bodyPr wrap="none" lIns="71323" tIns="35662" rIns="71323" bIns="35662" anchor="ctr"/>
          <a:lstStyle/>
          <a:p>
            <a:pPr eaLnBrk="1" hangingPunct="1"/>
            <a:endParaRPr lang="en-US" altLang="en-US"/>
          </a:p>
        </p:txBody>
      </p:sp>
      <p:sp>
        <p:nvSpPr>
          <p:cNvPr id="60510" name="Text Box 150"/>
          <p:cNvSpPr txBox="1">
            <a:spLocks noChangeArrowheads="1"/>
          </p:cNvSpPr>
          <p:nvPr/>
        </p:nvSpPr>
        <p:spPr bwMode="auto">
          <a:xfrm>
            <a:off x="808435" y="457729"/>
            <a:ext cx="756046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extLst>
      <p:ext uri="{BB962C8B-B14F-4D97-AF65-F5344CB8AC3E}">
        <p14:creationId xmlns:p14="http://schemas.microsoft.com/office/powerpoint/2010/main" val="76958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9014"/>
                                        </p:tgtEl>
                                        <p:attrNameLst>
                                          <p:attrName>style.visibility</p:attrName>
                                        </p:attrNameLst>
                                      </p:cBhvr>
                                      <p:to>
                                        <p:strVal val="visible"/>
                                      </p:to>
                                    </p:set>
                                    <p:animEffect transition="in" filter="strips(downLeft)">
                                      <p:cBhvr>
                                        <p:cTn id="7" dur="500"/>
                                        <p:tgtEl>
                                          <p:spTgt spid="390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061"/>
                                        </p:tgtEl>
                                        <p:attrNameLst>
                                          <p:attrName>style.visibility</p:attrName>
                                        </p:attrNameLst>
                                      </p:cBhvr>
                                      <p:to>
                                        <p:strVal val="visible"/>
                                      </p:to>
                                    </p:set>
                                    <p:animEffect transition="in" filter="dissolve">
                                      <p:cBhvr>
                                        <p:cTn id="11" dur="2000"/>
                                        <p:tgtEl>
                                          <p:spTgt spid="39061"/>
                                        </p:tgtEl>
                                      </p:cBhvr>
                                    </p:animEffect>
                                  </p:childTnLst>
                                </p:cTn>
                              </p:par>
                              <p:par>
                                <p:cTn id="12" presetID="8" presetClass="exit" presetSubtype="16" fill="hold" grpId="0" nodeType="withEffect">
                                  <p:stCondLst>
                                    <p:cond delay="0"/>
                                  </p:stCondLst>
                                  <p:childTnLst>
                                    <p:animEffect transition="out" filter="diamond(in)">
                                      <p:cBhvr>
                                        <p:cTn id="13" dur="2000"/>
                                        <p:tgtEl>
                                          <p:spTgt spid="39008"/>
                                        </p:tgtEl>
                                      </p:cBhvr>
                                    </p:animEffect>
                                    <p:set>
                                      <p:cBhvr>
                                        <p:cTn id="14" dur="1" fill="hold">
                                          <p:stCondLst>
                                            <p:cond delay="1999"/>
                                          </p:stCondLst>
                                        </p:cTn>
                                        <p:tgtEl>
                                          <p:spTgt spid="39008"/>
                                        </p:tgtEl>
                                        <p:attrNameLst>
                                          <p:attrName>style.visibility</p:attrName>
                                        </p:attrNameLst>
                                      </p:cBhvr>
                                      <p:to>
                                        <p:strVal val="hidden"/>
                                      </p:to>
                                    </p:set>
                                  </p:childTnLst>
                                </p:cTn>
                              </p:par>
                              <p:par>
                                <p:cTn id="15" presetID="8" presetClass="exit" presetSubtype="16" fill="hold" grpId="0" nodeType="withEffect">
                                  <p:stCondLst>
                                    <p:cond delay="0"/>
                                  </p:stCondLst>
                                  <p:childTnLst>
                                    <p:animEffect transition="out" filter="diamond(in)">
                                      <p:cBhvr>
                                        <p:cTn id="16" dur="2000"/>
                                        <p:tgtEl>
                                          <p:spTgt spid="39010"/>
                                        </p:tgtEl>
                                      </p:cBhvr>
                                    </p:animEffect>
                                    <p:set>
                                      <p:cBhvr>
                                        <p:cTn id="17" dur="1" fill="hold">
                                          <p:stCondLst>
                                            <p:cond delay="1999"/>
                                          </p:stCondLst>
                                        </p:cTn>
                                        <p:tgtEl>
                                          <p:spTgt spid="390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path" presetSubtype="0" accel="50000" decel="50000" fill="hold" grpId="1" nodeType="clickEffect">
                                  <p:stCondLst>
                                    <p:cond delay="0"/>
                                  </p:stCondLst>
                                  <p:childTnLst>
                                    <p:animMotion origin="layout" path="M 0 -4.73988E-6 L 0 -0.29271 " pathEditMode="relative" rAng="0" ptsTypes="AA">
                                      <p:cBhvr>
                                        <p:cTn id="21" dur="2000" fill="hold"/>
                                        <p:tgtEl>
                                          <p:spTgt spid="39061"/>
                                        </p:tgtEl>
                                        <p:attrNameLst>
                                          <p:attrName>ppt_x</p:attrName>
                                          <p:attrName>ppt_y</p:attrName>
                                        </p:attrNameLst>
                                      </p:cBhvr>
                                      <p:rCtr x="0" y="-14636"/>
                                    </p:animMotion>
                                  </p:childTnLst>
                                </p:cTn>
                              </p:par>
                            </p:childTnLst>
                          </p:cTn>
                        </p:par>
                        <p:par>
                          <p:cTn id="22" fill="hold" nodeType="afterGroup">
                            <p:stCondLst>
                              <p:cond delay="2000"/>
                            </p:stCondLst>
                            <p:childTnLst>
                              <p:par>
                                <p:cTn id="23" presetID="11" presetClass="exit" presetSubtype="0" fill="hold" grpId="2" nodeType="afterEffect">
                                  <p:stCondLst>
                                    <p:cond delay="0"/>
                                  </p:stCondLst>
                                  <p:childTnLst>
                                    <p:anim calcmode="discrete" valueType="str">
                                      <p:cBhvr>
                                        <p:cTn id="24" dur="1000"/>
                                        <p:tgtEl>
                                          <p:spTgt spid="39061"/>
                                        </p:tgtEl>
                                        <p:attrNameLst>
                                          <p:attrName>style.visibility</p:attrName>
                                        </p:attrNameLst>
                                      </p:cBhvr>
                                      <p:tavLst>
                                        <p:tav tm="0">
                                          <p:val>
                                            <p:strVal val="hidden"/>
                                          </p:val>
                                        </p:tav>
                                        <p:tav tm="50000">
                                          <p:val>
                                            <p:strVal val="visible"/>
                                          </p:val>
                                        </p:tav>
                                      </p:tavLst>
                                    </p:anim>
                                    <p:set>
                                      <p:cBhvr>
                                        <p:cTn id="25" dur="1" fill="hold">
                                          <p:stCondLst>
                                            <p:cond delay="999"/>
                                          </p:stCondLst>
                                        </p:cTn>
                                        <p:tgtEl>
                                          <p:spTgt spid="39061"/>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39014"/>
                                        </p:tgtEl>
                                      </p:cBhvr>
                                    </p:animEffect>
                                    <p:set>
                                      <p:cBhvr>
                                        <p:cTn id="28" dur="1" fill="hold">
                                          <p:stCondLst>
                                            <p:cond delay="499"/>
                                          </p:stCondLst>
                                        </p:cTn>
                                        <p:tgtEl>
                                          <p:spTgt spid="39014"/>
                                        </p:tgtEl>
                                        <p:attrNameLst>
                                          <p:attrName>style.visibility</p:attrName>
                                        </p:attrNameLst>
                                      </p:cBhvr>
                                      <p:to>
                                        <p:strVal val="hidden"/>
                                      </p:to>
                                    </p:set>
                                  </p:childTnLst>
                                </p:cTn>
                              </p:par>
                            </p:childTnLst>
                          </p:cTn>
                        </p:par>
                        <p:par>
                          <p:cTn id="29" fill="hold" nodeType="afterGroup">
                            <p:stCondLst>
                              <p:cond delay="3000"/>
                            </p:stCondLst>
                            <p:childTnLst>
                              <p:par>
                                <p:cTn id="30" presetID="3" presetClass="entr" presetSubtype="10" fill="hold" grpId="1" nodeType="afterEffect">
                                  <p:stCondLst>
                                    <p:cond delay="0"/>
                                  </p:stCondLst>
                                  <p:childTnLst>
                                    <p:set>
                                      <p:cBhvr>
                                        <p:cTn id="31" dur="1" fill="hold">
                                          <p:stCondLst>
                                            <p:cond delay="0"/>
                                          </p:stCondLst>
                                        </p:cTn>
                                        <p:tgtEl>
                                          <p:spTgt spid="39008"/>
                                        </p:tgtEl>
                                        <p:attrNameLst>
                                          <p:attrName>style.visibility</p:attrName>
                                        </p:attrNameLst>
                                      </p:cBhvr>
                                      <p:to>
                                        <p:strVal val="visible"/>
                                      </p:to>
                                    </p:set>
                                    <p:animEffect transition="in" filter="blinds(horizontal)">
                                      <p:cBhvr>
                                        <p:cTn id="32" dur="500"/>
                                        <p:tgtEl>
                                          <p:spTgt spid="3900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010"/>
                                        </p:tgtEl>
                                        <p:attrNameLst>
                                          <p:attrName>style.visibility</p:attrName>
                                        </p:attrNameLst>
                                      </p:cBhvr>
                                      <p:to>
                                        <p:strVal val="visible"/>
                                      </p:to>
                                    </p:set>
                                    <p:animEffect transition="in" filter="blinds(horizontal)">
                                      <p:cBhvr>
                                        <p:cTn id="35" dur="500"/>
                                        <p:tgtEl>
                                          <p:spTgt spid="39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08" grpId="0"/>
      <p:bldP spid="39008" grpId="1"/>
      <p:bldP spid="39010" grpId="0"/>
      <p:bldP spid="39010" grpId="1"/>
      <p:bldP spid="39014" grpId="0" animBg="1"/>
      <p:bldP spid="39014" grpId="1" animBg="1"/>
      <p:bldP spid="39061" grpId="0" animBg="1"/>
      <p:bldP spid="39061" grpId="1" animBg="1"/>
      <p:bldP spid="3906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964488" cy="530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627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tion 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715000"/>
          </a:xfrm>
          <a:prstGeom prst="rect">
            <a:avLst/>
          </a:prstGeom>
        </p:spPr>
      </p:pic>
      <p:sp>
        <p:nvSpPr>
          <p:cNvPr id="4" name="TextBox 3"/>
          <p:cNvSpPr txBox="1"/>
          <p:nvPr/>
        </p:nvSpPr>
        <p:spPr>
          <a:xfrm>
            <a:off x="838200" y="1257300"/>
            <a:ext cx="8156762" cy="2400657"/>
          </a:xfrm>
          <a:prstGeom prst="rect">
            <a:avLst/>
          </a:prstGeom>
          <a:noFill/>
        </p:spPr>
        <p:txBody>
          <a:bodyPr wrap="square" rtlCol="0">
            <a:spAutoFit/>
          </a:bodyPr>
          <a:lstStyle/>
          <a:p>
            <a:pPr algn="ct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Xin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chân</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thành</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cám</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ơn</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quý</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thầy</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cô</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và</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các</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em</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đã</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lắng</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nghe</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a:t>
            </a:r>
            <a:endParaRPr lang="en-US" sz="4500" b="1" i="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862402415"/>
      </p:ext>
    </p:extLst>
  </p:cSld>
  <p:clrMapOvr>
    <a:masterClrMapping/>
  </p:clrMapOvr>
  <mc:AlternateContent xmlns:mc="http://schemas.openxmlformats.org/markup-compatibility/2006" xmlns:p14="http://schemas.microsoft.com/office/powerpoint/2010/main">
    <mc:Choice Requires="p14">
      <p:transition p14:dur="0" advTm="63082"/>
    </mc:Choice>
    <mc:Fallback xmlns="">
      <p:transition advTm="6308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7" fill="hold"/>
                                            <p:tgtEl>
                                              <p:spTgt spid="2"/>
                                            </p:tgtEl>
                                          </p:cBhvr>
                                        </p:cmd>
                                      </p:childTnLst>
                                    </p:cTn>
                                  </p:par>
                                  <p:par>
                                    <p:cTn id="7" presetID="55" presetClass="entr" presetSubtype="0" fill="hold" grpId="0" nodeType="withEffect">
                                      <p:stCondLst>
                                        <p:cond delay="1500"/>
                                      </p:stCondLst>
                                      <p:iterate type="lt">
                                        <p:tmPct val="10000"/>
                                      </p:iterate>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strVal val="#ppt_w*0.7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Effect transition="in" filter="fade">
                                          <p:cBhvr>
                                            <p:cTn id="11" dur="500"/>
                                            <p:tgtEl>
                                              <p:spTgt spid="4"/>
                                            </p:tgtEl>
                                          </p:cBhvr>
                                        </p:animEffect>
                                      </p:childTnLst>
                                    </p:cTn>
                                  </p:par>
                                  <p:par>
                                    <p:cTn id="12" presetID="50" presetClass="exit" presetSubtype="0" accel="100000" fill="hold" grpId="1" nodeType="withEffect">
                                      <p:stCondLst>
                                        <p:cond delay="5000"/>
                                      </p:stCondLst>
                                      <p:iterate type="lt">
                                        <p:tmPct val="10000"/>
                                      </p:iterate>
                                      <p:childTnLst>
                                        <p:anim calcmode="lin" valueType="num">
                                          <p:cBhvr>
                                            <p:cTn id="13" dur="500"/>
                                            <p:tgtEl>
                                              <p:spTgt spid="4"/>
                                            </p:tgtEl>
                                            <p:attrNameLst>
                                              <p:attrName>ppt_w</p:attrName>
                                            </p:attrNameLst>
                                          </p:cBhvr>
                                          <p:tavLst>
                                            <p:tav tm="0">
                                              <p:val>
                                                <p:strVal val="ppt_w"/>
                                              </p:val>
                                            </p:tav>
                                            <p:tav tm="100000">
                                              <p:val>
                                                <p:strVal val="ppt_w+.3"/>
                                              </p:val>
                                            </p:tav>
                                          </p:tavLst>
                                        </p:anim>
                                        <p:anim calcmode="lin" valueType="num">
                                          <p:cBhvr>
                                            <p:cTn id="14" dur="500"/>
                                            <p:tgtEl>
                                              <p:spTgt spid="4"/>
                                            </p:tgtEl>
                                            <p:attrNameLst>
                                              <p:attrName>ppt_h</p:attrName>
                                            </p:attrNameLst>
                                          </p:cBhvr>
                                          <p:tavLst>
                                            <p:tav tm="0">
                                              <p:val>
                                                <p:strVal val="ppt_h"/>
                                              </p:val>
                                            </p:tav>
                                            <p:tav tm="100000">
                                              <p:val>
                                                <p:strVal val="ppt_h"/>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2" presetClass="entr" presetSubtype="1" fill="hold" grpId="2" nodeType="withEffect" p14:presetBounceEnd="74000">
                                      <p:stCondLst>
                                        <p:cond delay="82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14:bounceEnd="74000">
                                          <p:cBhvr additive="base">
                                            <p:cTn id="19" dur="1000" fill="hold"/>
                                            <p:tgtEl>
                                              <p:spTgt spid="4"/>
                                            </p:tgtEl>
                                            <p:attrNameLst>
                                              <p:attrName>ppt_x</p:attrName>
                                            </p:attrNameLst>
                                          </p:cBhvr>
                                          <p:tavLst>
                                            <p:tav tm="0">
                                              <p:val>
                                                <p:strVal val="#ppt_x"/>
                                              </p:val>
                                            </p:tav>
                                            <p:tav tm="100000">
                                              <p:val>
                                                <p:strVal val="#ppt_x"/>
                                              </p:val>
                                            </p:tav>
                                          </p:tavLst>
                                        </p:anim>
                                        <p:anim calcmode="lin" valueType="num" p14:bounceEnd="74000">
                                          <p:cBhvr additive="base">
                                            <p:cTn id="20" dur="10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grpId="3" nodeType="withEffect">
                                      <p:stCondLst>
                                        <p:cond delay="8250"/>
                                      </p:stCondLst>
                                      <p:iterate type="lt">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1" presetClass="exit" presetSubtype="4" fill="hold" grpId="4" nodeType="withEffect">
                                      <p:stCondLst>
                                        <p:cond delay="14000"/>
                                      </p:stCondLst>
                                      <p:iterate type="lt">
                                        <p:tmPct val="10000"/>
                                      </p:iterate>
                                      <p:childTnLst>
                                        <p:animEffect transition="out" filter="wheel(4)">
                                          <p:cBhvr>
                                            <p:cTn id="25" dur="750"/>
                                            <p:tgtEl>
                                              <p:spTgt spid="4"/>
                                            </p:tgtEl>
                                          </p:cBhvr>
                                        </p:animEffect>
                                        <p:set>
                                          <p:cBhvr>
                                            <p:cTn id="26" dur="1" fill="hold">
                                              <p:stCondLst>
                                                <p:cond delay="749"/>
                                              </p:stCondLst>
                                            </p:cTn>
                                            <p:tgtEl>
                                              <p:spTgt spid="4"/>
                                            </p:tgtEl>
                                            <p:attrNameLst>
                                              <p:attrName>style.visibility</p:attrName>
                                            </p:attrNameLst>
                                          </p:cBhvr>
                                          <p:to>
                                            <p:strVal val="hidden"/>
                                          </p:to>
                                        </p:set>
                                      </p:childTnLst>
                                    </p:cTn>
                                  </p:par>
                                  <p:par>
                                    <p:cTn id="27" presetID="56" presetClass="entr" presetSubtype="0" fill="hold" grpId="5" nodeType="withEffect">
                                      <p:stCondLst>
                                        <p:cond delay="18500"/>
                                      </p:stCondLst>
                                      <p:iterate type="lt">
                                        <p:tmPct val="10000"/>
                                      </p:iterate>
                                      <p:childTnLst>
                                        <p:set>
                                          <p:cBhvr>
                                            <p:cTn id="28" dur="1" fill="hold">
                                              <p:stCondLst>
                                                <p:cond delay="0"/>
                                              </p:stCondLst>
                                            </p:cTn>
                                            <p:tgtEl>
                                              <p:spTgt spid="4"/>
                                            </p:tgtEl>
                                            <p:attrNameLst>
                                              <p:attrName>style.visibility</p:attrName>
                                            </p:attrNameLst>
                                          </p:cBhvr>
                                          <p:to>
                                            <p:strVal val="visible"/>
                                          </p:to>
                                        </p:set>
                                        <p:anim by="(-#ppt_w*2)" calcmode="lin" valueType="num">
                                          <p:cBhvr rctx="PPT">
                                            <p:cTn id="29" dur="250" autoRev="1" fill="hold">
                                              <p:stCondLst>
                                                <p:cond delay="0"/>
                                              </p:stCondLst>
                                            </p:cTn>
                                            <p:tgtEl>
                                              <p:spTgt spid="4"/>
                                            </p:tgtEl>
                                            <p:attrNameLst>
                                              <p:attrName>ppt_w</p:attrName>
                                            </p:attrNameLst>
                                          </p:cBhvr>
                                        </p:anim>
                                        <p:anim by="(#ppt_w*0.50)" calcmode="lin" valueType="num">
                                          <p:cBhvr>
                                            <p:cTn id="30" dur="250" decel="50000" autoRev="1" fill="hold">
                                              <p:stCondLst>
                                                <p:cond delay="0"/>
                                              </p:stCondLst>
                                            </p:cTn>
                                            <p:tgtEl>
                                              <p:spTgt spid="4"/>
                                            </p:tgtEl>
                                            <p:attrNameLst>
                                              <p:attrName>ppt_x</p:attrName>
                                            </p:attrNameLst>
                                          </p:cBhvr>
                                        </p:anim>
                                        <p:anim from="(-#ppt_h/2)" to="(#ppt_y)" calcmode="lin" valueType="num">
                                          <p:cBhvr>
                                            <p:cTn id="31" dur="500" fill="hold">
                                              <p:stCondLst>
                                                <p:cond delay="0"/>
                                              </p:stCondLst>
                                            </p:cTn>
                                            <p:tgtEl>
                                              <p:spTgt spid="4"/>
                                            </p:tgtEl>
                                            <p:attrNameLst>
                                              <p:attrName>ppt_y</p:attrName>
                                            </p:attrNameLst>
                                          </p:cBhvr>
                                        </p:anim>
                                        <p:animRot by="21600000">
                                          <p:cBhvr>
                                            <p:cTn id="32" dur="500" fill="hold">
                                              <p:stCondLst>
                                                <p:cond delay="0"/>
                                              </p:stCondLst>
                                            </p:cTn>
                                            <p:tgtEl>
                                              <p:spTgt spid="4"/>
                                            </p:tgtEl>
                                            <p:attrNameLst>
                                              <p:attrName>r</p:attrName>
                                            </p:attrNameLst>
                                          </p:cBhvr>
                                        </p:animRot>
                                      </p:childTnLst>
                                    </p:cTn>
                                  </p:par>
                                  <p:par>
                                    <p:cTn id="33" presetID="17" presetClass="entr" presetSubtype="10" fill="hold" grpId="6" nodeType="withEffect">
                                      <p:stCondLst>
                                        <p:cond delay="1850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par>
                                    <p:cTn id="37" presetID="31" presetClass="exit" presetSubtype="0" fill="hold" grpId="7" nodeType="withEffect">
                                      <p:stCondLst>
                                        <p:cond delay="22250"/>
                                      </p:stCondLst>
                                      <p:iterate type="lt">
                                        <p:tmPct val="10000"/>
                                      </p:iterate>
                                      <p:childTnLst>
                                        <p:anim calcmode="lin" valueType="num">
                                          <p:cBhvr>
                                            <p:cTn id="38" dur="750"/>
                                            <p:tgtEl>
                                              <p:spTgt spid="4"/>
                                            </p:tgtEl>
                                            <p:attrNameLst>
                                              <p:attrName>ppt_w</p:attrName>
                                            </p:attrNameLst>
                                          </p:cBhvr>
                                          <p:tavLst>
                                            <p:tav tm="0">
                                              <p:val>
                                                <p:strVal val="ppt_w"/>
                                              </p:val>
                                            </p:tav>
                                            <p:tav tm="100000">
                                              <p:val>
                                                <p:fltVal val="0"/>
                                              </p:val>
                                            </p:tav>
                                          </p:tavLst>
                                        </p:anim>
                                        <p:anim calcmode="lin" valueType="num">
                                          <p:cBhvr>
                                            <p:cTn id="39" dur="750"/>
                                            <p:tgtEl>
                                              <p:spTgt spid="4"/>
                                            </p:tgtEl>
                                            <p:attrNameLst>
                                              <p:attrName>ppt_h</p:attrName>
                                            </p:attrNameLst>
                                          </p:cBhvr>
                                          <p:tavLst>
                                            <p:tav tm="0">
                                              <p:val>
                                                <p:strVal val="ppt_h"/>
                                              </p:val>
                                            </p:tav>
                                            <p:tav tm="100000">
                                              <p:val>
                                                <p:fltVal val="0"/>
                                              </p:val>
                                            </p:tav>
                                          </p:tavLst>
                                        </p:anim>
                                        <p:anim calcmode="lin" valueType="num">
                                          <p:cBhvr>
                                            <p:cTn id="40" dur="750"/>
                                            <p:tgtEl>
                                              <p:spTgt spid="4"/>
                                            </p:tgtEl>
                                            <p:attrNameLst>
                                              <p:attrName>style.rotation</p:attrName>
                                            </p:attrNameLst>
                                          </p:cBhvr>
                                          <p:tavLst>
                                            <p:tav tm="0">
                                              <p:val>
                                                <p:fltVal val="0"/>
                                              </p:val>
                                            </p:tav>
                                            <p:tav tm="100000">
                                              <p:val>
                                                <p:fltVal val="90"/>
                                              </p:val>
                                            </p:tav>
                                          </p:tavLst>
                                        </p:anim>
                                        <p:animEffect transition="out" filter="fade">
                                          <p:cBhvr>
                                            <p:cTn id="41" dur="750"/>
                                            <p:tgtEl>
                                              <p:spTgt spid="4"/>
                                            </p:tgtEl>
                                          </p:cBhvr>
                                        </p:animEffect>
                                        <p:set>
                                          <p:cBhvr>
                                            <p:cTn id="42" dur="1" fill="hold">
                                              <p:stCondLst>
                                                <p:cond delay="749"/>
                                              </p:stCondLst>
                                            </p:cTn>
                                            <p:tgtEl>
                                              <p:spTgt spid="4"/>
                                            </p:tgtEl>
                                            <p:attrNameLst>
                                              <p:attrName>style.visibility</p:attrName>
                                            </p:attrNameLst>
                                          </p:cBhvr>
                                          <p:to>
                                            <p:strVal val="hidden"/>
                                          </p:to>
                                        </p:set>
                                      </p:childTnLst>
                                    </p:cTn>
                                  </p:par>
                                  <p:par>
                                    <p:cTn id="43" presetID="25" presetClass="entr" presetSubtype="0" fill="hold" grpId="8" nodeType="withEffect">
                                      <p:stCondLst>
                                        <p:cond delay="2650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3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6" dur="3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7" dur="375" accel="50000" fill="hold">
                                              <p:stCondLst>
                                                <p:cond delay="375"/>
                                              </p:stCondLst>
                                            </p:cTn>
                                            <p:tgtEl>
                                              <p:spTgt spid="4"/>
                                            </p:tgtEl>
                                            <p:attrNameLst>
                                              <p:attrName>ppt_w</p:attrName>
                                            </p:attrNameLst>
                                          </p:cBhvr>
                                          <p:tavLst>
                                            <p:tav tm="0">
                                              <p:val>
                                                <p:strVal val="#ppt_w*.05"/>
                                              </p:val>
                                            </p:tav>
                                            <p:tav tm="100000">
                                              <p:val>
                                                <p:strVal val="#ppt_w"/>
                                              </p:val>
                                            </p:tav>
                                          </p:tavLst>
                                        </p:anim>
                                        <p:anim calcmode="lin" valueType="num">
                                          <p:cBhvr>
                                            <p:cTn id="48" dur="750" fill="hold"/>
                                            <p:tgtEl>
                                              <p:spTgt spid="4"/>
                                            </p:tgtEl>
                                            <p:attrNameLst>
                                              <p:attrName>ppt_h</p:attrName>
                                            </p:attrNameLst>
                                          </p:cBhvr>
                                          <p:tavLst>
                                            <p:tav tm="0">
                                              <p:val>
                                                <p:strVal val="#ppt_h"/>
                                              </p:val>
                                            </p:tav>
                                            <p:tav tm="100000">
                                              <p:val>
                                                <p:strVal val="#ppt_h"/>
                                              </p:val>
                                            </p:tav>
                                          </p:tavLst>
                                        </p:anim>
                                        <p:anim calcmode="lin" valueType="num">
                                          <p:cBhvr>
                                            <p:cTn id="49" dur="3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0" dur="3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1" dur="375" accel="50000" fill="hold">
                                              <p:stCondLst>
                                                <p:cond delay="375"/>
                                              </p:stCondLst>
                                            </p:cTn>
                                            <p:tgtEl>
                                              <p:spTgt spid="4"/>
                                            </p:tgtEl>
                                            <p:attrNameLst>
                                              <p:attrName>ppt_y</p:attrName>
                                            </p:attrNameLst>
                                          </p:cBhvr>
                                          <p:tavLst>
                                            <p:tav tm="0">
                                              <p:val>
                                                <p:strVal val="#ppt_y+.1"/>
                                              </p:val>
                                            </p:tav>
                                            <p:tav tm="100000">
                                              <p:val>
                                                <p:strVal val="#ppt_y"/>
                                              </p:val>
                                            </p:tav>
                                          </p:tavLst>
                                        </p:anim>
                                        <p:animEffect transition="in" filter="fade">
                                          <p:cBhvr>
                                            <p:cTn id="52" dur="750" decel="50000">
                                              <p:stCondLst>
                                                <p:cond delay="0"/>
                                              </p:stCondLst>
                                            </p:cTn>
                                            <p:tgtEl>
                                              <p:spTgt spid="4"/>
                                            </p:tgtEl>
                                          </p:cBhvr>
                                        </p:animEffect>
                                      </p:childTnLst>
                                    </p:cTn>
                                  </p:par>
                                  <p:par>
                                    <p:cTn id="53" presetID="10" presetClass="entr" presetSubtype="0" fill="hold" grpId="9" nodeType="withEffect">
                                      <p:stCondLst>
                                        <p:cond delay="26500"/>
                                      </p:stCondLst>
                                      <p:iterate type="lt">
                                        <p:tmPct val="10000"/>
                                      </p:iterate>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23" presetClass="exit" presetSubtype="544" fill="hold" grpId="10" nodeType="withEffect">
                                      <p:stCondLst>
                                        <p:cond delay="31000"/>
                                      </p:stCondLst>
                                      <p:iterate type="lt">
                                        <p:tmPct val="10000"/>
                                      </p:iterate>
                                      <p:childTnLst>
                                        <p:anim calcmode="lin" valueType="num">
                                          <p:cBhvr>
                                            <p:cTn id="57" dur="750"/>
                                            <p:tgtEl>
                                              <p:spTgt spid="4"/>
                                            </p:tgtEl>
                                            <p:attrNameLst>
                                              <p:attrName>ppt_w</p:attrName>
                                            </p:attrNameLst>
                                          </p:cBhvr>
                                          <p:tavLst>
                                            <p:tav tm="0">
                                              <p:val>
                                                <p:strVal val="ppt_w"/>
                                              </p:val>
                                            </p:tav>
                                            <p:tav tm="100000">
                                              <p:val>
                                                <p:fltVal val="0"/>
                                              </p:val>
                                            </p:tav>
                                          </p:tavLst>
                                        </p:anim>
                                        <p:anim calcmode="lin" valueType="num">
                                          <p:cBhvr>
                                            <p:cTn id="58" dur="750"/>
                                            <p:tgtEl>
                                              <p:spTgt spid="4"/>
                                            </p:tgtEl>
                                            <p:attrNameLst>
                                              <p:attrName>ppt_h</p:attrName>
                                            </p:attrNameLst>
                                          </p:cBhvr>
                                          <p:tavLst>
                                            <p:tav tm="0">
                                              <p:val>
                                                <p:strVal val="ppt_h"/>
                                              </p:val>
                                            </p:tav>
                                            <p:tav tm="100000">
                                              <p:val>
                                                <p:fltVal val="0"/>
                                              </p:val>
                                            </p:tav>
                                          </p:tavLst>
                                        </p:anim>
                                        <p:anim calcmode="lin" valueType="num">
                                          <p:cBhvr>
                                            <p:cTn id="59" dur="750"/>
                                            <p:tgtEl>
                                              <p:spTgt spid="4"/>
                                            </p:tgtEl>
                                            <p:attrNameLst>
                                              <p:attrName>ppt_x</p:attrName>
                                            </p:attrNameLst>
                                          </p:cBhvr>
                                          <p:tavLst>
                                            <p:tav tm="0">
                                              <p:val>
                                                <p:strVal val="ppt_x"/>
                                              </p:val>
                                            </p:tav>
                                            <p:tav tm="100000">
                                              <p:val>
                                                <p:fltVal val="0.5"/>
                                              </p:val>
                                            </p:tav>
                                          </p:tavLst>
                                        </p:anim>
                                        <p:anim calcmode="lin" valueType="num">
                                          <p:cBhvr>
                                            <p:cTn id="60" dur="750"/>
                                            <p:tgtEl>
                                              <p:spTgt spid="4"/>
                                            </p:tgtEl>
                                            <p:attrNameLst>
                                              <p:attrName>ppt_y</p:attrName>
                                            </p:attrNameLst>
                                          </p:cBhvr>
                                          <p:tavLst>
                                            <p:tav tm="0">
                                              <p:val>
                                                <p:strVal val="ppt_y"/>
                                              </p:val>
                                            </p:tav>
                                            <p:tav tm="100000">
                                              <p:val>
                                                <p:fltVal val="0.5"/>
                                              </p:val>
                                            </p:tav>
                                          </p:tavLst>
                                        </p:anim>
                                        <p:set>
                                          <p:cBhvr>
                                            <p:cTn id="61" dur="1" fill="hold">
                                              <p:stCondLst>
                                                <p:cond delay="749"/>
                                              </p:stCondLst>
                                            </p:cTn>
                                            <p:tgtEl>
                                              <p:spTgt spid="4"/>
                                            </p:tgtEl>
                                            <p:attrNameLst>
                                              <p:attrName>style.visibility</p:attrName>
                                            </p:attrNameLst>
                                          </p:cBhvr>
                                          <p:to>
                                            <p:strVal val="hidden"/>
                                          </p:to>
                                        </p:set>
                                      </p:childTnLst>
                                    </p:cTn>
                                  </p:par>
                                  <p:par>
                                    <p:cTn id="62" presetID="41" presetClass="entr" presetSubtype="0" fill="hold" grpId="11" nodeType="withEffect">
                                      <p:stCondLst>
                                        <p:cond delay="35250"/>
                                      </p:stCondLst>
                                      <p:iterate type="lt">
                                        <p:tmPct val="10000"/>
                                      </p:iterate>
                                      <p:childTnLst>
                                        <p:set>
                                          <p:cBhvr>
                                            <p:cTn id="63" dur="1" fill="hold">
                                              <p:stCondLst>
                                                <p:cond delay="0"/>
                                              </p:stCondLst>
                                            </p:cTn>
                                            <p:tgtEl>
                                              <p:spTgt spid="4"/>
                                            </p:tgtEl>
                                            <p:attrNameLst>
                                              <p:attrName>style.visibility</p:attrName>
                                            </p:attrNameLst>
                                          </p:cBhvr>
                                          <p:to>
                                            <p:strVal val="visible"/>
                                          </p:to>
                                        </p:set>
                                        <p:anim calcmode="lin" valueType="num">
                                          <p:cBhvr>
                                            <p:cTn id="64"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65" dur="750" fill="hold"/>
                                            <p:tgtEl>
                                              <p:spTgt spid="4"/>
                                            </p:tgtEl>
                                            <p:attrNameLst>
                                              <p:attrName>ppt_y</p:attrName>
                                            </p:attrNameLst>
                                          </p:cBhvr>
                                          <p:tavLst>
                                            <p:tav tm="0">
                                              <p:val>
                                                <p:strVal val="#ppt_y"/>
                                              </p:val>
                                            </p:tav>
                                            <p:tav tm="100000">
                                              <p:val>
                                                <p:strVal val="#ppt_y"/>
                                              </p:val>
                                            </p:tav>
                                          </p:tavLst>
                                        </p:anim>
                                        <p:anim calcmode="lin" valueType="num">
                                          <p:cBhvr>
                                            <p:cTn id="66"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67"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750" tmFilter="0,0; .5, 1; 1, 1"/>
                                            <p:tgtEl>
                                              <p:spTgt spid="4"/>
                                            </p:tgtEl>
                                          </p:cBhvr>
                                        </p:animEffect>
                                      </p:childTnLst>
                                    </p:cTn>
                                  </p:par>
                                  <p:par>
                                    <p:cTn id="69" presetID="55" presetClass="entr" presetSubtype="0" fill="hold" grpId="18" nodeType="withEffect">
                                      <p:stCondLst>
                                        <p:cond delay="35250"/>
                                      </p:stCondLst>
                                      <p:iterate type="lt">
                                        <p:tmPct val="10000"/>
                                      </p:iterate>
                                      <p:childTnLst>
                                        <p:set>
                                          <p:cBhvr>
                                            <p:cTn id="70" dur="1" fill="hold">
                                              <p:stCondLst>
                                                <p:cond delay="0"/>
                                              </p:stCondLst>
                                            </p:cTn>
                                            <p:tgtEl>
                                              <p:spTgt spid="4"/>
                                            </p:tgtEl>
                                            <p:attrNameLst>
                                              <p:attrName>style.visibility</p:attrName>
                                            </p:attrNameLst>
                                          </p:cBhvr>
                                          <p:to>
                                            <p:strVal val="visible"/>
                                          </p:to>
                                        </p:set>
                                        <p:anim calcmode="lin" valueType="num">
                                          <p:cBhvr>
                                            <p:cTn id="71" dur="750" fill="hold"/>
                                            <p:tgtEl>
                                              <p:spTgt spid="4"/>
                                            </p:tgtEl>
                                            <p:attrNameLst>
                                              <p:attrName>ppt_w</p:attrName>
                                            </p:attrNameLst>
                                          </p:cBhvr>
                                          <p:tavLst>
                                            <p:tav tm="0">
                                              <p:val>
                                                <p:strVal val="#ppt_w*0.70"/>
                                              </p:val>
                                            </p:tav>
                                            <p:tav tm="100000">
                                              <p:val>
                                                <p:strVal val="#ppt_w"/>
                                              </p:val>
                                            </p:tav>
                                          </p:tavLst>
                                        </p:anim>
                                        <p:anim calcmode="lin" valueType="num">
                                          <p:cBhvr>
                                            <p:cTn id="72" dur="750" fill="hold"/>
                                            <p:tgtEl>
                                              <p:spTgt spid="4"/>
                                            </p:tgtEl>
                                            <p:attrNameLst>
                                              <p:attrName>ppt_h</p:attrName>
                                            </p:attrNameLst>
                                          </p:cBhvr>
                                          <p:tavLst>
                                            <p:tav tm="0">
                                              <p:val>
                                                <p:strVal val="#ppt_h"/>
                                              </p:val>
                                            </p:tav>
                                            <p:tav tm="100000">
                                              <p:val>
                                                <p:strVal val="#ppt_h"/>
                                              </p:val>
                                            </p:tav>
                                          </p:tavLst>
                                        </p:anim>
                                        <p:animEffect transition="in" filter="fade">
                                          <p:cBhvr>
                                            <p:cTn id="73" dur="750"/>
                                            <p:tgtEl>
                                              <p:spTgt spid="4"/>
                                            </p:tgtEl>
                                          </p:cBhvr>
                                        </p:animEffect>
                                      </p:childTnLst>
                                    </p:cTn>
                                  </p:par>
                                  <p:par>
                                    <p:cTn id="74" presetID="49" presetClass="exit" presetSubtype="0" accel="100000" fill="hold" grpId="12" nodeType="withEffect">
                                      <p:stCondLst>
                                        <p:cond delay="40000"/>
                                      </p:stCondLst>
                                      <p:iterate type="lt">
                                        <p:tmPct val="10000"/>
                                      </p:iterate>
                                      <p:childTnLst>
                                        <p:anim calcmode="lin" valueType="num">
                                          <p:cBhvr>
                                            <p:cTn id="75" dur="750"/>
                                            <p:tgtEl>
                                              <p:spTgt spid="4"/>
                                            </p:tgtEl>
                                            <p:attrNameLst>
                                              <p:attrName>ppt_w</p:attrName>
                                            </p:attrNameLst>
                                          </p:cBhvr>
                                          <p:tavLst>
                                            <p:tav tm="0">
                                              <p:val>
                                                <p:strVal val="ppt_w"/>
                                              </p:val>
                                            </p:tav>
                                            <p:tav tm="100000">
                                              <p:val>
                                                <p:fltVal val="0"/>
                                              </p:val>
                                            </p:tav>
                                          </p:tavLst>
                                        </p:anim>
                                        <p:anim calcmode="lin" valueType="num">
                                          <p:cBhvr>
                                            <p:cTn id="76" dur="750"/>
                                            <p:tgtEl>
                                              <p:spTgt spid="4"/>
                                            </p:tgtEl>
                                            <p:attrNameLst>
                                              <p:attrName>ppt_h</p:attrName>
                                            </p:attrNameLst>
                                          </p:cBhvr>
                                          <p:tavLst>
                                            <p:tav tm="0">
                                              <p:val>
                                                <p:strVal val="ppt_h"/>
                                              </p:val>
                                            </p:tav>
                                            <p:tav tm="100000">
                                              <p:val>
                                                <p:fltVal val="0"/>
                                              </p:val>
                                            </p:tav>
                                          </p:tavLst>
                                        </p:anim>
                                        <p:anim calcmode="lin" valueType="num">
                                          <p:cBhvr>
                                            <p:cTn id="77" dur="750"/>
                                            <p:tgtEl>
                                              <p:spTgt spid="4"/>
                                            </p:tgtEl>
                                            <p:attrNameLst>
                                              <p:attrName>style.rotation</p:attrName>
                                            </p:attrNameLst>
                                          </p:cBhvr>
                                          <p:tavLst>
                                            <p:tav tm="0">
                                              <p:val>
                                                <p:fltVal val="0"/>
                                              </p:val>
                                            </p:tav>
                                            <p:tav tm="100000">
                                              <p:val>
                                                <p:fltVal val="360"/>
                                              </p:val>
                                            </p:tav>
                                          </p:tavLst>
                                        </p:anim>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26" presetClass="entr" presetSubtype="0" fill="hold" grpId="13" nodeType="withEffect">
                                      <p:stCondLst>
                                        <p:cond delay="44250"/>
                                      </p:stCondLst>
                                      <p:iterate type="lt">
                                        <p:tmPct val="10000"/>
                                      </p:iterate>
                                      <p:childTnLst>
                                        <p:set>
                                          <p:cBhvr>
                                            <p:cTn id="81" dur="1" fill="hold">
                                              <p:stCondLst>
                                                <p:cond delay="0"/>
                                              </p:stCondLst>
                                            </p:cTn>
                                            <p:tgtEl>
                                              <p:spTgt spid="4"/>
                                            </p:tgtEl>
                                            <p:attrNameLst>
                                              <p:attrName>style.visibility</p:attrName>
                                            </p:attrNameLst>
                                          </p:cBhvr>
                                          <p:to>
                                            <p:strVal val="visible"/>
                                          </p:to>
                                        </p:set>
                                        <p:animEffect transition="in" filter="wipe(down)">
                                          <p:cBhvr>
                                            <p:cTn id="82" dur="290">
                                              <p:stCondLst>
                                                <p:cond delay="0"/>
                                              </p:stCondLst>
                                            </p:cTn>
                                            <p:tgtEl>
                                              <p:spTgt spid="4"/>
                                            </p:tgtEl>
                                          </p:cBhvr>
                                        </p:animEffect>
                                        <p:anim calcmode="lin" valueType="num">
                                          <p:cBhvr>
                                            <p:cTn id="8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88" dur="13">
                                              <p:stCondLst>
                                                <p:cond delay="325"/>
                                              </p:stCondLst>
                                            </p:cTn>
                                            <p:tgtEl>
                                              <p:spTgt spid="4"/>
                                            </p:tgtEl>
                                          </p:cBhvr>
                                          <p:to x="100000" y="60000"/>
                                        </p:animScale>
                                        <p:animScale>
                                          <p:cBhvr>
                                            <p:cTn id="89" dur="83" decel="50000">
                                              <p:stCondLst>
                                                <p:cond delay="338"/>
                                              </p:stCondLst>
                                            </p:cTn>
                                            <p:tgtEl>
                                              <p:spTgt spid="4"/>
                                            </p:tgtEl>
                                          </p:cBhvr>
                                          <p:to x="100000" y="100000"/>
                                        </p:animScale>
                                        <p:animScale>
                                          <p:cBhvr>
                                            <p:cTn id="90" dur="13">
                                              <p:stCondLst>
                                                <p:cond delay="656"/>
                                              </p:stCondLst>
                                            </p:cTn>
                                            <p:tgtEl>
                                              <p:spTgt spid="4"/>
                                            </p:tgtEl>
                                          </p:cBhvr>
                                          <p:to x="100000" y="80000"/>
                                        </p:animScale>
                                        <p:animScale>
                                          <p:cBhvr>
                                            <p:cTn id="91" dur="83" decel="50000">
                                              <p:stCondLst>
                                                <p:cond delay="669"/>
                                              </p:stCondLst>
                                            </p:cTn>
                                            <p:tgtEl>
                                              <p:spTgt spid="4"/>
                                            </p:tgtEl>
                                          </p:cBhvr>
                                          <p:to x="100000" y="100000"/>
                                        </p:animScale>
                                        <p:animScale>
                                          <p:cBhvr>
                                            <p:cTn id="92" dur="13">
                                              <p:stCondLst>
                                                <p:cond delay="821"/>
                                              </p:stCondLst>
                                            </p:cTn>
                                            <p:tgtEl>
                                              <p:spTgt spid="4"/>
                                            </p:tgtEl>
                                          </p:cBhvr>
                                          <p:to x="100000" y="90000"/>
                                        </p:animScale>
                                        <p:animScale>
                                          <p:cBhvr>
                                            <p:cTn id="93" dur="83" decel="50000">
                                              <p:stCondLst>
                                                <p:cond delay="834"/>
                                              </p:stCondLst>
                                            </p:cTn>
                                            <p:tgtEl>
                                              <p:spTgt spid="4"/>
                                            </p:tgtEl>
                                          </p:cBhvr>
                                          <p:to x="100000" y="100000"/>
                                        </p:animScale>
                                        <p:animScale>
                                          <p:cBhvr>
                                            <p:cTn id="94" dur="13">
                                              <p:stCondLst>
                                                <p:cond delay="904"/>
                                              </p:stCondLst>
                                            </p:cTn>
                                            <p:tgtEl>
                                              <p:spTgt spid="4"/>
                                            </p:tgtEl>
                                          </p:cBhvr>
                                          <p:to x="100000" y="95000"/>
                                        </p:animScale>
                                        <p:animScale>
                                          <p:cBhvr>
                                            <p:cTn id="95" dur="83" decel="50000">
                                              <p:stCondLst>
                                                <p:cond delay="917"/>
                                              </p:stCondLst>
                                            </p:cTn>
                                            <p:tgtEl>
                                              <p:spTgt spid="4"/>
                                            </p:tgtEl>
                                          </p:cBhvr>
                                          <p:to x="100000" y="100000"/>
                                        </p:animScale>
                                      </p:childTnLst>
                                    </p:cTn>
                                  </p:par>
                                  <p:par>
                                    <p:cTn id="96" presetID="41" presetClass="exit" presetSubtype="0" fill="hold" grpId="14" nodeType="withEffect">
                                      <p:stCondLst>
                                        <p:cond delay="49750"/>
                                      </p:stCondLst>
                                      <p:iterate type="lt">
                                        <p:tmPct val="10000"/>
                                      </p:iterate>
                                      <p:childTnLst>
                                        <p:anim calcmode="lin" valueType="num">
                                          <p:cBhvr>
                                            <p:cTn id="97" dur="750"/>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98" dur="750"/>
                                            <p:tgtEl>
                                              <p:spTgt spid="4"/>
                                            </p:tgtEl>
                                            <p:attrNameLst>
                                              <p:attrName>ppt_y</p:attrName>
                                            </p:attrNameLst>
                                          </p:cBhvr>
                                          <p:tavLst>
                                            <p:tav tm="0">
                                              <p:val>
                                                <p:strVal val="ppt_y"/>
                                              </p:val>
                                            </p:tav>
                                            <p:tav tm="100000">
                                              <p:val>
                                                <p:strVal val="ppt_y"/>
                                              </p:val>
                                            </p:tav>
                                          </p:tavLst>
                                        </p:anim>
                                        <p:anim calcmode="lin" valueType="num">
                                          <p:cBhvr>
                                            <p:cTn id="99" dur="750"/>
                                            <p:tgtEl>
                                              <p:spTgt spid="4"/>
                                            </p:tgtEl>
                                            <p:attrNameLst>
                                              <p:attrName>ppt_h</p:attrName>
                                            </p:attrNameLst>
                                          </p:cBhvr>
                                          <p:tavLst>
                                            <p:tav tm="0">
                                              <p:val>
                                                <p:strVal val="ppt_h"/>
                                              </p:val>
                                            </p:tav>
                                            <p:tav tm="50000">
                                              <p:val>
                                                <p:strVal val="ppt_h+.01"/>
                                              </p:val>
                                            </p:tav>
                                            <p:tav tm="100000">
                                              <p:val>
                                                <p:strVal val="ppt_h/10"/>
                                              </p:val>
                                            </p:tav>
                                          </p:tavLst>
                                        </p:anim>
                                        <p:anim calcmode="lin" valueType="num">
                                          <p:cBhvr>
                                            <p:cTn id="100" dur="750"/>
                                            <p:tgtEl>
                                              <p:spTgt spid="4"/>
                                            </p:tgtEl>
                                            <p:attrNameLst>
                                              <p:attrName>ppt_w</p:attrName>
                                            </p:attrNameLst>
                                          </p:cBhvr>
                                          <p:tavLst>
                                            <p:tav tm="0">
                                              <p:val>
                                                <p:strVal val="ppt_w"/>
                                              </p:val>
                                            </p:tav>
                                            <p:tav tm="50000">
                                              <p:val>
                                                <p:strVal val="ppt_w+.01"/>
                                              </p:val>
                                            </p:tav>
                                            <p:tav tm="100000">
                                              <p:val>
                                                <p:strVal val="ppt_w/10"/>
                                              </p:val>
                                            </p:tav>
                                          </p:tavLst>
                                        </p:anim>
                                        <p:animEffect transition="out" filter="fade">
                                          <p:cBhvr>
                                            <p:cTn id="101" dur="750" tmFilter="0,0; .5, 0; 1, 1"/>
                                            <p:tgtEl>
                                              <p:spTgt spid="4"/>
                                            </p:tgtEl>
                                          </p:cBhvr>
                                        </p:animEffect>
                                        <p:set>
                                          <p:cBhvr>
                                            <p:cTn id="102" dur="1" fill="hold">
                                              <p:stCondLst>
                                                <p:cond delay="749"/>
                                              </p:stCondLst>
                                            </p:cTn>
                                            <p:tgtEl>
                                              <p:spTgt spid="4"/>
                                            </p:tgtEl>
                                            <p:attrNameLst>
                                              <p:attrName>style.visibility</p:attrName>
                                            </p:attrNameLst>
                                          </p:cBhvr>
                                          <p:to>
                                            <p:strVal val="hidden"/>
                                          </p:to>
                                        </p:set>
                                      </p:childTnLst>
                                    </p:cTn>
                                  </p:par>
                                  <p:par>
                                    <p:cTn id="103" presetID="30" presetClass="exit" presetSubtype="0" fill="hold" grpId="15" nodeType="withEffect">
                                      <p:stCondLst>
                                        <p:cond delay="49750"/>
                                      </p:stCondLst>
                                      <p:iterate type="lt">
                                        <p:tmPct val="10000"/>
                                      </p:iterate>
                                      <p:childTnLst>
                                        <p:animEffect transition="out" filter="fade">
                                          <p:cBhvr>
                                            <p:cTn id="104" dur="600" accel="100000">
                                              <p:stCondLst>
                                                <p:cond delay="150"/>
                                              </p:stCondLst>
                                            </p:cTn>
                                            <p:tgtEl>
                                              <p:spTgt spid="4"/>
                                            </p:tgtEl>
                                          </p:cBhvr>
                                        </p:animEffect>
                                        <p:anim calcmode="lin" valueType="num">
                                          <p:cBhvr>
                                            <p:cTn id="105" dur="600" accel="100000">
                                              <p:stCondLst>
                                                <p:cond delay="150"/>
                                              </p:stCondLst>
                                            </p:cTn>
                                            <p:tgtEl>
                                              <p:spTgt spid="4"/>
                                            </p:tgtEl>
                                            <p:attrNameLst>
                                              <p:attrName>style.rotation</p:attrName>
                                            </p:attrNameLst>
                                          </p:cBhvr>
                                          <p:tavLst>
                                            <p:tav tm="0">
                                              <p:val>
                                                <p:fltVal val="0"/>
                                              </p:val>
                                            </p:tav>
                                            <p:tav tm="100000">
                                              <p:val>
                                                <p:fltVal val="-90"/>
                                              </p:val>
                                            </p:tav>
                                          </p:tavLst>
                                        </p:anim>
                                        <p:anim calcmode="lin" valueType="num">
                                          <p:cBhvr>
                                            <p:cTn id="106" dur="2" decel="100000"/>
                                            <p:tgtEl>
                                              <p:spTgt spid="4"/>
                                            </p:tgtEl>
                                            <p:attrNameLst>
                                              <p:attrName>ppt_x</p:attrName>
                                            </p:attrNameLst>
                                          </p:cBhvr>
                                          <p:tavLst>
                                            <p:tav tm="0">
                                              <p:val>
                                                <p:strVal val="ppt_x"/>
                                              </p:val>
                                            </p:tav>
                                            <p:tav tm="100000">
                                              <p:val>
                                                <p:strVal val="ppt_x-0.05"/>
                                              </p:val>
                                            </p:tav>
                                          </p:tavLst>
                                        </p:anim>
                                        <p:anim calcmode="lin" valueType="num">
                                          <p:cBhvr>
                                            <p:cTn id="107" dur="2" decel="100000"/>
                                            <p:tgtEl>
                                              <p:spTgt spid="4"/>
                                            </p:tgtEl>
                                            <p:attrNameLst>
                                              <p:attrName>ppt_y</p:attrName>
                                            </p:attrNameLst>
                                          </p:cBhvr>
                                          <p:tavLst>
                                            <p:tav tm="0">
                                              <p:val>
                                                <p:strVal val="ppt_y"/>
                                              </p:val>
                                            </p:tav>
                                            <p:tav tm="100000">
                                              <p:val>
                                                <p:strVal val="ppt_y+0.1"/>
                                              </p:val>
                                            </p:tav>
                                          </p:tavLst>
                                        </p:anim>
                                        <p:anim calcmode="lin" valueType="num">
                                          <p:cBhvr>
                                            <p:cTn id="108" dur="600" accel="100000">
                                              <p:stCondLst>
                                                <p:cond delay="150"/>
                                              </p:stCondLst>
                                            </p:cTn>
                                            <p:tgtEl>
                                              <p:spTgt spid="4"/>
                                            </p:tgtEl>
                                            <p:attrNameLst>
                                              <p:attrName>ppt_x</p:attrName>
                                            </p:attrNameLst>
                                          </p:cBhvr>
                                          <p:tavLst>
                                            <p:tav tm="0">
                                              <p:val>
                                                <p:strVal val="ppt_x"/>
                                              </p:val>
                                            </p:tav>
                                            <p:tav tm="100000">
                                              <p:val>
                                                <p:strVal val="ppt_x+0.4+0.05"/>
                                              </p:val>
                                            </p:tav>
                                          </p:tavLst>
                                        </p:anim>
                                        <p:anim calcmode="lin" valueType="num">
                                          <p:cBhvr>
                                            <p:cTn id="109" dur="600" accel="100000">
                                              <p:stCondLst>
                                                <p:cond delay="150"/>
                                              </p:stCondLst>
                                            </p:cTn>
                                            <p:tgtEl>
                                              <p:spTgt spid="4"/>
                                            </p:tgtEl>
                                            <p:attrNameLst>
                                              <p:attrName>ppt_y</p:attrName>
                                            </p:attrNameLst>
                                          </p:cBhvr>
                                          <p:tavLst>
                                            <p:tav tm="0">
                                              <p:val>
                                                <p:strVal val="ppt_y"/>
                                              </p:val>
                                            </p:tav>
                                            <p:tav tm="100000">
                                              <p:val>
                                                <p:strVal val="ppt_y-0.4-0.1"/>
                                              </p:val>
                                            </p:tav>
                                          </p:tavLst>
                                        </p:anim>
                                        <p:set>
                                          <p:cBhvr>
                                            <p:cTn id="110" dur="1" fill="hold">
                                              <p:stCondLst>
                                                <p:cond delay="749"/>
                                              </p:stCondLst>
                                            </p:cTn>
                                            <p:tgtEl>
                                              <p:spTgt spid="4"/>
                                            </p:tgtEl>
                                            <p:attrNameLst>
                                              <p:attrName>style.visibility</p:attrName>
                                            </p:attrNameLst>
                                          </p:cBhvr>
                                          <p:to>
                                            <p:strVal val="hidden"/>
                                          </p:to>
                                        </p:set>
                                      </p:childTnLst>
                                    </p:cTn>
                                  </p:par>
                                  <p:par>
                                    <p:cTn id="111" presetID="38" presetClass="entr" presetSubtype="0" accel="50000" fill="hold" grpId="16" nodeType="withEffect">
                                      <p:stCondLst>
                                        <p:cond delay="54000"/>
                                      </p:stCondLst>
                                      <p:iterate type="lt">
                                        <p:tmPct val="10000"/>
                                      </p:iterate>
                                      <p:childTnLst>
                                        <p:set>
                                          <p:cBhvr>
                                            <p:cTn id="112" dur="1" fill="hold">
                                              <p:stCondLst>
                                                <p:cond delay="0"/>
                                              </p:stCondLst>
                                            </p:cTn>
                                            <p:tgtEl>
                                              <p:spTgt spid="4"/>
                                            </p:tgtEl>
                                            <p:attrNameLst>
                                              <p:attrName>style.visibility</p:attrName>
                                            </p:attrNameLst>
                                          </p:cBhvr>
                                          <p:to>
                                            <p:strVal val="visible"/>
                                          </p:to>
                                        </p:set>
                                        <p:set>
                                          <p:cBhvr>
                                            <p:cTn id="113" dur="341" fill="hold">
                                              <p:stCondLst>
                                                <p:cond delay="0"/>
                                              </p:stCondLst>
                                            </p:cTn>
                                            <p:tgtEl>
                                              <p:spTgt spid="4"/>
                                            </p:tgtEl>
                                            <p:attrNameLst>
                                              <p:attrName>style.rotation</p:attrName>
                                            </p:attrNameLst>
                                          </p:cBhvr>
                                          <p:to>
                                            <p:strVal val="-45.0"/>
                                          </p:to>
                                        </p:set>
                                        <p:anim calcmode="lin" valueType="num">
                                          <p:cBhvr>
                                            <p:cTn id="114" dur="341" fill="hold">
                                              <p:stCondLst>
                                                <p:cond delay="341"/>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5" dur="341"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16" dur="117" decel="50000" autoRev="1" fill="hold">
                                              <p:stCondLst>
                                                <p:cond delay="341"/>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7" dur="102" fill="hold">
                                              <p:stCondLst>
                                                <p:cond delay="648"/>
                                              </p:stCondLst>
                                            </p:cTn>
                                            <p:tgtEl>
                                              <p:spTgt spid="4"/>
                                            </p:tgtEl>
                                            <p:attrNameLst>
                                              <p:attrName>ppt_y</p:attrName>
                                            </p:attrNameLst>
                                          </p:cBhvr>
                                          <p:tavLst>
                                            <p:tav tm="0">
                                              <p:val>
                                                <p:strVal val="#ppt_y-(0.354*#ppt_w-0.172*#ppt_h)"/>
                                              </p:val>
                                            </p:tav>
                                            <p:tav tm="100000">
                                              <p:val>
                                                <p:strVal val="#ppt_y"/>
                                              </p:val>
                                            </p:tav>
                                          </p:tavLst>
                                        </p:anim>
                                      </p:childTnLst>
                                    </p:cTn>
                                  </p:par>
                                  <p:par>
                                    <p:cTn id="118" presetID="15" presetClass="exit" presetSubtype="0" fill="hold" grpId="17" nodeType="withEffect">
                                      <p:stCondLst>
                                        <p:cond delay="58500"/>
                                      </p:stCondLst>
                                      <p:iterate type="lt">
                                        <p:tmPct val="10000"/>
                                      </p:iterate>
                                      <p:childTnLst>
                                        <p:anim calcmode="lin" valueType="num">
                                          <p:cBhvr>
                                            <p:cTn id="119" dur="750"/>
                                            <p:tgtEl>
                                              <p:spTgt spid="4"/>
                                            </p:tgtEl>
                                            <p:attrNameLst>
                                              <p:attrName>ppt_w</p:attrName>
                                            </p:attrNameLst>
                                          </p:cBhvr>
                                          <p:tavLst>
                                            <p:tav tm="0">
                                              <p:val>
                                                <p:strVal val="ppt_w"/>
                                              </p:val>
                                            </p:tav>
                                            <p:tav tm="100000">
                                              <p:val>
                                                <p:fltVal val="0"/>
                                              </p:val>
                                            </p:tav>
                                          </p:tavLst>
                                        </p:anim>
                                        <p:anim calcmode="lin" valueType="num">
                                          <p:cBhvr>
                                            <p:cTn id="120" dur="750"/>
                                            <p:tgtEl>
                                              <p:spTgt spid="4"/>
                                            </p:tgtEl>
                                            <p:attrNameLst>
                                              <p:attrName>ppt_h</p:attrName>
                                            </p:attrNameLst>
                                          </p:cBhvr>
                                          <p:tavLst>
                                            <p:tav tm="0">
                                              <p:val>
                                                <p:strVal val="ppt_h"/>
                                              </p:val>
                                            </p:tav>
                                            <p:tav tm="100000">
                                              <p:val>
                                                <p:fltVal val="0"/>
                                              </p:val>
                                            </p:tav>
                                          </p:tavLst>
                                        </p:anim>
                                        <p:anim calcmode="lin" valueType="num">
                                          <p:cBhvr>
                                            <p:cTn id="121" dur="75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2" dur="75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4" fill="hold" display="0">
                      <p:stCondLst>
                        <p:cond delay="indefinite"/>
                      </p:stCondLst>
                    </p:cTn>
                    <p:tgtEl>
                      <p:spTgt spid="2"/>
                    </p:tgtEl>
                  </p:cMediaNode>
                </p:video>
              </p:childTnLst>
            </p:cTn>
          </p:par>
        </p:tnLst>
        <p:bldLst>
          <p:bldP spid="4" grpId="0"/>
          <p:bldP spid="4" grpId="1"/>
          <p:bldP spid="4" grpId="2"/>
          <p:bldP spid="4" grpId="3"/>
          <p:bldP spid="4" grpId="4"/>
          <p:bldP spid="4" grpId="5"/>
          <p:bldP spid="4" grpId="6"/>
          <p:bldP spid="4" grpId="7"/>
          <p:bldP spid="4" grpId="8"/>
          <p:bldP spid="4" grpId="9"/>
          <p:bldP spid="4" grpId="10"/>
          <p:bldP spid="4" grpId="11"/>
          <p:bldP spid="4" grpId="12"/>
          <p:bldP spid="4" grpId="13"/>
          <p:bldP spid="4" grpId="14"/>
          <p:bldP spid="4" grpId="15"/>
          <p:bldP spid="4" grpId="16"/>
          <p:bldP spid="4" grpId="17"/>
          <p:bldP spid="4" grpId="18"/>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7" fill="hold"/>
                                            <p:tgtEl>
                                              <p:spTgt spid="2"/>
                                            </p:tgtEl>
                                          </p:cBhvr>
                                        </p:cmd>
                                      </p:childTnLst>
                                    </p:cTn>
                                  </p:par>
                                  <p:par>
                                    <p:cTn id="7" presetID="55" presetClass="entr" presetSubtype="0" fill="hold" grpId="0" nodeType="withEffect">
                                      <p:stCondLst>
                                        <p:cond delay="1500"/>
                                      </p:stCondLst>
                                      <p:iterate type="lt">
                                        <p:tmPct val="10000"/>
                                      </p:iterate>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strVal val="#ppt_w*0.7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Effect transition="in" filter="fade">
                                          <p:cBhvr>
                                            <p:cTn id="11" dur="500"/>
                                            <p:tgtEl>
                                              <p:spTgt spid="4"/>
                                            </p:tgtEl>
                                          </p:cBhvr>
                                        </p:animEffect>
                                      </p:childTnLst>
                                    </p:cTn>
                                  </p:par>
                                  <p:par>
                                    <p:cTn id="12" presetID="50" presetClass="exit" presetSubtype="0" accel="100000" fill="hold" grpId="1" nodeType="withEffect">
                                      <p:stCondLst>
                                        <p:cond delay="5000"/>
                                      </p:stCondLst>
                                      <p:iterate type="lt">
                                        <p:tmPct val="10000"/>
                                      </p:iterate>
                                      <p:childTnLst>
                                        <p:anim calcmode="lin" valueType="num">
                                          <p:cBhvr>
                                            <p:cTn id="13" dur="500"/>
                                            <p:tgtEl>
                                              <p:spTgt spid="4"/>
                                            </p:tgtEl>
                                            <p:attrNameLst>
                                              <p:attrName>ppt_w</p:attrName>
                                            </p:attrNameLst>
                                          </p:cBhvr>
                                          <p:tavLst>
                                            <p:tav tm="0">
                                              <p:val>
                                                <p:strVal val="ppt_w"/>
                                              </p:val>
                                            </p:tav>
                                            <p:tav tm="100000">
                                              <p:val>
                                                <p:strVal val="ppt_w+.3"/>
                                              </p:val>
                                            </p:tav>
                                          </p:tavLst>
                                        </p:anim>
                                        <p:anim calcmode="lin" valueType="num">
                                          <p:cBhvr>
                                            <p:cTn id="14" dur="500"/>
                                            <p:tgtEl>
                                              <p:spTgt spid="4"/>
                                            </p:tgtEl>
                                            <p:attrNameLst>
                                              <p:attrName>ppt_h</p:attrName>
                                            </p:attrNameLst>
                                          </p:cBhvr>
                                          <p:tavLst>
                                            <p:tav tm="0">
                                              <p:val>
                                                <p:strVal val="ppt_h"/>
                                              </p:val>
                                            </p:tav>
                                            <p:tav tm="100000">
                                              <p:val>
                                                <p:strVal val="ppt_h"/>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2" presetClass="entr" presetSubtype="1" fill="hold" grpId="2" nodeType="withEffect">
                                      <p:stCondLst>
                                        <p:cond delay="82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grpId="3" nodeType="withEffect">
                                      <p:stCondLst>
                                        <p:cond delay="8250"/>
                                      </p:stCondLst>
                                      <p:iterate type="lt">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1" presetClass="exit" presetSubtype="4" fill="hold" grpId="4" nodeType="withEffect">
                                      <p:stCondLst>
                                        <p:cond delay="14000"/>
                                      </p:stCondLst>
                                      <p:iterate type="lt">
                                        <p:tmPct val="10000"/>
                                      </p:iterate>
                                      <p:childTnLst>
                                        <p:animEffect transition="out" filter="wheel(4)">
                                          <p:cBhvr>
                                            <p:cTn id="25" dur="750"/>
                                            <p:tgtEl>
                                              <p:spTgt spid="4"/>
                                            </p:tgtEl>
                                          </p:cBhvr>
                                        </p:animEffect>
                                        <p:set>
                                          <p:cBhvr>
                                            <p:cTn id="26" dur="1" fill="hold">
                                              <p:stCondLst>
                                                <p:cond delay="749"/>
                                              </p:stCondLst>
                                            </p:cTn>
                                            <p:tgtEl>
                                              <p:spTgt spid="4"/>
                                            </p:tgtEl>
                                            <p:attrNameLst>
                                              <p:attrName>style.visibility</p:attrName>
                                            </p:attrNameLst>
                                          </p:cBhvr>
                                          <p:to>
                                            <p:strVal val="hidden"/>
                                          </p:to>
                                        </p:set>
                                      </p:childTnLst>
                                    </p:cTn>
                                  </p:par>
                                  <p:par>
                                    <p:cTn id="27" presetID="56" presetClass="entr" presetSubtype="0" fill="hold" grpId="5" nodeType="withEffect">
                                      <p:stCondLst>
                                        <p:cond delay="18500"/>
                                      </p:stCondLst>
                                      <p:iterate type="lt">
                                        <p:tmPct val="10000"/>
                                      </p:iterate>
                                      <p:childTnLst>
                                        <p:set>
                                          <p:cBhvr>
                                            <p:cTn id="28" dur="1" fill="hold">
                                              <p:stCondLst>
                                                <p:cond delay="0"/>
                                              </p:stCondLst>
                                            </p:cTn>
                                            <p:tgtEl>
                                              <p:spTgt spid="4"/>
                                            </p:tgtEl>
                                            <p:attrNameLst>
                                              <p:attrName>style.visibility</p:attrName>
                                            </p:attrNameLst>
                                          </p:cBhvr>
                                          <p:to>
                                            <p:strVal val="visible"/>
                                          </p:to>
                                        </p:set>
                                        <p:anim by="(-#ppt_w*2)" calcmode="lin" valueType="num">
                                          <p:cBhvr rctx="PPT">
                                            <p:cTn id="29" dur="250" autoRev="1" fill="hold">
                                              <p:stCondLst>
                                                <p:cond delay="0"/>
                                              </p:stCondLst>
                                            </p:cTn>
                                            <p:tgtEl>
                                              <p:spTgt spid="4"/>
                                            </p:tgtEl>
                                            <p:attrNameLst>
                                              <p:attrName>ppt_w</p:attrName>
                                            </p:attrNameLst>
                                          </p:cBhvr>
                                        </p:anim>
                                        <p:anim by="(#ppt_w*0.50)" calcmode="lin" valueType="num">
                                          <p:cBhvr>
                                            <p:cTn id="30" dur="250" decel="50000" autoRev="1" fill="hold">
                                              <p:stCondLst>
                                                <p:cond delay="0"/>
                                              </p:stCondLst>
                                            </p:cTn>
                                            <p:tgtEl>
                                              <p:spTgt spid="4"/>
                                            </p:tgtEl>
                                            <p:attrNameLst>
                                              <p:attrName>ppt_x</p:attrName>
                                            </p:attrNameLst>
                                          </p:cBhvr>
                                        </p:anim>
                                        <p:anim from="(-#ppt_h/2)" to="(#ppt_y)" calcmode="lin" valueType="num">
                                          <p:cBhvr>
                                            <p:cTn id="31" dur="500" fill="hold">
                                              <p:stCondLst>
                                                <p:cond delay="0"/>
                                              </p:stCondLst>
                                            </p:cTn>
                                            <p:tgtEl>
                                              <p:spTgt spid="4"/>
                                            </p:tgtEl>
                                            <p:attrNameLst>
                                              <p:attrName>ppt_y</p:attrName>
                                            </p:attrNameLst>
                                          </p:cBhvr>
                                        </p:anim>
                                        <p:animRot by="21600000">
                                          <p:cBhvr>
                                            <p:cTn id="32" dur="500" fill="hold">
                                              <p:stCondLst>
                                                <p:cond delay="0"/>
                                              </p:stCondLst>
                                            </p:cTn>
                                            <p:tgtEl>
                                              <p:spTgt spid="4"/>
                                            </p:tgtEl>
                                            <p:attrNameLst>
                                              <p:attrName>r</p:attrName>
                                            </p:attrNameLst>
                                          </p:cBhvr>
                                        </p:animRot>
                                      </p:childTnLst>
                                    </p:cTn>
                                  </p:par>
                                  <p:par>
                                    <p:cTn id="33" presetID="17" presetClass="entr" presetSubtype="10" fill="hold" grpId="6" nodeType="withEffect">
                                      <p:stCondLst>
                                        <p:cond delay="1850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par>
                                    <p:cTn id="37" presetID="31" presetClass="exit" presetSubtype="0" fill="hold" grpId="7" nodeType="withEffect">
                                      <p:stCondLst>
                                        <p:cond delay="22250"/>
                                      </p:stCondLst>
                                      <p:iterate type="lt">
                                        <p:tmPct val="10000"/>
                                      </p:iterate>
                                      <p:childTnLst>
                                        <p:anim calcmode="lin" valueType="num">
                                          <p:cBhvr>
                                            <p:cTn id="38" dur="750"/>
                                            <p:tgtEl>
                                              <p:spTgt spid="4"/>
                                            </p:tgtEl>
                                            <p:attrNameLst>
                                              <p:attrName>ppt_w</p:attrName>
                                            </p:attrNameLst>
                                          </p:cBhvr>
                                          <p:tavLst>
                                            <p:tav tm="0">
                                              <p:val>
                                                <p:strVal val="ppt_w"/>
                                              </p:val>
                                            </p:tav>
                                            <p:tav tm="100000">
                                              <p:val>
                                                <p:fltVal val="0"/>
                                              </p:val>
                                            </p:tav>
                                          </p:tavLst>
                                        </p:anim>
                                        <p:anim calcmode="lin" valueType="num">
                                          <p:cBhvr>
                                            <p:cTn id="39" dur="750"/>
                                            <p:tgtEl>
                                              <p:spTgt spid="4"/>
                                            </p:tgtEl>
                                            <p:attrNameLst>
                                              <p:attrName>ppt_h</p:attrName>
                                            </p:attrNameLst>
                                          </p:cBhvr>
                                          <p:tavLst>
                                            <p:tav tm="0">
                                              <p:val>
                                                <p:strVal val="ppt_h"/>
                                              </p:val>
                                            </p:tav>
                                            <p:tav tm="100000">
                                              <p:val>
                                                <p:fltVal val="0"/>
                                              </p:val>
                                            </p:tav>
                                          </p:tavLst>
                                        </p:anim>
                                        <p:anim calcmode="lin" valueType="num">
                                          <p:cBhvr>
                                            <p:cTn id="40" dur="750"/>
                                            <p:tgtEl>
                                              <p:spTgt spid="4"/>
                                            </p:tgtEl>
                                            <p:attrNameLst>
                                              <p:attrName>style.rotation</p:attrName>
                                            </p:attrNameLst>
                                          </p:cBhvr>
                                          <p:tavLst>
                                            <p:tav tm="0">
                                              <p:val>
                                                <p:fltVal val="0"/>
                                              </p:val>
                                            </p:tav>
                                            <p:tav tm="100000">
                                              <p:val>
                                                <p:fltVal val="90"/>
                                              </p:val>
                                            </p:tav>
                                          </p:tavLst>
                                        </p:anim>
                                        <p:animEffect transition="out" filter="fade">
                                          <p:cBhvr>
                                            <p:cTn id="41" dur="750"/>
                                            <p:tgtEl>
                                              <p:spTgt spid="4"/>
                                            </p:tgtEl>
                                          </p:cBhvr>
                                        </p:animEffect>
                                        <p:set>
                                          <p:cBhvr>
                                            <p:cTn id="42" dur="1" fill="hold">
                                              <p:stCondLst>
                                                <p:cond delay="749"/>
                                              </p:stCondLst>
                                            </p:cTn>
                                            <p:tgtEl>
                                              <p:spTgt spid="4"/>
                                            </p:tgtEl>
                                            <p:attrNameLst>
                                              <p:attrName>style.visibility</p:attrName>
                                            </p:attrNameLst>
                                          </p:cBhvr>
                                          <p:to>
                                            <p:strVal val="hidden"/>
                                          </p:to>
                                        </p:set>
                                      </p:childTnLst>
                                    </p:cTn>
                                  </p:par>
                                  <p:par>
                                    <p:cTn id="43" presetID="25" presetClass="entr" presetSubtype="0" fill="hold" grpId="8" nodeType="withEffect">
                                      <p:stCondLst>
                                        <p:cond delay="2650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3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6" dur="3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7" dur="375" accel="50000" fill="hold">
                                              <p:stCondLst>
                                                <p:cond delay="375"/>
                                              </p:stCondLst>
                                            </p:cTn>
                                            <p:tgtEl>
                                              <p:spTgt spid="4"/>
                                            </p:tgtEl>
                                            <p:attrNameLst>
                                              <p:attrName>ppt_w</p:attrName>
                                            </p:attrNameLst>
                                          </p:cBhvr>
                                          <p:tavLst>
                                            <p:tav tm="0">
                                              <p:val>
                                                <p:strVal val="#ppt_w*.05"/>
                                              </p:val>
                                            </p:tav>
                                            <p:tav tm="100000">
                                              <p:val>
                                                <p:strVal val="#ppt_w"/>
                                              </p:val>
                                            </p:tav>
                                          </p:tavLst>
                                        </p:anim>
                                        <p:anim calcmode="lin" valueType="num">
                                          <p:cBhvr>
                                            <p:cTn id="48" dur="750" fill="hold"/>
                                            <p:tgtEl>
                                              <p:spTgt spid="4"/>
                                            </p:tgtEl>
                                            <p:attrNameLst>
                                              <p:attrName>ppt_h</p:attrName>
                                            </p:attrNameLst>
                                          </p:cBhvr>
                                          <p:tavLst>
                                            <p:tav tm="0">
                                              <p:val>
                                                <p:strVal val="#ppt_h"/>
                                              </p:val>
                                            </p:tav>
                                            <p:tav tm="100000">
                                              <p:val>
                                                <p:strVal val="#ppt_h"/>
                                              </p:val>
                                            </p:tav>
                                          </p:tavLst>
                                        </p:anim>
                                        <p:anim calcmode="lin" valueType="num">
                                          <p:cBhvr>
                                            <p:cTn id="49" dur="3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0" dur="3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1" dur="375" accel="50000" fill="hold">
                                              <p:stCondLst>
                                                <p:cond delay="375"/>
                                              </p:stCondLst>
                                            </p:cTn>
                                            <p:tgtEl>
                                              <p:spTgt spid="4"/>
                                            </p:tgtEl>
                                            <p:attrNameLst>
                                              <p:attrName>ppt_y</p:attrName>
                                            </p:attrNameLst>
                                          </p:cBhvr>
                                          <p:tavLst>
                                            <p:tav tm="0">
                                              <p:val>
                                                <p:strVal val="#ppt_y+.1"/>
                                              </p:val>
                                            </p:tav>
                                            <p:tav tm="100000">
                                              <p:val>
                                                <p:strVal val="#ppt_y"/>
                                              </p:val>
                                            </p:tav>
                                          </p:tavLst>
                                        </p:anim>
                                        <p:animEffect transition="in" filter="fade">
                                          <p:cBhvr>
                                            <p:cTn id="52" dur="750" decel="50000">
                                              <p:stCondLst>
                                                <p:cond delay="0"/>
                                              </p:stCondLst>
                                            </p:cTn>
                                            <p:tgtEl>
                                              <p:spTgt spid="4"/>
                                            </p:tgtEl>
                                          </p:cBhvr>
                                        </p:animEffect>
                                      </p:childTnLst>
                                    </p:cTn>
                                  </p:par>
                                  <p:par>
                                    <p:cTn id="53" presetID="10" presetClass="entr" presetSubtype="0" fill="hold" grpId="9" nodeType="withEffect">
                                      <p:stCondLst>
                                        <p:cond delay="26500"/>
                                      </p:stCondLst>
                                      <p:iterate type="lt">
                                        <p:tmPct val="10000"/>
                                      </p:iterate>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23" presetClass="exit" presetSubtype="544" fill="hold" grpId="10" nodeType="withEffect">
                                      <p:stCondLst>
                                        <p:cond delay="31000"/>
                                      </p:stCondLst>
                                      <p:iterate type="lt">
                                        <p:tmPct val="10000"/>
                                      </p:iterate>
                                      <p:childTnLst>
                                        <p:anim calcmode="lin" valueType="num">
                                          <p:cBhvr>
                                            <p:cTn id="57" dur="750"/>
                                            <p:tgtEl>
                                              <p:spTgt spid="4"/>
                                            </p:tgtEl>
                                            <p:attrNameLst>
                                              <p:attrName>ppt_w</p:attrName>
                                            </p:attrNameLst>
                                          </p:cBhvr>
                                          <p:tavLst>
                                            <p:tav tm="0">
                                              <p:val>
                                                <p:strVal val="ppt_w"/>
                                              </p:val>
                                            </p:tav>
                                            <p:tav tm="100000">
                                              <p:val>
                                                <p:fltVal val="0"/>
                                              </p:val>
                                            </p:tav>
                                          </p:tavLst>
                                        </p:anim>
                                        <p:anim calcmode="lin" valueType="num">
                                          <p:cBhvr>
                                            <p:cTn id="58" dur="750"/>
                                            <p:tgtEl>
                                              <p:spTgt spid="4"/>
                                            </p:tgtEl>
                                            <p:attrNameLst>
                                              <p:attrName>ppt_h</p:attrName>
                                            </p:attrNameLst>
                                          </p:cBhvr>
                                          <p:tavLst>
                                            <p:tav tm="0">
                                              <p:val>
                                                <p:strVal val="ppt_h"/>
                                              </p:val>
                                            </p:tav>
                                            <p:tav tm="100000">
                                              <p:val>
                                                <p:fltVal val="0"/>
                                              </p:val>
                                            </p:tav>
                                          </p:tavLst>
                                        </p:anim>
                                        <p:anim calcmode="lin" valueType="num">
                                          <p:cBhvr>
                                            <p:cTn id="59" dur="750"/>
                                            <p:tgtEl>
                                              <p:spTgt spid="4"/>
                                            </p:tgtEl>
                                            <p:attrNameLst>
                                              <p:attrName>ppt_x</p:attrName>
                                            </p:attrNameLst>
                                          </p:cBhvr>
                                          <p:tavLst>
                                            <p:tav tm="0">
                                              <p:val>
                                                <p:strVal val="ppt_x"/>
                                              </p:val>
                                            </p:tav>
                                            <p:tav tm="100000">
                                              <p:val>
                                                <p:fltVal val="0.5"/>
                                              </p:val>
                                            </p:tav>
                                          </p:tavLst>
                                        </p:anim>
                                        <p:anim calcmode="lin" valueType="num">
                                          <p:cBhvr>
                                            <p:cTn id="60" dur="750"/>
                                            <p:tgtEl>
                                              <p:spTgt spid="4"/>
                                            </p:tgtEl>
                                            <p:attrNameLst>
                                              <p:attrName>ppt_y</p:attrName>
                                            </p:attrNameLst>
                                          </p:cBhvr>
                                          <p:tavLst>
                                            <p:tav tm="0">
                                              <p:val>
                                                <p:strVal val="ppt_y"/>
                                              </p:val>
                                            </p:tav>
                                            <p:tav tm="100000">
                                              <p:val>
                                                <p:fltVal val="0.5"/>
                                              </p:val>
                                            </p:tav>
                                          </p:tavLst>
                                        </p:anim>
                                        <p:set>
                                          <p:cBhvr>
                                            <p:cTn id="61" dur="1" fill="hold">
                                              <p:stCondLst>
                                                <p:cond delay="749"/>
                                              </p:stCondLst>
                                            </p:cTn>
                                            <p:tgtEl>
                                              <p:spTgt spid="4"/>
                                            </p:tgtEl>
                                            <p:attrNameLst>
                                              <p:attrName>style.visibility</p:attrName>
                                            </p:attrNameLst>
                                          </p:cBhvr>
                                          <p:to>
                                            <p:strVal val="hidden"/>
                                          </p:to>
                                        </p:set>
                                      </p:childTnLst>
                                    </p:cTn>
                                  </p:par>
                                  <p:par>
                                    <p:cTn id="62" presetID="41" presetClass="entr" presetSubtype="0" fill="hold" grpId="11" nodeType="withEffect">
                                      <p:stCondLst>
                                        <p:cond delay="35250"/>
                                      </p:stCondLst>
                                      <p:iterate type="lt">
                                        <p:tmPct val="10000"/>
                                      </p:iterate>
                                      <p:childTnLst>
                                        <p:set>
                                          <p:cBhvr>
                                            <p:cTn id="63" dur="1" fill="hold">
                                              <p:stCondLst>
                                                <p:cond delay="0"/>
                                              </p:stCondLst>
                                            </p:cTn>
                                            <p:tgtEl>
                                              <p:spTgt spid="4"/>
                                            </p:tgtEl>
                                            <p:attrNameLst>
                                              <p:attrName>style.visibility</p:attrName>
                                            </p:attrNameLst>
                                          </p:cBhvr>
                                          <p:to>
                                            <p:strVal val="visible"/>
                                          </p:to>
                                        </p:set>
                                        <p:anim calcmode="lin" valueType="num">
                                          <p:cBhvr>
                                            <p:cTn id="64"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65" dur="750" fill="hold"/>
                                            <p:tgtEl>
                                              <p:spTgt spid="4"/>
                                            </p:tgtEl>
                                            <p:attrNameLst>
                                              <p:attrName>ppt_y</p:attrName>
                                            </p:attrNameLst>
                                          </p:cBhvr>
                                          <p:tavLst>
                                            <p:tav tm="0">
                                              <p:val>
                                                <p:strVal val="#ppt_y"/>
                                              </p:val>
                                            </p:tav>
                                            <p:tav tm="100000">
                                              <p:val>
                                                <p:strVal val="#ppt_y"/>
                                              </p:val>
                                            </p:tav>
                                          </p:tavLst>
                                        </p:anim>
                                        <p:anim calcmode="lin" valueType="num">
                                          <p:cBhvr>
                                            <p:cTn id="66"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67"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750" tmFilter="0,0; .5, 1; 1, 1"/>
                                            <p:tgtEl>
                                              <p:spTgt spid="4"/>
                                            </p:tgtEl>
                                          </p:cBhvr>
                                        </p:animEffect>
                                      </p:childTnLst>
                                    </p:cTn>
                                  </p:par>
                                  <p:par>
                                    <p:cTn id="69" presetID="55" presetClass="entr" presetSubtype="0" fill="hold" grpId="18" nodeType="withEffect">
                                      <p:stCondLst>
                                        <p:cond delay="35250"/>
                                      </p:stCondLst>
                                      <p:iterate type="lt">
                                        <p:tmPct val="10000"/>
                                      </p:iterate>
                                      <p:childTnLst>
                                        <p:set>
                                          <p:cBhvr>
                                            <p:cTn id="70" dur="1" fill="hold">
                                              <p:stCondLst>
                                                <p:cond delay="0"/>
                                              </p:stCondLst>
                                            </p:cTn>
                                            <p:tgtEl>
                                              <p:spTgt spid="4"/>
                                            </p:tgtEl>
                                            <p:attrNameLst>
                                              <p:attrName>style.visibility</p:attrName>
                                            </p:attrNameLst>
                                          </p:cBhvr>
                                          <p:to>
                                            <p:strVal val="visible"/>
                                          </p:to>
                                        </p:set>
                                        <p:anim calcmode="lin" valueType="num">
                                          <p:cBhvr>
                                            <p:cTn id="71" dur="750" fill="hold"/>
                                            <p:tgtEl>
                                              <p:spTgt spid="4"/>
                                            </p:tgtEl>
                                            <p:attrNameLst>
                                              <p:attrName>ppt_w</p:attrName>
                                            </p:attrNameLst>
                                          </p:cBhvr>
                                          <p:tavLst>
                                            <p:tav tm="0">
                                              <p:val>
                                                <p:strVal val="#ppt_w*0.70"/>
                                              </p:val>
                                            </p:tav>
                                            <p:tav tm="100000">
                                              <p:val>
                                                <p:strVal val="#ppt_w"/>
                                              </p:val>
                                            </p:tav>
                                          </p:tavLst>
                                        </p:anim>
                                        <p:anim calcmode="lin" valueType="num">
                                          <p:cBhvr>
                                            <p:cTn id="72" dur="750" fill="hold"/>
                                            <p:tgtEl>
                                              <p:spTgt spid="4"/>
                                            </p:tgtEl>
                                            <p:attrNameLst>
                                              <p:attrName>ppt_h</p:attrName>
                                            </p:attrNameLst>
                                          </p:cBhvr>
                                          <p:tavLst>
                                            <p:tav tm="0">
                                              <p:val>
                                                <p:strVal val="#ppt_h"/>
                                              </p:val>
                                            </p:tav>
                                            <p:tav tm="100000">
                                              <p:val>
                                                <p:strVal val="#ppt_h"/>
                                              </p:val>
                                            </p:tav>
                                          </p:tavLst>
                                        </p:anim>
                                        <p:animEffect transition="in" filter="fade">
                                          <p:cBhvr>
                                            <p:cTn id="73" dur="750"/>
                                            <p:tgtEl>
                                              <p:spTgt spid="4"/>
                                            </p:tgtEl>
                                          </p:cBhvr>
                                        </p:animEffect>
                                      </p:childTnLst>
                                    </p:cTn>
                                  </p:par>
                                  <p:par>
                                    <p:cTn id="74" presetID="49" presetClass="exit" presetSubtype="0" accel="100000" fill="hold" grpId="12" nodeType="withEffect">
                                      <p:stCondLst>
                                        <p:cond delay="40000"/>
                                      </p:stCondLst>
                                      <p:iterate type="lt">
                                        <p:tmPct val="10000"/>
                                      </p:iterate>
                                      <p:childTnLst>
                                        <p:anim calcmode="lin" valueType="num">
                                          <p:cBhvr>
                                            <p:cTn id="75" dur="750"/>
                                            <p:tgtEl>
                                              <p:spTgt spid="4"/>
                                            </p:tgtEl>
                                            <p:attrNameLst>
                                              <p:attrName>ppt_w</p:attrName>
                                            </p:attrNameLst>
                                          </p:cBhvr>
                                          <p:tavLst>
                                            <p:tav tm="0">
                                              <p:val>
                                                <p:strVal val="ppt_w"/>
                                              </p:val>
                                            </p:tav>
                                            <p:tav tm="100000">
                                              <p:val>
                                                <p:fltVal val="0"/>
                                              </p:val>
                                            </p:tav>
                                          </p:tavLst>
                                        </p:anim>
                                        <p:anim calcmode="lin" valueType="num">
                                          <p:cBhvr>
                                            <p:cTn id="76" dur="750"/>
                                            <p:tgtEl>
                                              <p:spTgt spid="4"/>
                                            </p:tgtEl>
                                            <p:attrNameLst>
                                              <p:attrName>ppt_h</p:attrName>
                                            </p:attrNameLst>
                                          </p:cBhvr>
                                          <p:tavLst>
                                            <p:tav tm="0">
                                              <p:val>
                                                <p:strVal val="ppt_h"/>
                                              </p:val>
                                            </p:tav>
                                            <p:tav tm="100000">
                                              <p:val>
                                                <p:fltVal val="0"/>
                                              </p:val>
                                            </p:tav>
                                          </p:tavLst>
                                        </p:anim>
                                        <p:anim calcmode="lin" valueType="num">
                                          <p:cBhvr>
                                            <p:cTn id="77" dur="750"/>
                                            <p:tgtEl>
                                              <p:spTgt spid="4"/>
                                            </p:tgtEl>
                                            <p:attrNameLst>
                                              <p:attrName>style.rotation</p:attrName>
                                            </p:attrNameLst>
                                          </p:cBhvr>
                                          <p:tavLst>
                                            <p:tav tm="0">
                                              <p:val>
                                                <p:fltVal val="0"/>
                                              </p:val>
                                            </p:tav>
                                            <p:tav tm="100000">
                                              <p:val>
                                                <p:fltVal val="360"/>
                                              </p:val>
                                            </p:tav>
                                          </p:tavLst>
                                        </p:anim>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26" presetClass="entr" presetSubtype="0" fill="hold" grpId="13" nodeType="withEffect">
                                      <p:stCondLst>
                                        <p:cond delay="44250"/>
                                      </p:stCondLst>
                                      <p:iterate type="lt">
                                        <p:tmPct val="10000"/>
                                      </p:iterate>
                                      <p:childTnLst>
                                        <p:set>
                                          <p:cBhvr>
                                            <p:cTn id="81" dur="1" fill="hold">
                                              <p:stCondLst>
                                                <p:cond delay="0"/>
                                              </p:stCondLst>
                                            </p:cTn>
                                            <p:tgtEl>
                                              <p:spTgt spid="4"/>
                                            </p:tgtEl>
                                            <p:attrNameLst>
                                              <p:attrName>style.visibility</p:attrName>
                                            </p:attrNameLst>
                                          </p:cBhvr>
                                          <p:to>
                                            <p:strVal val="visible"/>
                                          </p:to>
                                        </p:set>
                                        <p:animEffect transition="in" filter="wipe(down)">
                                          <p:cBhvr>
                                            <p:cTn id="82" dur="290">
                                              <p:stCondLst>
                                                <p:cond delay="0"/>
                                              </p:stCondLst>
                                            </p:cTn>
                                            <p:tgtEl>
                                              <p:spTgt spid="4"/>
                                            </p:tgtEl>
                                          </p:cBhvr>
                                        </p:animEffect>
                                        <p:anim calcmode="lin" valueType="num">
                                          <p:cBhvr>
                                            <p:cTn id="8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88" dur="13">
                                              <p:stCondLst>
                                                <p:cond delay="325"/>
                                              </p:stCondLst>
                                            </p:cTn>
                                            <p:tgtEl>
                                              <p:spTgt spid="4"/>
                                            </p:tgtEl>
                                          </p:cBhvr>
                                          <p:to x="100000" y="60000"/>
                                        </p:animScale>
                                        <p:animScale>
                                          <p:cBhvr>
                                            <p:cTn id="89" dur="83" decel="50000">
                                              <p:stCondLst>
                                                <p:cond delay="338"/>
                                              </p:stCondLst>
                                            </p:cTn>
                                            <p:tgtEl>
                                              <p:spTgt spid="4"/>
                                            </p:tgtEl>
                                          </p:cBhvr>
                                          <p:to x="100000" y="100000"/>
                                        </p:animScale>
                                        <p:animScale>
                                          <p:cBhvr>
                                            <p:cTn id="90" dur="13">
                                              <p:stCondLst>
                                                <p:cond delay="656"/>
                                              </p:stCondLst>
                                            </p:cTn>
                                            <p:tgtEl>
                                              <p:spTgt spid="4"/>
                                            </p:tgtEl>
                                          </p:cBhvr>
                                          <p:to x="100000" y="80000"/>
                                        </p:animScale>
                                        <p:animScale>
                                          <p:cBhvr>
                                            <p:cTn id="91" dur="83" decel="50000">
                                              <p:stCondLst>
                                                <p:cond delay="669"/>
                                              </p:stCondLst>
                                            </p:cTn>
                                            <p:tgtEl>
                                              <p:spTgt spid="4"/>
                                            </p:tgtEl>
                                          </p:cBhvr>
                                          <p:to x="100000" y="100000"/>
                                        </p:animScale>
                                        <p:animScale>
                                          <p:cBhvr>
                                            <p:cTn id="92" dur="13">
                                              <p:stCondLst>
                                                <p:cond delay="821"/>
                                              </p:stCondLst>
                                            </p:cTn>
                                            <p:tgtEl>
                                              <p:spTgt spid="4"/>
                                            </p:tgtEl>
                                          </p:cBhvr>
                                          <p:to x="100000" y="90000"/>
                                        </p:animScale>
                                        <p:animScale>
                                          <p:cBhvr>
                                            <p:cTn id="93" dur="83" decel="50000">
                                              <p:stCondLst>
                                                <p:cond delay="834"/>
                                              </p:stCondLst>
                                            </p:cTn>
                                            <p:tgtEl>
                                              <p:spTgt spid="4"/>
                                            </p:tgtEl>
                                          </p:cBhvr>
                                          <p:to x="100000" y="100000"/>
                                        </p:animScale>
                                        <p:animScale>
                                          <p:cBhvr>
                                            <p:cTn id="94" dur="13">
                                              <p:stCondLst>
                                                <p:cond delay="904"/>
                                              </p:stCondLst>
                                            </p:cTn>
                                            <p:tgtEl>
                                              <p:spTgt spid="4"/>
                                            </p:tgtEl>
                                          </p:cBhvr>
                                          <p:to x="100000" y="95000"/>
                                        </p:animScale>
                                        <p:animScale>
                                          <p:cBhvr>
                                            <p:cTn id="95" dur="83" decel="50000">
                                              <p:stCondLst>
                                                <p:cond delay="917"/>
                                              </p:stCondLst>
                                            </p:cTn>
                                            <p:tgtEl>
                                              <p:spTgt spid="4"/>
                                            </p:tgtEl>
                                          </p:cBhvr>
                                          <p:to x="100000" y="100000"/>
                                        </p:animScale>
                                      </p:childTnLst>
                                    </p:cTn>
                                  </p:par>
                                  <p:par>
                                    <p:cTn id="96" presetID="41" presetClass="exit" presetSubtype="0" fill="hold" grpId="14" nodeType="withEffect">
                                      <p:stCondLst>
                                        <p:cond delay="49750"/>
                                      </p:stCondLst>
                                      <p:iterate type="lt">
                                        <p:tmPct val="10000"/>
                                      </p:iterate>
                                      <p:childTnLst>
                                        <p:anim calcmode="lin" valueType="num">
                                          <p:cBhvr>
                                            <p:cTn id="97" dur="750"/>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98" dur="750"/>
                                            <p:tgtEl>
                                              <p:spTgt spid="4"/>
                                            </p:tgtEl>
                                            <p:attrNameLst>
                                              <p:attrName>ppt_y</p:attrName>
                                            </p:attrNameLst>
                                          </p:cBhvr>
                                          <p:tavLst>
                                            <p:tav tm="0">
                                              <p:val>
                                                <p:strVal val="ppt_y"/>
                                              </p:val>
                                            </p:tav>
                                            <p:tav tm="100000">
                                              <p:val>
                                                <p:strVal val="ppt_y"/>
                                              </p:val>
                                            </p:tav>
                                          </p:tavLst>
                                        </p:anim>
                                        <p:anim calcmode="lin" valueType="num">
                                          <p:cBhvr>
                                            <p:cTn id="99" dur="750"/>
                                            <p:tgtEl>
                                              <p:spTgt spid="4"/>
                                            </p:tgtEl>
                                            <p:attrNameLst>
                                              <p:attrName>ppt_h</p:attrName>
                                            </p:attrNameLst>
                                          </p:cBhvr>
                                          <p:tavLst>
                                            <p:tav tm="0">
                                              <p:val>
                                                <p:strVal val="ppt_h"/>
                                              </p:val>
                                            </p:tav>
                                            <p:tav tm="50000">
                                              <p:val>
                                                <p:strVal val="ppt_h+.01"/>
                                              </p:val>
                                            </p:tav>
                                            <p:tav tm="100000">
                                              <p:val>
                                                <p:strVal val="ppt_h/10"/>
                                              </p:val>
                                            </p:tav>
                                          </p:tavLst>
                                        </p:anim>
                                        <p:anim calcmode="lin" valueType="num">
                                          <p:cBhvr>
                                            <p:cTn id="100" dur="750"/>
                                            <p:tgtEl>
                                              <p:spTgt spid="4"/>
                                            </p:tgtEl>
                                            <p:attrNameLst>
                                              <p:attrName>ppt_w</p:attrName>
                                            </p:attrNameLst>
                                          </p:cBhvr>
                                          <p:tavLst>
                                            <p:tav tm="0">
                                              <p:val>
                                                <p:strVal val="ppt_w"/>
                                              </p:val>
                                            </p:tav>
                                            <p:tav tm="50000">
                                              <p:val>
                                                <p:strVal val="ppt_w+.01"/>
                                              </p:val>
                                            </p:tav>
                                            <p:tav tm="100000">
                                              <p:val>
                                                <p:strVal val="ppt_w/10"/>
                                              </p:val>
                                            </p:tav>
                                          </p:tavLst>
                                        </p:anim>
                                        <p:animEffect transition="out" filter="fade">
                                          <p:cBhvr>
                                            <p:cTn id="101" dur="750" tmFilter="0,0; .5, 0; 1, 1"/>
                                            <p:tgtEl>
                                              <p:spTgt spid="4"/>
                                            </p:tgtEl>
                                          </p:cBhvr>
                                        </p:animEffect>
                                        <p:set>
                                          <p:cBhvr>
                                            <p:cTn id="102" dur="1" fill="hold">
                                              <p:stCondLst>
                                                <p:cond delay="749"/>
                                              </p:stCondLst>
                                            </p:cTn>
                                            <p:tgtEl>
                                              <p:spTgt spid="4"/>
                                            </p:tgtEl>
                                            <p:attrNameLst>
                                              <p:attrName>style.visibility</p:attrName>
                                            </p:attrNameLst>
                                          </p:cBhvr>
                                          <p:to>
                                            <p:strVal val="hidden"/>
                                          </p:to>
                                        </p:set>
                                      </p:childTnLst>
                                    </p:cTn>
                                  </p:par>
                                  <p:par>
                                    <p:cTn id="103" presetID="30" presetClass="exit" presetSubtype="0" fill="hold" grpId="15" nodeType="withEffect">
                                      <p:stCondLst>
                                        <p:cond delay="49750"/>
                                      </p:stCondLst>
                                      <p:iterate type="lt">
                                        <p:tmPct val="10000"/>
                                      </p:iterate>
                                      <p:childTnLst>
                                        <p:animEffect transition="out" filter="fade">
                                          <p:cBhvr>
                                            <p:cTn id="104" dur="600" accel="100000">
                                              <p:stCondLst>
                                                <p:cond delay="150"/>
                                              </p:stCondLst>
                                            </p:cTn>
                                            <p:tgtEl>
                                              <p:spTgt spid="4"/>
                                            </p:tgtEl>
                                          </p:cBhvr>
                                        </p:animEffect>
                                        <p:anim calcmode="lin" valueType="num">
                                          <p:cBhvr>
                                            <p:cTn id="105" dur="600" accel="100000">
                                              <p:stCondLst>
                                                <p:cond delay="150"/>
                                              </p:stCondLst>
                                            </p:cTn>
                                            <p:tgtEl>
                                              <p:spTgt spid="4"/>
                                            </p:tgtEl>
                                            <p:attrNameLst>
                                              <p:attrName>style.rotation</p:attrName>
                                            </p:attrNameLst>
                                          </p:cBhvr>
                                          <p:tavLst>
                                            <p:tav tm="0">
                                              <p:val>
                                                <p:fltVal val="0"/>
                                              </p:val>
                                            </p:tav>
                                            <p:tav tm="100000">
                                              <p:val>
                                                <p:fltVal val="-90"/>
                                              </p:val>
                                            </p:tav>
                                          </p:tavLst>
                                        </p:anim>
                                        <p:anim calcmode="lin" valueType="num">
                                          <p:cBhvr>
                                            <p:cTn id="106" dur="2" decel="100000"/>
                                            <p:tgtEl>
                                              <p:spTgt spid="4"/>
                                            </p:tgtEl>
                                            <p:attrNameLst>
                                              <p:attrName>ppt_x</p:attrName>
                                            </p:attrNameLst>
                                          </p:cBhvr>
                                          <p:tavLst>
                                            <p:tav tm="0">
                                              <p:val>
                                                <p:strVal val="ppt_x"/>
                                              </p:val>
                                            </p:tav>
                                            <p:tav tm="100000">
                                              <p:val>
                                                <p:strVal val="ppt_x-0.05"/>
                                              </p:val>
                                            </p:tav>
                                          </p:tavLst>
                                        </p:anim>
                                        <p:anim calcmode="lin" valueType="num">
                                          <p:cBhvr>
                                            <p:cTn id="107" dur="2" decel="100000"/>
                                            <p:tgtEl>
                                              <p:spTgt spid="4"/>
                                            </p:tgtEl>
                                            <p:attrNameLst>
                                              <p:attrName>ppt_y</p:attrName>
                                            </p:attrNameLst>
                                          </p:cBhvr>
                                          <p:tavLst>
                                            <p:tav tm="0">
                                              <p:val>
                                                <p:strVal val="ppt_y"/>
                                              </p:val>
                                            </p:tav>
                                            <p:tav tm="100000">
                                              <p:val>
                                                <p:strVal val="ppt_y+0.1"/>
                                              </p:val>
                                            </p:tav>
                                          </p:tavLst>
                                        </p:anim>
                                        <p:anim calcmode="lin" valueType="num">
                                          <p:cBhvr>
                                            <p:cTn id="108" dur="600" accel="100000">
                                              <p:stCondLst>
                                                <p:cond delay="150"/>
                                              </p:stCondLst>
                                            </p:cTn>
                                            <p:tgtEl>
                                              <p:spTgt spid="4"/>
                                            </p:tgtEl>
                                            <p:attrNameLst>
                                              <p:attrName>ppt_x</p:attrName>
                                            </p:attrNameLst>
                                          </p:cBhvr>
                                          <p:tavLst>
                                            <p:tav tm="0">
                                              <p:val>
                                                <p:strVal val="ppt_x"/>
                                              </p:val>
                                            </p:tav>
                                            <p:tav tm="100000">
                                              <p:val>
                                                <p:strVal val="ppt_x+0.4+0.05"/>
                                              </p:val>
                                            </p:tav>
                                          </p:tavLst>
                                        </p:anim>
                                        <p:anim calcmode="lin" valueType="num">
                                          <p:cBhvr>
                                            <p:cTn id="109" dur="600" accel="100000">
                                              <p:stCondLst>
                                                <p:cond delay="150"/>
                                              </p:stCondLst>
                                            </p:cTn>
                                            <p:tgtEl>
                                              <p:spTgt spid="4"/>
                                            </p:tgtEl>
                                            <p:attrNameLst>
                                              <p:attrName>ppt_y</p:attrName>
                                            </p:attrNameLst>
                                          </p:cBhvr>
                                          <p:tavLst>
                                            <p:tav tm="0">
                                              <p:val>
                                                <p:strVal val="ppt_y"/>
                                              </p:val>
                                            </p:tav>
                                            <p:tav tm="100000">
                                              <p:val>
                                                <p:strVal val="ppt_y-0.4-0.1"/>
                                              </p:val>
                                            </p:tav>
                                          </p:tavLst>
                                        </p:anim>
                                        <p:set>
                                          <p:cBhvr>
                                            <p:cTn id="110" dur="1" fill="hold">
                                              <p:stCondLst>
                                                <p:cond delay="749"/>
                                              </p:stCondLst>
                                            </p:cTn>
                                            <p:tgtEl>
                                              <p:spTgt spid="4"/>
                                            </p:tgtEl>
                                            <p:attrNameLst>
                                              <p:attrName>style.visibility</p:attrName>
                                            </p:attrNameLst>
                                          </p:cBhvr>
                                          <p:to>
                                            <p:strVal val="hidden"/>
                                          </p:to>
                                        </p:set>
                                      </p:childTnLst>
                                    </p:cTn>
                                  </p:par>
                                  <p:par>
                                    <p:cTn id="111" presetID="38" presetClass="entr" presetSubtype="0" accel="50000" fill="hold" grpId="16" nodeType="withEffect">
                                      <p:stCondLst>
                                        <p:cond delay="54000"/>
                                      </p:stCondLst>
                                      <p:iterate type="lt">
                                        <p:tmPct val="10000"/>
                                      </p:iterate>
                                      <p:childTnLst>
                                        <p:set>
                                          <p:cBhvr>
                                            <p:cTn id="112" dur="1" fill="hold">
                                              <p:stCondLst>
                                                <p:cond delay="0"/>
                                              </p:stCondLst>
                                            </p:cTn>
                                            <p:tgtEl>
                                              <p:spTgt spid="4"/>
                                            </p:tgtEl>
                                            <p:attrNameLst>
                                              <p:attrName>style.visibility</p:attrName>
                                            </p:attrNameLst>
                                          </p:cBhvr>
                                          <p:to>
                                            <p:strVal val="visible"/>
                                          </p:to>
                                        </p:set>
                                        <p:set>
                                          <p:cBhvr>
                                            <p:cTn id="113" dur="341" fill="hold">
                                              <p:stCondLst>
                                                <p:cond delay="0"/>
                                              </p:stCondLst>
                                            </p:cTn>
                                            <p:tgtEl>
                                              <p:spTgt spid="4"/>
                                            </p:tgtEl>
                                            <p:attrNameLst>
                                              <p:attrName>style.rotation</p:attrName>
                                            </p:attrNameLst>
                                          </p:cBhvr>
                                          <p:to>
                                            <p:strVal val="-45.0"/>
                                          </p:to>
                                        </p:set>
                                        <p:anim calcmode="lin" valueType="num">
                                          <p:cBhvr>
                                            <p:cTn id="114" dur="341" fill="hold">
                                              <p:stCondLst>
                                                <p:cond delay="341"/>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5" dur="341"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16" dur="117" decel="50000" autoRev="1" fill="hold">
                                              <p:stCondLst>
                                                <p:cond delay="341"/>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7" dur="102" fill="hold">
                                              <p:stCondLst>
                                                <p:cond delay="648"/>
                                              </p:stCondLst>
                                            </p:cTn>
                                            <p:tgtEl>
                                              <p:spTgt spid="4"/>
                                            </p:tgtEl>
                                            <p:attrNameLst>
                                              <p:attrName>ppt_y</p:attrName>
                                            </p:attrNameLst>
                                          </p:cBhvr>
                                          <p:tavLst>
                                            <p:tav tm="0">
                                              <p:val>
                                                <p:strVal val="#ppt_y-(0.354*#ppt_w-0.172*#ppt_h)"/>
                                              </p:val>
                                            </p:tav>
                                            <p:tav tm="100000">
                                              <p:val>
                                                <p:strVal val="#ppt_y"/>
                                              </p:val>
                                            </p:tav>
                                          </p:tavLst>
                                        </p:anim>
                                      </p:childTnLst>
                                    </p:cTn>
                                  </p:par>
                                  <p:par>
                                    <p:cTn id="118" presetID="15" presetClass="exit" presetSubtype="0" fill="hold" grpId="17" nodeType="withEffect">
                                      <p:stCondLst>
                                        <p:cond delay="58500"/>
                                      </p:stCondLst>
                                      <p:iterate type="lt">
                                        <p:tmPct val="10000"/>
                                      </p:iterate>
                                      <p:childTnLst>
                                        <p:anim calcmode="lin" valueType="num">
                                          <p:cBhvr>
                                            <p:cTn id="119" dur="750"/>
                                            <p:tgtEl>
                                              <p:spTgt spid="4"/>
                                            </p:tgtEl>
                                            <p:attrNameLst>
                                              <p:attrName>ppt_w</p:attrName>
                                            </p:attrNameLst>
                                          </p:cBhvr>
                                          <p:tavLst>
                                            <p:tav tm="0">
                                              <p:val>
                                                <p:strVal val="ppt_w"/>
                                              </p:val>
                                            </p:tav>
                                            <p:tav tm="100000">
                                              <p:val>
                                                <p:fltVal val="0"/>
                                              </p:val>
                                            </p:tav>
                                          </p:tavLst>
                                        </p:anim>
                                        <p:anim calcmode="lin" valueType="num">
                                          <p:cBhvr>
                                            <p:cTn id="120" dur="750"/>
                                            <p:tgtEl>
                                              <p:spTgt spid="4"/>
                                            </p:tgtEl>
                                            <p:attrNameLst>
                                              <p:attrName>ppt_h</p:attrName>
                                            </p:attrNameLst>
                                          </p:cBhvr>
                                          <p:tavLst>
                                            <p:tav tm="0">
                                              <p:val>
                                                <p:strVal val="ppt_h"/>
                                              </p:val>
                                            </p:tav>
                                            <p:tav tm="100000">
                                              <p:val>
                                                <p:fltVal val="0"/>
                                              </p:val>
                                            </p:tav>
                                          </p:tavLst>
                                        </p:anim>
                                        <p:anim calcmode="lin" valueType="num">
                                          <p:cBhvr>
                                            <p:cTn id="121" dur="75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2" dur="75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4" fill="hold" display="0">
                      <p:stCondLst>
                        <p:cond delay="indefinite"/>
                      </p:stCondLst>
                    </p:cTn>
                    <p:tgtEl>
                      <p:spTgt spid="2"/>
                    </p:tgtEl>
                  </p:cMediaNode>
                </p:video>
              </p:childTnLst>
            </p:cTn>
          </p:par>
        </p:tnLst>
        <p:bldLst>
          <p:bldP spid="4" grpId="0"/>
          <p:bldP spid="4" grpId="1"/>
          <p:bldP spid="4" grpId="2"/>
          <p:bldP spid="4" grpId="3"/>
          <p:bldP spid="4" grpId="4"/>
          <p:bldP spid="4" grpId="5"/>
          <p:bldP spid="4" grpId="6"/>
          <p:bldP spid="4" grpId="7"/>
          <p:bldP spid="4" grpId="8"/>
          <p:bldP spid="4" grpId="9"/>
          <p:bldP spid="4" grpId="10"/>
          <p:bldP spid="4" grpId="11"/>
          <p:bldP spid="4" grpId="12"/>
          <p:bldP spid="4" grpId="13"/>
          <p:bldP spid="4" grpId="14"/>
          <p:bldP spid="4" grpId="15"/>
          <p:bldP spid="4" grpId="16"/>
          <p:bldP spid="4" grpId="17"/>
          <p:bldP spid="4" grpId="18"/>
        </p:bldLst>
      </p:timing>
    </mc:Fallback>
  </mc:AlternateContent>
  <p:extLst mod="1">
    <p:ext uri="{E180D4A7-C9FB-4DFB-919C-405C955672EB}">
      <p14:showEvtLst xmlns:p14="http://schemas.microsoft.com/office/powerpoint/2010/main">
        <p14:playEvt time="0" objId="6"/>
        <p14:playEvt time="21054" objId="6"/>
        <p14:playEvt time="41339" objId="6"/>
        <p14:playEvt time="61658" objId="6"/>
        <p14:stopEvt time="6308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descr="C:\Users\ADMIN\Desktop\51282172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2171700"/>
            <a:ext cx="2319337" cy="291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8"/>
            <a:ext cx="3613657" cy="3247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876300"/>
            <a:ext cx="3124200" cy="1446550"/>
          </a:xfrm>
          <a:prstGeom prst="rect">
            <a:avLst/>
          </a:prstGeom>
          <a:noFill/>
        </p:spPr>
        <p:txBody>
          <a:bodyPr wrap="square" rtlCol="0">
            <a:spAutoFit/>
          </a:bodyPr>
          <a:lstStyle/>
          <a:p>
            <a:pPr algn="ctr"/>
            <a:r>
              <a:rPr lang="en-US" sz="4400" dirty="0" smtClean="0">
                <a:solidFill>
                  <a:srgbClr val="C00000"/>
                </a:solidFill>
                <a:latin typeface="UTM Azuki" panose="02040603050506020204" pitchFamily="18" charset="0"/>
                <a:cs typeface="Arial" panose="020B0604020202020204" pitchFamily="34" charset="0"/>
              </a:rPr>
              <a:t> </a:t>
            </a:r>
            <a:r>
              <a:rPr lang="en-US" sz="4400" b="1" dirty="0" smtClean="0">
                <a:solidFill>
                  <a:srgbClr val="C00000"/>
                </a:solidFill>
                <a:latin typeface="UTM Azuki" panose="02040603050506020204" pitchFamily="18" charset="0"/>
                <a:cs typeface="Arial" panose="020B0604020202020204" pitchFamily="34" charset="0"/>
              </a:rPr>
              <a:t>KHỈ CON </a:t>
            </a:r>
          </a:p>
          <a:p>
            <a:pPr algn="ctr"/>
            <a:r>
              <a:rPr lang="en-US" sz="4400" b="1" dirty="0" smtClean="0">
                <a:solidFill>
                  <a:srgbClr val="C00000"/>
                </a:solidFill>
                <a:latin typeface="UTM Azuki" panose="02040603050506020204" pitchFamily="18" charset="0"/>
                <a:cs typeface="Arial" panose="020B0604020202020204" pitchFamily="34" charset="0"/>
              </a:rPr>
              <a:t>QUA SÔNG</a:t>
            </a:r>
            <a:endParaRPr lang="en-US" sz="4400" b="1" dirty="0">
              <a:solidFill>
                <a:srgbClr val="C00000"/>
              </a:solidFill>
              <a:latin typeface="UTM Azuki" panose="02040603050506020204" pitchFamily="18" charset="0"/>
              <a:cs typeface="Arial" panose="020B0604020202020204" pitchFamily="34" charset="0"/>
            </a:endParaRPr>
          </a:p>
        </p:txBody>
      </p:sp>
      <p:pic>
        <p:nvPicPr>
          <p:cNvPr id="3075" name="Picture 3" descr="C:\Users\ADMIN\Desktop\Tai nguyen thiet ke tro choi\Bảng gỗ\bat dau.png">
            <a:hlinkClick r:id="" action="ppaction://noaction"/>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7000878" y="4634942"/>
            <a:ext cx="2124074" cy="902814"/>
          </a:xfrm>
          <a:prstGeom prst="rect">
            <a:avLst/>
          </a:prstGeom>
          <a:noFill/>
          <a:extLst>
            <a:ext uri="{909E8E84-426E-40DD-AFC4-6F175D3DCCD1}">
              <a14:hiddenFill xmlns:a14="http://schemas.microsoft.com/office/drawing/2010/main">
                <a:solidFill>
                  <a:srgbClr val="FFFFFF"/>
                </a:solidFill>
              </a14:hiddenFill>
            </a:ext>
          </a:extLst>
        </p:spPr>
      </p:pic>
      <p:pic>
        <p:nvPicPr>
          <p:cNvPr id="2"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372600" y="5086349"/>
            <a:ext cx="609600" cy="609600"/>
          </a:xfrm>
          <a:prstGeom prst="rect">
            <a:avLst/>
          </a:prstGeom>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wipe(down)">
                                      <p:cBhvr>
                                        <p:cTn id="9" dur="290">
                                          <p:stCondLst>
                                            <p:cond delay="0"/>
                                          </p:stCondLst>
                                        </p:cTn>
                                        <p:tgtEl>
                                          <p:spTgt spid="3074"/>
                                        </p:tgtEl>
                                      </p:cBhvr>
                                    </p:animEffect>
                                    <p:anim calcmode="lin" valueType="num">
                                      <p:cBhvr>
                                        <p:cTn id="10" dur="911"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307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307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3074"/>
                                        </p:tgtEl>
                                        <p:attrNameLst>
                                          <p:attrName>ppt_y</p:attrName>
                                        </p:attrNameLst>
                                      </p:cBhvr>
                                      <p:tavLst>
                                        <p:tav tm="0" fmla="#ppt_y-sin(pi*$)/81">
                                          <p:val>
                                            <p:fltVal val="0"/>
                                          </p:val>
                                        </p:tav>
                                        <p:tav tm="100000">
                                          <p:val>
                                            <p:fltVal val="1"/>
                                          </p:val>
                                        </p:tav>
                                      </p:tavLst>
                                    </p:anim>
                                    <p:animScale>
                                      <p:cBhvr>
                                        <p:cTn id="15" dur="13">
                                          <p:stCondLst>
                                            <p:cond delay="325"/>
                                          </p:stCondLst>
                                        </p:cTn>
                                        <p:tgtEl>
                                          <p:spTgt spid="3074"/>
                                        </p:tgtEl>
                                      </p:cBhvr>
                                      <p:to x="100000" y="60000"/>
                                    </p:animScale>
                                    <p:animScale>
                                      <p:cBhvr>
                                        <p:cTn id="16" dur="83" decel="50000">
                                          <p:stCondLst>
                                            <p:cond delay="338"/>
                                          </p:stCondLst>
                                        </p:cTn>
                                        <p:tgtEl>
                                          <p:spTgt spid="3074"/>
                                        </p:tgtEl>
                                      </p:cBhvr>
                                      <p:to x="100000" y="100000"/>
                                    </p:animScale>
                                    <p:animScale>
                                      <p:cBhvr>
                                        <p:cTn id="17" dur="13">
                                          <p:stCondLst>
                                            <p:cond delay="656"/>
                                          </p:stCondLst>
                                        </p:cTn>
                                        <p:tgtEl>
                                          <p:spTgt spid="3074"/>
                                        </p:tgtEl>
                                      </p:cBhvr>
                                      <p:to x="100000" y="80000"/>
                                    </p:animScale>
                                    <p:animScale>
                                      <p:cBhvr>
                                        <p:cTn id="18" dur="83" decel="50000">
                                          <p:stCondLst>
                                            <p:cond delay="669"/>
                                          </p:stCondLst>
                                        </p:cTn>
                                        <p:tgtEl>
                                          <p:spTgt spid="3074"/>
                                        </p:tgtEl>
                                      </p:cBhvr>
                                      <p:to x="100000" y="100000"/>
                                    </p:animScale>
                                    <p:animScale>
                                      <p:cBhvr>
                                        <p:cTn id="19" dur="13">
                                          <p:stCondLst>
                                            <p:cond delay="821"/>
                                          </p:stCondLst>
                                        </p:cTn>
                                        <p:tgtEl>
                                          <p:spTgt spid="3074"/>
                                        </p:tgtEl>
                                      </p:cBhvr>
                                      <p:to x="100000" y="90000"/>
                                    </p:animScale>
                                    <p:animScale>
                                      <p:cBhvr>
                                        <p:cTn id="20" dur="83" decel="50000">
                                          <p:stCondLst>
                                            <p:cond delay="834"/>
                                          </p:stCondLst>
                                        </p:cTn>
                                        <p:tgtEl>
                                          <p:spTgt spid="3074"/>
                                        </p:tgtEl>
                                      </p:cBhvr>
                                      <p:to x="100000" y="100000"/>
                                    </p:animScale>
                                    <p:animScale>
                                      <p:cBhvr>
                                        <p:cTn id="21" dur="13">
                                          <p:stCondLst>
                                            <p:cond delay="904"/>
                                          </p:stCondLst>
                                        </p:cTn>
                                        <p:tgtEl>
                                          <p:spTgt spid="3074"/>
                                        </p:tgtEl>
                                      </p:cBhvr>
                                      <p:to x="100000" y="95000"/>
                                    </p:animScale>
                                    <p:animScale>
                                      <p:cBhvr>
                                        <p:cTn id="22" dur="83" decel="50000">
                                          <p:stCondLst>
                                            <p:cond delay="917"/>
                                          </p:stCondLst>
                                        </p:cTn>
                                        <p:tgtEl>
                                          <p:spTgt spid="3074"/>
                                        </p:tgtEl>
                                      </p:cBhvr>
                                      <p:to x="100000" y="100000"/>
                                    </p:animScale>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74"/>
                                        </p:tgtEl>
                                        <p:attrNameLst>
                                          <p:attrName>r</p:attrName>
                                        </p:attrNameLst>
                                      </p:cBhvr>
                                    </p:animRot>
                                    <p:animRot by="-240000">
                                      <p:cBhvr>
                                        <p:cTn id="25" dur="200" fill="hold">
                                          <p:stCondLst>
                                            <p:cond delay="200"/>
                                          </p:stCondLst>
                                        </p:cTn>
                                        <p:tgtEl>
                                          <p:spTgt spid="3074"/>
                                        </p:tgtEl>
                                        <p:attrNameLst>
                                          <p:attrName>r</p:attrName>
                                        </p:attrNameLst>
                                      </p:cBhvr>
                                    </p:animRot>
                                    <p:animRot by="240000">
                                      <p:cBhvr>
                                        <p:cTn id="26" dur="200" fill="hold">
                                          <p:stCondLst>
                                            <p:cond delay="400"/>
                                          </p:stCondLst>
                                        </p:cTn>
                                        <p:tgtEl>
                                          <p:spTgt spid="3074"/>
                                        </p:tgtEl>
                                        <p:attrNameLst>
                                          <p:attrName>r</p:attrName>
                                        </p:attrNameLst>
                                      </p:cBhvr>
                                    </p:animRot>
                                    <p:animRot by="-240000">
                                      <p:cBhvr>
                                        <p:cTn id="27" dur="200" fill="hold">
                                          <p:stCondLst>
                                            <p:cond delay="600"/>
                                          </p:stCondLst>
                                        </p:cTn>
                                        <p:tgtEl>
                                          <p:spTgt spid="3074"/>
                                        </p:tgtEl>
                                        <p:attrNameLst>
                                          <p:attrName>r</p:attrName>
                                        </p:attrNameLst>
                                      </p:cBhvr>
                                    </p:animRot>
                                    <p:animRot by="120000">
                                      <p:cBhvr>
                                        <p:cTn id="28" dur="200" fill="hold">
                                          <p:stCondLst>
                                            <p:cond delay="800"/>
                                          </p:stCondLst>
                                        </p:cTn>
                                        <p:tgtEl>
                                          <p:spTgt spid="3074"/>
                                        </p:tgtEl>
                                        <p:attrNameLst>
                                          <p:attrName>r</p:attrName>
                                        </p:attrNameLst>
                                      </p:cBhvr>
                                    </p:animRot>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290">
                                          <p:stCondLst>
                                            <p:cond delay="0"/>
                                          </p:stCondLst>
                                        </p:cTn>
                                        <p:tgtEl>
                                          <p:spTgt spid="5"/>
                                        </p:tgtEl>
                                      </p:cBhvr>
                                    </p:animEffect>
                                    <p:anim calcmode="lin" valueType="num">
                                      <p:cBhvr>
                                        <p:cTn id="3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7" dur="13">
                                          <p:stCondLst>
                                            <p:cond delay="325"/>
                                          </p:stCondLst>
                                        </p:cTn>
                                        <p:tgtEl>
                                          <p:spTgt spid="5"/>
                                        </p:tgtEl>
                                      </p:cBhvr>
                                      <p:to x="100000" y="60000"/>
                                    </p:animScale>
                                    <p:animScale>
                                      <p:cBhvr>
                                        <p:cTn id="38" dur="83" decel="50000">
                                          <p:stCondLst>
                                            <p:cond delay="338"/>
                                          </p:stCondLst>
                                        </p:cTn>
                                        <p:tgtEl>
                                          <p:spTgt spid="5"/>
                                        </p:tgtEl>
                                      </p:cBhvr>
                                      <p:to x="100000" y="100000"/>
                                    </p:animScale>
                                    <p:animScale>
                                      <p:cBhvr>
                                        <p:cTn id="39" dur="13">
                                          <p:stCondLst>
                                            <p:cond delay="656"/>
                                          </p:stCondLst>
                                        </p:cTn>
                                        <p:tgtEl>
                                          <p:spTgt spid="5"/>
                                        </p:tgtEl>
                                      </p:cBhvr>
                                      <p:to x="100000" y="80000"/>
                                    </p:animScale>
                                    <p:animScale>
                                      <p:cBhvr>
                                        <p:cTn id="40" dur="83" decel="50000">
                                          <p:stCondLst>
                                            <p:cond delay="669"/>
                                          </p:stCondLst>
                                        </p:cTn>
                                        <p:tgtEl>
                                          <p:spTgt spid="5"/>
                                        </p:tgtEl>
                                      </p:cBhvr>
                                      <p:to x="100000" y="100000"/>
                                    </p:animScale>
                                    <p:animScale>
                                      <p:cBhvr>
                                        <p:cTn id="41" dur="13">
                                          <p:stCondLst>
                                            <p:cond delay="821"/>
                                          </p:stCondLst>
                                        </p:cTn>
                                        <p:tgtEl>
                                          <p:spTgt spid="5"/>
                                        </p:tgtEl>
                                      </p:cBhvr>
                                      <p:to x="100000" y="90000"/>
                                    </p:animScale>
                                    <p:animScale>
                                      <p:cBhvr>
                                        <p:cTn id="42" dur="83" decel="50000">
                                          <p:stCondLst>
                                            <p:cond delay="834"/>
                                          </p:stCondLst>
                                        </p:cTn>
                                        <p:tgtEl>
                                          <p:spTgt spid="5"/>
                                        </p:tgtEl>
                                      </p:cBhvr>
                                      <p:to x="100000" y="100000"/>
                                    </p:animScale>
                                    <p:animScale>
                                      <p:cBhvr>
                                        <p:cTn id="43" dur="13">
                                          <p:stCondLst>
                                            <p:cond delay="904"/>
                                          </p:stCondLst>
                                        </p:cTn>
                                        <p:tgtEl>
                                          <p:spTgt spid="5"/>
                                        </p:tgtEl>
                                      </p:cBhvr>
                                      <p:to x="100000" y="95000"/>
                                    </p:animScale>
                                    <p:animScale>
                                      <p:cBhvr>
                                        <p:cTn id="44" dur="83" decel="50000">
                                          <p:stCondLst>
                                            <p:cond delay="917"/>
                                          </p:stCondLst>
                                        </p:cTn>
                                        <p:tgtEl>
                                          <p:spTgt spid="5"/>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290">
                                          <p:stCondLst>
                                            <p:cond delay="0"/>
                                          </p:stCondLst>
                                        </p:cTn>
                                        <p:tgtEl>
                                          <p:spTgt spid="6"/>
                                        </p:tgtEl>
                                      </p:cBhvr>
                                    </p:animEffect>
                                    <p:anim calcmode="lin" valueType="num">
                                      <p:cBhvr>
                                        <p:cTn id="4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3" dur="13">
                                          <p:stCondLst>
                                            <p:cond delay="325"/>
                                          </p:stCondLst>
                                        </p:cTn>
                                        <p:tgtEl>
                                          <p:spTgt spid="6"/>
                                        </p:tgtEl>
                                      </p:cBhvr>
                                      <p:to x="100000" y="60000"/>
                                    </p:animScale>
                                    <p:animScale>
                                      <p:cBhvr>
                                        <p:cTn id="54" dur="83" decel="50000">
                                          <p:stCondLst>
                                            <p:cond delay="338"/>
                                          </p:stCondLst>
                                        </p:cTn>
                                        <p:tgtEl>
                                          <p:spTgt spid="6"/>
                                        </p:tgtEl>
                                      </p:cBhvr>
                                      <p:to x="100000" y="100000"/>
                                    </p:animScale>
                                    <p:animScale>
                                      <p:cBhvr>
                                        <p:cTn id="55" dur="13">
                                          <p:stCondLst>
                                            <p:cond delay="656"/>
                                          </p:stCondLst>
                                        </p:cTn>
                                        <p:tgtEl>
                                          <p:spTgt spid="6"/>
                                        </p:tgtEl>
                                      </p:cBhvr>
                                      <p:to x="100000" y="80000"/>
                                    </p:animScale>
                                    <p:animScale>
                                      <p:cBhvr>
                                        <p:cTn id="56" dur="83" decel="50000">
                                          <p:stCondLst>
                                            <p:cond delay="669"/>
                                          </p:stCondLst>
                                        </p:cTn>
                                        <p:tgtEl>
                                          <p:spTgt spid="6"/>
                                        </p:tgtEl>
                                      </p:cBhvr>
                                      <p:to x="100000" y="100000"/>
                                    </p:animScale>
                                    <p:animScale>
                                      <p:cBhvr>
                                        <p:cTn id="57" dur="13">
                                          <p:stCondLst>
                                            <p:cond delay="821"/>
                                          </p:stCondLst>
                                        </p:cTn>
                                        <p:tgtEl>
                                          <p:spTgt spid="6"/>
                                        </p:tgtEl>
                                      </p:cBhvr>
                                      <p:to x="100000" y="90000"/>
                                    </p:animScale>
                                    <p:animScale>
                                      <p:cBhvr>
                                        <p:cTn id="58" dur="83" decel="50000">
                                          <p:stCondLst>
                                            <p:cond delay="834"/>
                                          </p:stCondLst>
                                        </p:cTn>
                                        <p:tgtEl>
                                          <p:spTgt spid="6"/>
                                        </p:tgtEl>
                                      </p:cBhvr>
                                      <p:to x="100000" y="100000"/>
                                    </p:animScale>
                                    <p:animScale>
                                      <p:cBhvr>
                                        <p:cTn id="59" dur="13">
                                          <p:stCondLst>
                                            <p:cond delay="904"/>
                                          </p:stCondLst>
                                        </p:cTn>
                                        <p:tgtEl>
                                          <p:spTgt spid="6"/>
                                        </p:tgtEl>
                                      </p:cBhvr>
                                      <p:to x="100000" y="95000"/>
                                    </p:animScale>
                                    <p:animScale>
                                      <p:cBhvr>
                                        <p:cTn id="60" dur="83" decel="50000">
                                          <p:stCondLst>
                                            <p:cond delay="917"/>
                                          </p:stCondLst>
                                        </p:cTn>
                                        <p:tgtEl>
                                          <p:spTgt spid="6"/>
                                        </p:tgtEl>
                                      </p:cBhvr>
                                      <p:to x="100000" y="100000"/>
                                    </p:animScale>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75"/>
                                        </p:tgtEl>
                                        <p:attrNameLst>
                                          <p:attrName>style.visibility</p:attrName>
                                        </p:attrNameLst>
                                      </p:cBhvr>
                                      <p:to>
                                        <p:strVal val="visible"/>
                                      </p:to>
                                    </p:set>
                                    <p:animEffect transition="in" filter="fade">
                                      <p:cBhvr>
                                        <p:cTn id="6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6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1673958"/>
            <a:ext cx="8915400" cy="3982479"/>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18" t="35255" r="57885" b="57199"/>
          <a:stretch/>
        </p:blipFill>
        <p:spPr>
          <a:xfrm>
            <a:off x="-17318" y="2053306"/>
            <a:ext cx="9161318" cy="212341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6" r="5072" b="64283"/>
          <a:stretch/>
        </p:blipFill>
        <p:spPr>
          <a:xfrm>
            <a:off x="-17318" y="25400"/>
            <a:ext cx="9161318" cy="2027907"/>
          </a:xfrm>
          <a:prstGeom prst="rect">
            <a:avLst/>
          </a:prstGeom>
        </p:spPr>
      </p:pic>
      <p:pic>
        <p:nvPicPr>
          <p:cNvPr id="1030" name="Picture 6" descr="C:\Users\ADMIN\Desktop\4.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1.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09021" y="4076410"/>
            <a:ext cx="873437" cy="914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9" action="ppaction://hlinksldjump"/>
          </p:cNvPr>
          <p:cNvSpPr/>
          <p:nvPr/>
        </p:nvSpPr>
        <p:spPr>
          <a:xfrm>
            <a:off x="2271629" y="4176718"/>
            <a:ext cx="2495550" cy="7140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Khởi động</a:t>
            </a:r>
            <a:endParaRPr lang="en-US" sz="3200" b="1">
              <a:solidFill>
                <a:srgbClr val="FF0000"/>
              </a:solidFill>
              <a:latin typeface="Times New Roman" pitchFamily="18" charset="0"/>
              <a:cs typeface="Times New Roman" pitchFamily="18" charset="0"/>
            </a:endParaRPr>
          </a:p>
        </p:txBody>
      </p:sp>
      <p:sp>
        <p:nvSpPr>
          <p:cNvPr id="15" name="Rectangle 14"/>
          <p:cNvSpPr/>
          <p:nvPr/>
        </p:nvSpPr>
        <p:spPr>
          <a:xfrm>
            <a:off x="2587272" y="3479707"/>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Truy tìm</a:t>
            </a:r>
            <a:endParaRPr lang="en-US" sz="3200" b="1">
              <a:solidFill>
                <a:srgbClr val="FF0000"/>
              </a:solidFill>
              <a:latin typeface="Times New Roman" pitchFamily="18" charset="0"/>
              <a:cs typeface="Times New Roman" pitchFamily="18" charset="0"/>
            </a:endParaRPr>
          </a:p>
        </p:txBody>
      </p:sp>
      <p:sp>
        <p:nvSpPr>
          <p:cNvPr id="20" name="Rectangle 19"/>
          <p:cNvSpPr/>
          <p:nvPr/>
        </p:nvSpPr>
        <p:spPr>
          <a:xfrm>
            <a:off x="3050041" y="2763753"/>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Tăng tốc</a:t>
            </a:r>
            <a:endParaRPr lang="en-US" sz="3200" b="1">
              <a:solidFill>
                <a:srgbClr val="FF0000"/>
              </a:solidFill>
              <a:latin typeface="Times New Roman" pitchFamily="18" charset="0"/>
              <a:cs typeface="Times New Roman" pitchFamily="18" charset="0"/>
            </a:endParaRPr>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pic>
        <p:nvPicPr>
          <p:cNvPr id="22"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866391" y="4348290"/>
            <a:ext cx="873437" cy="9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7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21" dur="500" fill="hold"/>
                                        <p:tgtEl>
                                          <p:spTgt spid="16"/>
                                        </p:tgtEl>
                                        <p:attrNameLst>
                                          <p:attrName>ppt_x</p:attrName>
                                          <p:attrName>ppt_y</p:attrName>
                                        </p:attrNameLst>
                                      </p:cBhvr>
                                      <p:rCtr x="5642" y="-5787"/>
                                    </p:animMotion>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13733 -0.0975 L 0.12066 -0.24417 " pathEditMode="relative" rAng="0" ptsTypes="AA">
                                      <p:cBhvr>
                                        <p:cTn id="24" dur="500" fill="hold"/>
                                        <p:tgtEl>
                                          <p:spTgt spid="16"/>
                                        </p:tgtEl>
                                        <p:attrNameLst>
                                          <p:attrName>ppt_x</p:attrName>
                                          <p:attrName>ppt_y</p:attrName>
                                        </p:attrNameLst>
                                      </p:cBhvr>
                                      <p:rCtr x="-833" y="-7333"/>
                                    </p:animMotion>
                                  </p:childTnLst>
                                </p:cTn>
                              </p:par>
                            </p:childTnLst>
                          </p:cTn>
                        </p:par>
                        <p:par>
                          <p:cTn id="25" fill="hold">
                            <p:stCondLst>
                              <p:cond delay="1000"/>
                            </p:stCondLst>
                            <p:childTnLst>
                              <p:par>
                                <p:cTn id="26" presetID="63" presetClass="path" presetSubtype="0" accel="50000" decel="50000" fill="hold" nodeType="afterEffect">
                                  <p:stCondLst>
                                    <p:cond delay="0"/>
                                  </p:stCondLst>
                                  <p:childTnLst>
                                    <p:animMotion origin="layout" path="M 0.12066 -0.24417 L 0.20677 -0.35473 " pathEditMode="relative" rAng="0" ptsTypes="AA">
                                      <p:cBhvr>
                                        <p:cTn id="27" dur="500" fill="hold"/>
                                        <p:tgtEl>
                                          <p:spTgt spid="16"/>
                                        </p:tgtEl>
                                        <p:attrNameLst>
                                          <p:attrName>ppt_x</p:attrName>
                                          <p:attrName>ppt_y</p:attrName>
                                        </p:attrNameLst>
                                      </p:cBhvr>
                                      <p:rCtr x="4306" y="-5528"/>
                                    </p:animMotion>
                                  </p:childTnLst>
                                </p:cTn>
                              </p:par>
                            </p:childTnLst>
                          </p:cTn>
                        </p:par>
                        <p:par>
                          <p:cTn id="28" fill="hold">
                            <p:stCondLst>
                              <p:cond delay="1500"/>
                            </p:stCondLst>
                            <p:childTnLst>
                              <p:par>
                                <p:cTn id="29" presetID="63" presetClass="path" presetSubtype="0" accel="50000" decel="50000" fill="hold" nodeType="afterEffect">
                                  <p:stCondLst>
                                    <p:cond delay="0"/>
                                  </p:stCondLst>
                                  <p:childTnLst>
                                    <p:animMotion origin="layout" path="M 0.20677 -0.35472 L 0.34861 -0.45333 " pathEditMode="relative" rAng="0" ptsTypes="AA">
                                      <p:cBhvr>
                                        <p:cTn id="30" dur="500" fill="hold"/>
                                        <p:tgtEl>
                                          <p:spTgt spid="16"/>
                                        </p:tgtEl>
                                        <p:attrNameLst>
                                          <p:attrName>ppt_x</p:attrName>
                                          <p:attrName>ppt_y</p:attrName>
                                        </p:attrNameLst>
                                      </p:cBhvr>
                                      <p:rCtr x="7083" y="-4944"/>
                                    </p:animMotion>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0.34861 -0.45334 L 0.59028 -0.58667 " pathEditMode="relative" rAng="0" ptsTypes="AA">
                                      <p:cBhvr>
                                        <p:cTn id="33" dur="500" fill="hold"/>
                                        <p:tgtEl>
                                          <p:spTgt spid="16"/>
                                        </p:tgtEl>
                                        <p:attrNameLst>
                                          <p:attrName>ppt_x</p:attrName>
                                          <p:attrName>ppt_y</p:attrName>
                                        </p:attrNameLst>
                                      </p:cBhvr>
                                      <p:rCtr x="12083" y="-6667"/>
                                    </p:animMotion>
                                  </p:childTnLst>
                                </p:cTn>
                              </p:par>
                            </p:childTnLst>
                          </p:cTn>
                        </p:par>
                        <p:par>
                          <p:cTn id="34" fill="hold">
                            <p:stCondLst>
                              <p:cond delay="2500"/>
                            </p:stCondLst>
                            <p:childTnLst>
                              <p:par>
                                <p:cTn id="35" presetID="10" presetClass="exit" presetSubtype="0" fill="hold" nodeType="after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3000"/>
                            </p:stCondLst>
                            <p:childTnLst>
                              <p:par>
                                <p:cTn id="39"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40" dur="500" fill="hold"/>
                                        <p:tgtEl>
                                          <p:spTgt spid="22"/>
                                        </p:tgtEl>
                                        <p:attrNameLst>
                                          <p:attrName>ppt_x</p:attrName>
                                          <p:attrName>ppt_y</p:attrName>
                                        </p:attrNameLst>
                                      </p:cBhvr>
                                      <p:rCtr x="5642" y="-5787"/>
                                    </p:animMotion>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path" presetSubtype="0" accel="50000" decel="50000" fill="hold" nodeType="afterEffect">
                                  <p:stCondLst>
                                    <p:cond delay="0"/>
                                  </p:stCondLst>
                                  <p:childTnLst>
                                    <p:animMotion origin="layout" path="M 0.13733 -0.0975 L 0.12066 -0.24417 " pathEditMode="relative" rAng="0" ptsTypes="AA">
                                      <p:cBhvr>
                                        <p:cTn id="49" dur="500" fill="hold"/>
                                        <p:tgtEl>
                                          <p:spTgt spid="22"/>
                                        </p:tgtEl>
                                        <p:attrNameLst>
                                          <p:attrName>ppt_x</p:attrName>
                                          <p:attrName>ppt_y</p:attrName>
                                        </p:attrNameLst>
                                      </p:cBhvr>
                                      <p:rCtr x="-833" y="-7333"/>
                                    </p:animMotion>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63" presetClass="path" presetSubtype="0" accel="50000" decel="50000" fill="hold" nodeType="afterEffect">
                                  <p:stCondLst>
                                    <p:cond delay="0"/>
                                  </p:stCondLst>
                                  <p:childTnLst>
                                    <p:animMotion origin="layout" path="M 0.12066 -0.24417 L 0.20677 -0.35473 " pathEditMode="relative" rAng="0" ptsTypes="AA">
                                      <p:cBhvr>
                                        <p:cTn id="58" dur="500" fill="hold"/>
                                        <p:tgtEl>
                                          <p:spTgt spid="22"/>
                                        </p:tgtEl>
                                        <p:attrNameLst>
                                          <p:attrName>ppt_x</p:attrName>
                                          <p:attrName>ppt_y</p:attrName>
                                        </p:attrNameLst>
                                      </p:cBhvr>
                                      <p:rCtr x="4306" y="-5528"/>
                                    </p:animMotion>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7500"/>
                            </p:stCondLst>
                            <p:childTnLst>
                              <p:par>
                                <p:cTn id="66" presetID="63" presetClass="path" presetSubtype="0" accel="50000" decel="50000" fill="hold" nodeType="afterEffect">
                                  <p:stCondLst>
                                    <p:cond delay="0"/>
                                  </p:stCondLst>
                                  <p:childTnLst>
                                    <p:animMotion origin="layout" path="M 0.20677 -0.35472 L 0.34861 -0.45333 " pathEditMode="relative" rAng="0" ptsTypes="AA">
                                      <p:cBhvr>
                                        <p:cTn id="67" dur="500" fill="hold"/>
                                        <p:tgtEl>
                                          <p:spTgt spid="22"/>
                                        </p:tgtEl>
                                        <p:attrNameLst>
                                          <p:attrName>ppt_x</p:attrName>
                                          <p:attrName>ppt_y</p:attrName>
                                        </p:attrNameLst>
                                      </p:cBhvr>
                                      <p:rCtr x="7083" y="-4944"/>
                                    </p:animMotion>
                                  </p:childTnLst>
                                </p:cTn>
                              </p:par>
                            </p:childTnLst>
                          </p:cTn>
                        </p:par>
                        <p:par>
                          <p:cTn id="68" fill="hold">
                            <p:stCondLst>
                              <p:cond delay="8000"/>
                            </p:stCondLst>
                            <p:childTnLst>
                              <p:par>
                                <p:cTn id="69" presetID="42"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42" presetClass="path" presetSubtype="0" accel="50000" decel="50000" fill="hold" nodeType="afterEffect">
                                  <p:stCondLst>
                                    <p:cond delay="0"/>
                                  </p:stCondLst>
                                  <p:childTnLst>
                                    <p:animMotion origin="layout" path="M 0.34861 -0.45334 L 0.59028 -0.58667 " pathEditMode="relative" rAng="0" ptsTypes="AA">
                                      <p:cBhvr>
                                        <p:cTn id="76" dur="500" fill="hold"/>
                                        <p:tgtEl>
                                          <p:spTgt spid="22"/>
                                        </p:tgtEl>
                                        <p:attrNameLst>
                                          <p:attrName>ppt_x</p:attrName>
                                          <p:attrName>ppt_y</p:attrName>
                                        </p:attrNameLst>
                                      </p:cBhvr>
                                      <p:rCtr x="12083" y="-6667"/>
                                    </p:animMotion>
                                  </p:childTnLst>
                                </p:cTn>
                              </p:par>
                            </p:childTnLst>
                          </p:cTn>
                        </p:par>
                        <p:par>
                          <p:cTn id="77" fill="hold">
                            <p:stCondLst>
                              <p:cond delay="9500"/>
                            </p:stCondLst>
                            <p:childTnLst>
                              <p:par>
                                <p:cTn id="78" presetID="38" presetClass="path" presetSubtype="0" accel="50000" decel="50000" fill="hold" nodeType="afterEffect">
                                  <p:stCondLst>
                                    <p:cond delay="0"/>
                                  </p:stCondLst>
                                  <p:childTnLst>
                                    <p:animMotion origin="layout" path="M 0.62465 -0.62111 L 0.62031 -0.52222 L 0.61632 -0.62111 L 0.61215 -0.52222 L 0.60798 -0.62111 L 0.60399 -0.52222 L 0.59965 -0.62111 L 0.59566 -0.52222 L 0.59132 -0.62111 L 0.58698 -0.52222 L 0.58298 -0.62111 L 0.57882 -0.52222 L 0.57482 -0.62111 L 0.57066 -0.52222 L 0.56632 -0.62111 L 0.56232 -0.52222 L 0.55798 -0.62111 " pathEditMode="relative" rAng="0" ptsTypes="FFFFFFFFFFFFFFFFF">
                                      <p:cBhvr>
                                        <p:cTn id="79" dur="3000" fill="hold"/>
                                        <p:tgtEl>
                                          <p:spTgt spid="22"/>
                                        </p:tgtEl>
                                        <p:attrNameLst>
                                          <p:attrName>ppt_x</p:attrName>
                                          <p:attrName>ppt_y</p:attrName>
                                        </p:attrNameLst>
                                      </p:cBhvr>
                                      <p:rCtr x="-3333" y="4944"/>
                                    </p:animMotion>
                                  </p:childTnLst>
                                </p:cTn>
                              </p:par>
                            </p:childTnLst>
                          </p:cTn>
                        </p:par>
                      </p:childTnLst>
                    </p:cTn>
                  </p:par>
                </p:childTnLst>
              </p:cTn>
              <p:nextCondLst>
                <p:cond evt="onClick" delay="0">
                  <p:tgtEl>
                    <p:spTgt spid="16"/>
                  </p:tgtEl>
                </p:cond>
              </p:nextCondLst>
            </p:seq>
          </p:childTnLst>
        </p:cTn>
      </p:par>
    </p:tnLst>
    <p:bldLst>
      <p:bldP spid="6" grpId="0" animBg="1"/>
      <p:bldP spid="15"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2484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 action="ppaction://noaction"/>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000500"/>
            <a:ext cx="5553075" cy="707886"/>
          </a:xfrm>
          <a:prstGeom prst="rect">
            <a:avLst/>
          </a:prstGeom>
          <a:noFill/>
        </p:spPr>
        <p:txBody>
          <a:bodyPr wrap="square" rtlCol="0">
            <a:spAutoFit/>
          </a:bodyPr>
          <a:lstStyle/>
          <a:p>
            <a:pPr algn="ctr"/>
            <a:r>
              <a:rPr lang="en-US" sz="4000" b="1" dirty="0" smtClean="0">
                <a:solidFill>
                  <a:srgbClr val="FF0000"/>
                </a:solidFill>
                <a:latin typeface="Arial" panose="020B0604020202020204" pitchFamily="34" charset="0"/>
                <a:cs typeface="Arial" panose="020B0604020202020204" pitchFamily="34" charset="0"/>
              </a:rPr>
              <a:t>1dm</a:t>
            </a:r>
            <a:endParaRPr lang="vi-VN" sz="40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024062" y="548672"/>
            <a:ext cx="5553075" cy="1569660"/>
          </a:xfrm>
          <a:prstGeom prst="rect">
            <a:avLst/>
          </a:prstGeom>
          <a:noFill/>
        </p:spPr>
        <p:txBody>
          <a:bodyPr wrap="square" rtlCol="0">
            <a:spAutoFit/>
          </a:bodyPr>
          <a:lstStyle/>
          <a:p>
            <a:pPr algn="ctr"/>
            <a:r>
              <a:rPr lang="vi-VN" sz="3200" b="1" smtClean="0"/>
              <a:t>Đề-xi-mét vuông là diện tích của hình vuông có cạnh dài bao nhiêu?</a:t>
            </a:r>
            <a:endParaRPr lang="vi-VN" sz="3200" b="1" dirty="0"/>
          </a:p>
        </p:txBody>
      </p:sp>
    </p:spTree>
    <p:extLst>
      <p:ext uri="{BB962C8B-B14F-4D97-AF65-F5344CB8AC3E}">
        <p14:creationId xmlns:p14="http://schemas.microsoft.com/office/powerpoint/2010/main" val="31319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45">
                                          <p:stCondLst>
                                            <p:cond delay="0"/>
                                          </p:stCondLst>
                                        </p:cTn>
                                        <p:tgtEl>
                                          <p:spTgt spid="8"/>
                                        </p:tgtEl>
                                      </p:cBhvr>
                                    </p:animEffect>
                                    <p:anim calcmode="lin" valueType="num">
                                      <p:cBhvr>
                                        <p:cTn id="24"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9" dur="7">
                                          <p:stCondLst>
                                            <p:cond delay="162"/>
                                          </p:stCondLst>
                                        </p:cTn>
                                        <p:tgtEl>
                                          <p:spTgt spid="8"/>
                                        </p:tgtEl>
                                      </p:cBhvr>
                                      <p:to x="100000" y="60000"/>
                                    </p:animScale>
                                    <p:animScale>
                                      <p:cBhvr>
                                        <p:cTn id="30" dur="41" decel="50000">
                                          <p:stCondLst>
                                            <p:cond delay="169"/>
                                          </p:stCondLst>
                                        </p:cTn>
                                        <p:tgtEl>
                                          <p:spTgt spid="8"/>
                                        </p:tgtEl>
                                      </p:cBhvr>
                                      <p:to x="100000" y="100000"/>
                                    </p:animScale>
                                    <p:animScale>
                                      <p:cBhvr>
                                        <p:cTn id="31" dur="7">
                                          <p:stCondLst>
                                            <p:cond delay="328"/>
                                          </p:stCondLst>
                                        </p:cTn>
                                        <p:tgtEl>
                                          <p:spTgt spid="8"/>
                                        </p:tgtEl>
                                      </p:cBhvr>
                                      <p:to x="100000" y="80000"/>
                                    </p:animScale>
                                    <p:animScale>
                                      <p:cBhvr>
                                        <p:cTn id="32" dur="41" decel="50000">
                                          <p:stCondLst>
                                            <p:cond delay="335"/>
                                          </p:stCondLst>
                                        </p:cTn>
                                        <p:tgtEl>
                                          <p:spTgt spid="8"/>
                                        </p:tgtEl>
                                      </p:cBhvr>
                                      <p:to x="100000" y="100000"/>
                                    </p:animScale>
                                    <p:animScale>
                                      <p:cBhvr>
                                        <p:cTn id="33" dur="7">
                                          <p:stCondLst>
                                            <p:cond delay="410"/>
                                          </p:stCondLst>
                                        </p:cTn>
                                        <p:tgtEl>
                                          <p:spTgt spid="8"/>
                                        </p:tgtEl>
                                      </p:cBhvr>
                                      <p:to x="100000" y="90000"/>
                                    </p:animScale>
                                    <p:animScale>
                                      <p:cBhvr>
                                        <p:cTn id="34" dur="41" decel="50000">
                                          <p:stCondLst>
                                            <p:cond delay="417"/>
                                          </p:stCondLst>
                                        </p:cTn>
                                        <p:tgtEl>
                                          <p:spTgt spid="8"/>
                                        </p:tgtEl>
                                      </p:cBhvr>
                                      <p:to x="100000" y="100000"/>
                                    </p:animScale>
                                    <p:animScale>
                                      <p:cBhvr>
                                        <p:cTn id="35" dur="7">
                                          <p:stCondLst>
                                            <p:cond delay="452"/>
                                          </p:stCondLst>
                                        </p:cTn>
                                        <p:tgtEl>
                                          <p:spTgt spid="8"/>
                                        </p:tgtEl>
                                      </p:cBhvr>
                                      <p:to x="100000" y="95000"/>
                                    </p:animScale>
                                    <p:animScale>
                                      <p:cBhvr>
                                        <p:cTn id="36" dur="41" decel="50000">
                                          <p:stCondLst>
                                            <p:cond delay="459"/>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250" fill="hold"/>
                                        <p:tgtEl>
                                          <p:spTgt spid="2"/>
                                        </p:tgtEl>
                                        <p:attrNameLst>
                                          <p:attrName>ppt_w</p:attrName>
                                        </p:attrNameLst>
                                      </p:cBhvr>
                                      <p:tavLst>
                                        <p:tav tm="0">
                                          <p:val>
                                            <p:fltVal val="0"/>
                                          </p:val>
                                        </p:tav>
                                        <p:tav tm="100000">
                                          <p:val>
                                            <p:strVal val="#ppt_w"/>
                                          </p:val>
                                        </p:tav>
                                      </p:tavLst>
                                    </p:anim>
                                    <p:anim calcmode="lin" valueType="num">
                                      <p:cBhvr>
                                        <p:cTn id="42" dur="250" fill="hold"/>
                                        <p:tgtEl>
                                          <p:spTgt spid="2"/>
                                        </p:tgtEl>
                                        <p:attrNameLst>
                                          <p:attrName>ppt_h</p:attrName>
                                        </p:attrNameLst>
                                      </p:cBhvr>
                                      <p:tavLst>
                                        <p:tav tm="0">
                                          <p:val>
                                            <p:fltVal val="0"/>
                                          </p:val>
                                        </p:tav>
                                        <p:tav tm="100000">
                                          <p:val>
                                            <p:strVal val="#ppt_h"/>
                                          </p:val>
                                        </p:tav>
                                      </p:tavLst>
                                    </p:anim>
                                    <p:anim calcmode="lin" valueType="num">
                                      <p:cBhvr>
                                        <p:cTn id="43" dur="250" fill="hold"/>
                                        <p:tgtEl>
                                          <p:spTgt spid="2"/>
                                        </p:tgtEl>
                                        <p:attrNameLst>
                                          <p:attrName>style.rotation</p:attrName>
                                        </p:attrNameLst>
                                      </p:cBhvr>
                                      <p:tavLst>
                                        <p:tav tm="0">
                                          <p:val>
                                            <p:fltVal val="90"/>
                                          </p:val>
                                        </p:tav>
                                        <p:tav tm="100000">
                                          <p:val>
                                            <p:fltVal val="0"/>
                                          </p:val>
                                        </p:tav>
                                      </p:tavLst>
                                    </p:anim>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 action="ppaction://noaction"/>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5000</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50</a:t>
            </a:r>
            <a:r>
              <a:rPr lang="vi-VN" sz="3200" b="1" dirty="0" smtClean="0"/>
              <a:t>dm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cm</a:t>
            </a:r>
            <a:r>
              <a:rPr lang="vi-VN" sz="3200" b="1" baseline="30000" dirty="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2.60209E-18 -4.44444E-6 L 0.16076 -0.51889 " pathEditMode="relative" rAng="0" ptsTypes="AA">
                                      <p:cBhvr>
                                        <p:cTn id="48" dur="500" fill="hold"/>
                                        <p:tgtEl>
                                          <p:spTgt spid="9">
                                            <p:txEl>
                                              <p:pRg st="0" end="0"/>
                                            </p:txEl>
                                          </p:spTgt>
                                        </p:tgtEl>
                                        <p:attrNameLst>
                                          <p:attrName>ppt_x</p:attrName>
                                          <p:attrName>ppt_y</p:attrName>
                                        </p:attrNameLst>
                                      </p:cBhvr>
                                      <p:rCtr x="8385" y="-26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 action="ppaction://noaction"/>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45</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4500</a:t>
            </a:r>
            <a:r>
              <a:rPr lang="en-US" sz="3200" b="1" dirty="0"/>
              <a:t>c</a:t>
            </a:r>
            <a:r>
              <a:rPr lang="vi-VN" sz="3200" b="1" dirty="0" smtClean="0"/>
              <a:t>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d</a:t>
            </a:r>
            <a:r>
              <a:rPr lang="vi-VN" sz="3200" b="1" dirty="0" smtClean="0"/>
              <a:t>m</a:t>
            </a:r>
            <a:r>
              <a:rPr lang="vi-VN" sz="3200" b="1" baseline="30000" dirty="0" smtClean="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7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0.00712 -0.01333 L 0.17743 -0.52083 " pathEditMode="relative" rAng="0" ptsTypes="AA">
                                      <p:cBhvr>
                                        <p:cTn id="48" dur="500" fill="hold"/>
                                        <p:tgtEl>
                                          <p:spTgt spid="9">
                                            <p:txEl>
                                              <p:pRg st="0" end="0"/>
                                            </p:txEl>
                                          </p:spTgt>
                                        </p:tgtEl>
                                        <p:attrNameLst>
                                          <p:attrName>ppt_x</p:attrName>
                                          <p:attrName>ppt_y</p:attrName>
                                        </p:attrNameLst>
                                      </p:cBhvr>
                                      <p:rCtr x="9219" y="-25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79" y="614363"/>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5400" b="1" dirty="0" err="1" smtClean="0">
                <a:solidFill>
                  <a:srgbClr val="FF0000"/>
                </a:solidFill>
                <a:latin typeface="Times New Roman" panose="02020603050405020304" pitchFamily="18" charset="0"/>
                <a:cs typeface="Times New Roman" panose="02020603050405020304" pitchFamily="18" charset="0"/>
              </a:rPr>
              <a:t>Khám</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phá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098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Group 151"/>
          <p:cNvGraphicFramePr>
            <a:graphicFrameLocks noGrp="1"/>
          </p:cNvGraphicFramePr>
          <p:nvPr>
            <p:extLst>
              <p:ext uri="{D42A27DB-BD31-4B8C-83A1-F6EECF244321}">
                <p14:modId xmlns:p14="http://schemas.microsoft.com/office/powerpoint/2010/main" val="1029167984"/>
              </p:ext>
            </p:extLst>
          </p:nvPr>
        </p:nvGraphicFramePr>
        <p:xfrm>
          <a:off x="2088006" y="737169"/>
          <a:ext cx="5077708" cy="4291746"/>
        </p:xfrm>
        <a:graphic>
          <a:graphicData uri="http://schemas.openxmlformats.org/drawingml/2006/table">
            <a:tbl>
              <a:tblPr/>
              <a:tblGrid>
                <a:gridCol w="5077708">
                  <a:extLst>
                    <a:ext uri="{9D8B030D-6E8A-4147-A177-3AD203B41FA5}">
                      <a16:colId xmlns="" xmlns:a16="http://schemas.microsoft.com/office/drawing/2014/main" val="3214055155"/>
                    </a:ext>
                  </a:extLst>
                </a:gridCol>
              </a:tblGrid>
              <a:tr h="42917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 xmlns:a16="http://schemas.microsoft.com/office/drawing/2014/main" val="2853706717"/>
                  </a:ext>
                </a:extLst>
              </a:tr>
            </a:tbl>
          </a:graphicData>
        </a:graphic>
      </p:graphicFrame>
      <p:sp>
        <p:nvSpPr>
          <p:cNvPr id="3" name="Rectangle 2"/>
          <p:cNvSpPr>
            <a:spLocks noChangeArrowheads="1"/>
          </p:cNvSpPr>
          <p:nvPr/>
        </p:nvSpPr>
        <p:spPr bwMode="auto">
          <a:xfrm>
            <a:off x="-20794" y="0"/>
            <a:ext cx="9144000" cy="5715000"/>
          </a:xfrm>
          <a:prstGeom prst="rect">
            <a:avLst/>
          </a:prstGeom>
          <a:gradFill rotWithShape="1">
            <a:gsLst>
              <a:gs pos="0">
                <a:srgbClr val="9933FF">
                  <a:alpha val="20000"/>
                </a:srgbClr>
              </a:gs>
              <a:gs pos="100000">
                <a:srgbClr val="00FF99">
                  <a:alpha val="20000"/>
                </a:srgbClr>
              </a:gs>
            </a:gsLst>
            <a:path path="shape">
              <a:fillToRect l="50000" t="50000" r="50000" b="50000"/>
            </a:path>
          </a:gradFill>
          <a:ln w="9525">
            <a:pattFill prst="pct5">
              <a:fgClr>
                <a:srgbClr val="FF0000"/>
              </a:fgClr>
              <a:bgClr>
                <a:srgbClr val="FFCC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1500"/>
          </a:p>
        </p:txBody>
      </p:sp>
      <p:graphicFrame>
        <p:nvGraphicFramePr>
          <p:cNvPr id="4" name="Group 4"/>
          <p:cNvGraphicFramePr>
            <a:graphicFrameLocks noGrp="1"/>
          </p:cNvGraphicFramePr>
          <p:nvPr>
            <p:extLst>
              <p:ext uri="{D42A27DB-BD31-4B8C-83A1-F6EECF244321}">
                <p14:modId xmlns:p14="http://schemas.microsoft.com/office/powerpoint/2010/main" val="1175206345"/>
              </p:ext>
            </p:extLst>
          </p:nvPr>
        </p:nvGraphicFramePr>
        <p:xfrm>
          <a:off x="2085714" y="723900"/>
          <a:ext cx="5080000" cy="4321176"/>
        </p:xfrm>
        <a:graphic>
          <a:graphicData uri="http://schemas.openxmlformats.org/drawingml/2006/table">
            <a:tbl>
              <a:tblPr/>
              <a:tblGrid>
                <a:gridCol w="508000">
                  <a:extLst>
                    <a:ext uri="{9D8B030D-6E8A-4147-A177-3AD203B41FA5}">
                      <a16:colId xmlns="" xmlns:a16="http://schemas.microsoft.com/office/drawing/2014/main" val="3311653383"/>
                    </a:ext>
                  </a:extLst>
                </a:gridCol>
                <a:gridCol w="508000">
                  <a:extLst>
                    <a:ext uri="{9D8B030D-6E8A-4147-A177-3AD203B41FA5}">
                      <a16:colId xmlns="" xmlns:a16="http://schemas.microsoft.com/office/drawing/2014/main" val="1456354126"/>
                    </a:ext>
                  </a:extLst>
                </a:gridCol>
                <a:gridCol w="508000">
                  <a:extLst>
                    <a:ext uri="{9D8B030D-6E8A-4147-A177-3AD203B41FA5}">
                      <a16:colId xmlns="" xmlns:a16="http://schemas.microsoft.com/office/drawing/2014/main" val="1953708168"/>
                    </a:ext>
                  </a:extLst>
                </a:gridCol>
                <a:gridCol w="508000">
                  <a:extLst>
                    <a:ext uri="{9D8B030D-6E8A-4147-A177-3AD203B41FA5}">
                      <a16:colId xmlns="" xmlns:a16="http://schemas.microsoft.com/office/drawing/2014/main" val="3269657329"/>
                    </a:ext>
                  </a:extLst>
                </a:gridCol>
                <a:gridCol w="508000">
                  <a:extLst>
                    <a:ext uri="{9D8B030D-6E8A-4147-A177-3AD203B41FA5}">
                      <a16:colId xmlns="" xmlns:a16="http://schemas.microsoft.com/office/drawing/2014/main" val="3647337733"/>
                    </a:ext>
                  </a:extLst>
                </a:gridCol>
                <a:gridCol w="508000">
                  <a:extLst>
                    <a:ext uri="{9D8B030D-6E8A-4147-A177-3AD203B41FA5}">
                      <a16:colId xmlns="" xmlns:a16="http://schemas.microsoft.com/office/drawing/2014/main" val="2146275289"/>
                    </a:ext>
                  </a:extLst>
                </a:gridCol>
                <a:gridCol w="508000">
                  <a:extLst>
                    <a:ext uri="{9D8B030D-6E8A-4147-A177-3AD203B41FA5}">
                      <a16:colId xmlns="" xmlns:a16="http://schemas.microsoft.com/office/drawing/2014/main" val="1971594549"/>
                    </a:ext>
                  </a:extLst>
                </a:gridCol>
                <a:gridCol w="508000">
                  <a:extLst>
                    <a:ext uri="{9D8B030D-6E8A-4147-A177-3AD203B41FA5}">
                      <a16:colId xmlns="" xmlns:a16="http://schemas.microsoft.com/office/drawing/2014/main" val="2590112162"/>
                    </a:ext>
                  </a:extLst>
                </a:gridCol>
                <a:gridCol w="508000">
                  <a:extLst>
                    <a:ext uri="{9D8B030D-6E8A-4147-A177-3AD203B41FA5}">
                      <a16:colId xmlns="" xmlns:a16="http://schemas.microsoft.com/office/drawing/2014/main" val="970434608"/>
                    </a:ext>
                  </a:extLst>
                </a:gridCol>
                <a:gridCol w="508000">
                  <a:extLst>
                    <a:ext uri="{9D8B030D-6E8A-4147-A177-3AD203B41FA5}">
                      <a16:colId xmlns="" xmlns:a16="http://schemas.microsoft.com/office/drawing/2014/main"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787879674"/>
                  </a:ext>
                </a:extLst>
              </a:tr>
            </a:tbl>
          </a:graphicData>
        </a:graphic>
      </p:graphicFrame>
      <p:sp>
        <p:nvSpPr>
          <p:cNvPr id="6" name="Line 143"/>
          <p:cNvSpPr>
            <a:spLocks noChangeShapeType="1"/>
          </p:cNvSpPr>
          <p:nvPr/>
        </p:nvSpPr>
        <p:spPr bwMode="auto">
          <a:xfrm>
            <a:off x="3908061" y="6048296"/>
            <a:ext cx="5080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8" name="Text Box 145"/>
          <p:cNvSpPr txBox="1">
            <a:spLocks noChangeArrowheads="1"/>
          </p:cNvSpPr>
          <p:nvPr/>
        </p:nvSpPr>
        <p:spPr bwMode="auto">
          <a:xfrm>
            <a:off x="2011206" y="2366830"/>
            <a:ext cx="5080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1500" dirty="0">
                <a:solidFill>
                  <a:srgbClr val="0000FF"/>
                </a:solidFill>
                <a:cs typeface="Arial" panose="020B0604020202020204" pitchFamily="34" charset="0"/>
              </a:rPr>
              <a:t> </a:t>
            </a:r>
            <a:r>
              <a:rPr lang="en-US" altLang="vi-VN" sz="3000" b="1" dirty="0" err="1" smtClean="0">
                <a:solidFill>
                  <a:srgbClr val="FF0000"/>
                </a:solidFill>
                <a:cs typeface="Arial" panose="020B0604020202020204" pitchFamily="34" charset="0"/>
              </a:rPr>
              <a:t>một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mét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vuông</a:t>
            </a:r>
            <a:r>
              <a:rPr lang="en-US" altLang="vi-VN" sz="3000" b="1" dirty="0" smtClean="0">
                <a:solidFill>
                  <a:srgbClr val="FF0000"/>
                </a:solidFill>
                <a:cs typeface="Arial" panose="020B0604020202020204" pitchFamily="34" charset="0"/>
              </a:rPr>
              <a:t> </a:t>
            </a:r>
            <a:r>
              <a:rPr lang="en-US" altLang="vi-VN" sz="3000" b="1" dirty="0">
                <a:solidFill>
                  <a:srgbClr val="FF0000"/>
                </a:solidFill>
                <a:cs typeface="Arial" panose="020B0604020202020204" pitchFamily="34" charset="0"/>
              </a:rPr>
              <a:t>(</a:t>
            </a:r>
            <a:r>
              <a:rPr lang="en-US" altLang="vi-VN" sz="3000" b="1" dirty="0" smtClean="0">
                <a:solidFill>
                  <a:srgbClr val="FF0000"/>
                </a:solidFill>
                <a:cs typeface="Arial" panose="020B0604020202020204" pitchFamily="34" charset="0"/>
              </a:rPr>
              <a:t>1m²)</a:t>
            </a:r>
            <a:endParaRPr lang="en-US" altLang="vi-VN" sz="3000" b="1" dirty="0">
              <a:solidFill>
                <a:srgbClr val="FF0000"/>
              </a:solidFill>
              <a:cs typeface="Arial" panose="020B0604020202020204" pitchFamily="34" charset="0"/>
            </a:endParaRPr>
          </a:p>
        </p:txBody>
      </p:sp>
      <p:sp>
        <p:nvSpPr>
          <p:cNvPr id="11" name="Line 147"/>
          <p:cNvSpPr>
            <a:spLocks noChangeShapeType="1"/>
          </p:cNvSpPr>
          <p:nvPr/>
        </p:nvSpPr>
        <p:spPr bwMode="auto">
          <a:xfrm>
            <a:off x="1317106" y="6362700"/>
            <a:ext cx="36512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2" name="Rectangle 152"/>
          <p:cNvSpPr>
            <a:spLocks noChangeArrowheads="1"/>
          </p:cNvSpPr>
          <p:nvPr/>
        </p:nvSpPr>
        <p:spPr bwMode="auto">
          <a:xfrm>
            <a:off x="3619500" y="5080000"/>
            <a:ext cx="3175000" cy="6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3667" b="1" dirty="0">
                <a:solidFill>
                  <a:srgbClr val="0000FF"/>
                </a:solidFill>
              </a:rPr>
              <a:t>1m  =  10 </a:t>
            </a:r>
            <a:r>
              <a:rPr lang="en-US" altLang="vi-VN" sz="3667" b="1" dirty="0" err="1">
                <a:solidFill>
                  <a:srgbClr val="0000FF"/>
                </a:solidFill>
              </a:rPr>
              <a:t>dm</a:t>
            </a:r>
            <a:r>
              <a:rPr lang="en-US" altLang="vi-VN" sz="3667" b="1" dirty="0">
                <a:solidFill>
                  <a:srgbClr val="0000FF"/>
                </a:solidFill>
              </a:rPr>
              <a:t> </a:t>
            </a:r>
          </a:p>
        </p:txBody>
      </p:sp>
      <p:sp>
        <p:nvSpPr>
          <p:cNvPr id="15" name="Line 143"/>
          <p:cNvSpPr>
            <a:spLocks noChangeShapeType="1"/>
          </p:cNvSpPr>
          <p:nvPr/>
        </p:nvSpPr>
        <p:spPr bwMode="auto">
          <a:xfrm flipV="1">
            <a:off x="2070173" y="686083"/>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6" name="Line 147"/>
          <p:cNvSpPr>
            <a:spLocks noChangeShapeType="1"/>
          </p:cNvSpPr>
          <p:nvPr/>
        </p:nvSpPr>
        <p:spPr bwMode="auto">
          <a:xfrm>
            <a:off x="2085715"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7" name="Text Box 146"/>
          <p:cNvSpPr txBox="1">
            <a:spLocks noChangeArrowheads="1"/>
          </p:cNvSpPr>
          <p:nvPr/>
        </p:nvSpPr>
        <p:spPr bwMode="auto">
          <a:xfrm>
            <a:off x="-2060732" y="2857500"/>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10dm</a:t>
            </a:r>
            <a:endParaRPr lang="en-US" altLang="vi-VN" sz="3333" b="1" dirty="0">
              <a:solidFill>
                <a:srgbClr val="0000FF"/>
              </a:solidFill>
              <a:latin typeface=".VnTimeH" panose="020B7200000000000000" pitchFamily="34" charset="0"/>
            </a:endParaRPr>
          </a:p>
        </p:txBody>
      </p:sp>
      <p:sp>
        <p:nvSpPr>
          <p:cNvPr id="7" name="Line 144"/>
          <p:cNvSpPr>
            <a:spLocks noChangeShapeType="1"/>
          </p:cNvSpPr>
          <p:nvPr/>
        </p:nvSpPr>
        <p:spPr bwMode="auto">
          <a:xfrm flipH="1" flipV="1">
            <a:off x="2096926" y="4610100"/>
            <a:ext cx="2082" cy="4290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8" name="Text Box 146"/>
          <p:cNvSpPr txBox="1">
            <a:spLocks noChangeArrowheads="1"/>
          </p:cNvSpPr>
          <p:nvPr/>
        </p:nvSpPr>
        <p:spPr bwMode="auto">
          <a:xfrm>
            <a:off x="-1676400" y="5834062"/>
            <a:ext cx="1277938" cy="60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1dm</a:t>
            </a:r>
            <a:endParaRPr lang="en-US" altLang="vi-VN" sz="3333" b="1" dirty="0">
              <a:solidFill>
                <a:srgbClr val="0000FF"/>
              </a:solidFill>
              <a:latin typeface=".VnTimeH" panose="020B7200000000000000" pitchFamily="34" charset="0"/>
            </a:endParaRPr>
          </a:p>
        </p:txBody>
      </p:sp>
      <p:sp>
        <p:nvSpPr>
          <p:cNvPr id="19" name="Line 147"/>
          <p:cNvSpPr>
            <a:spLocks noChangeShapeType="1"/>
          </p:cNvSpPr>
          <p:nvPr/>
        </p:nvSpPr>
        <p:spPr bwMode="auto">
          <a:xfrm>
            <a:off x="3368415" y="65913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0" name="Line 143"/>
          <p:cNvSpPr>
            <a:spLocks noChangeShapeType="1"/>
          </p:cNvSpPr>
          <p:nvPr/>
        </p:nvSpPr>
        <p:spPr bwMode="auto">
          <a:xfrm flipV="1">
            <a:off x="2070173" y="686082"/>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1" name="Text Box 146"/>
          <p:cNvSpPr txBox="1">
            <a:spLocks noChangeArrowheads="1"/>
          </p:cNvSpPr>
          <p:nvPr/>
        </p:nvSpPr>
        <p:spPr bwMode="auto">
          <a:xfrm>
            <a:off x="-1984331" y="2828334"/>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dirty="0">
              <a:solidFill>
                <a:srgbClr val="0000FF"/>
              </a:solidFill>
              <a:latin typeface=".VnTimeH" panose="020B7200000000000000" pitchFamily="34" charset="0"/>
            </a:endParaRPr>
          </a:p>
        </p:txBody>
      </p:sp>
      <p:sp>
        <p:nvSpPr>
          <p:cNvPr id="22" name="Line 147"/>
          <p:cNvSpPr>
            <a:spLocks noChangeShapeType="1"/>
          </p:cNvSpPr>
          <p:nvPr/>
        </p:nvSpPr>
        <p:spPr bwMode="auto">
          <a:xfrm>
            <a:off x="2073637"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4" name="Text Box 146"/>
          <p:cNvSpPr txBox="1">
            <a:spLocks noChangeArrowheads="1"/>
          </p:cNvSpPr>
          <p:nvPr/>
        </p:nvSpPr>
        <p:spPr bwMode="auto">
          <a:xfrm>
            <a:off x="-1980728" y="2857499"/>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baseline="30000" dirty="0">
              <a:solidFill>
                <a:srgbClr val="0000FF"/>
              </a:solidFill>
              <a:latin typeface=".VnTimeH" panose="020B7200000000000000" pitchFamily="34" charset="0"/>
            </a:endParaRPr>
          </a:p>
        </p:txBody>
      </p:sp>
      <p:sp>
        <p:nvSpPr>
          <p:cNvPr id="25" name="Line 147"/>
          <p:cNvSpPr>
            <a:spLocks noChangeShapeType="1"/>
          </p:cNvSpPr>
          <p:nvPr/>
        </p:nvSpPr>
        <p:spPr bwMode="auto">
          <a:xfrm>
            <a:off x="2079682"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nvGrpSpPr>
          <p:cNvPr id="29" name="Group 28"/>
          <p:cNvGrpSpPr/>
          <p:nvPr/>
        </p:nvGrpSpPr>
        <p:grpSpPr>
          <a:xfrm>
            <a:off x="34833" y="6019658"/>
            <a:ext cx="9279119" cy="686084"/>
            <a:chOff x="15432" y="-33195"/>
            <a:chExt cx="9279119" cy="686084"/>
          </a:xfrm>
        </p:grpSpPr>
        <p:sp>
          <p:nvSpPr>
            <p:cNvPr id="27" name="Rounded Rectangle 26"/>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3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13003 -0.32 L -0.18836 -0.32 " pathEditMode="relative" rAng="0" ptsTypes="AA">
                                      <p:cBhvr>
                                        <p:cTn id="16" dur="500" fill="hold"/>
                                        <p:tgtEl>
                                          <p:spTgt spid="19"/>
                                        </p:tgtEl>
                                        <p:attrNameLst>
                                          <p:attrName>ppt_x</p:attrName>
                                          <p:attrName>ppt_y</p:attrName>
                                        </p:attrNameLst>
                                      </p:cBhvr>
                                      <p:rCtr x="-2917" y="0"/>
                                    </p:animMotion>
                                  </p:childTnLst>
                                </p:cTn>
                              </p:par>
                            </p:childTnLst>
                          </p:cTn>
                        </p:par>
                        <p:par>
                          <p:cTn id="17" fill="hold">
                            <p:stCondLst>
                              <p:cond delay="500"/>
                            </p:stCondLst>
                            <p:childTnLst>
                              <p:par>
                                <p:cTn id="18" presetID="42" presetClass="path" presetSubtype="0" accel="50000" decel="50000" fill="hold" grpId="0" nodeType="afterEffect">
                                  <p:stCondLst>
                                    <p:cond delay="0"/>
                                  </p:stCondLst>
                                  <p:childTnLst>
                                    <p:animMotion origin="layout" path="M 0.3217 -0.24028 L 0.23802 -0.24055 " pathEditMode="relative" rAng="0" ptsTypes="AA">
                                      <p:cBhvr>
                                        <p:cTn id="19" dur="250" fill="hold"/>
                                        <p:tgtEl>
                                          <p:spTgt spid="18"/>
                                        </p:tgtEl>
                                        <p:attrNameLst>
                                          <p:attrName>ppt_x</p:attrName>
                                          <p:attrName>ppt_y</p:attrName>
                                        </p:attrNameLst>
                                      </p:cBhvr>
                                      <p:rCtr x="-4184" y="-28"/>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0191 -0.69333 L -0.05642 -0.69333 " pathEditMode="relative" rAng="0" ptsTypes="AA">
                                      <p:cBhvr>
                                        <p:cTn id="27" dur="500" fill="hold"/>
                                        <p:tgtEl>
                                          <p:spTgt spid="16"/>
                                        </p:tgtEl>
                                        <p:attrNameLst>
                                          <p:attrName>ppt_x</p:attrName>
                                          <p:attrName>ppt_y</p:attrName>
                                        </p:attrNameLst>
                                      </p:cBhvr>
                                      <p:rCtr x="-2917" y="0"/>
                                    </p:animMotion>
                                  </p:childTnLst>
                                </p:cTn>
                              </p:par>
                            </p:childTnLst>
                          </p:cTn>
                        </p:par>
                        <p:par>
                          <p:cTn id="28" fill="hold">
                            <p:stCondLst>
                              <p:cond delay="500"/>
                            </p:stCondLst>
                            <p:childTnLst>
                              <p:par>
                                <p:cTn id="29" presetID="42" presetClass="path" presetSubtype="0" accel="50000" decel="50000" fill="hold" grpId="0" nodeType="afterEffect">
                                  <p:stCondLst>
                                    <p:cond delay="0"/>
                                  </p:stCondLst>
                                  <p:childTnLst>
                                    <p:animMotion origin="layout" path="M 0.35538 -0.13278 L 0.26371 -0.13278 " pathEditMode="relative" rAng="0" ptsTypes="AA">
                                      <p:cBhvr>
                                        <p:cTn id="30" dur="250" fill="hold"/>
                                        <p:tgtEl>
                                          <p:spTgt spid="17"/>
                                        </p:tgtEl>
                                        <p:attrNameLst>
                                          <p:attrName>ppt_x</p:attrName>
                                          <p:attrName>ppt_y</p:attrName>
                                        </p:attrNameLst>
                                      </p:cBhvr>
                                      <p:rCtr x="-4583" y="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0.00191 -0.69333 L -0.05642 -0.69333 " pathEditMode="relative" rAng="0" ptsTypes="AA">
                                      <p:cBhvr>
                                        <p:cTn id="52" dur="500" fill="hold"/>
                                        <p:tgtEl>
                                          <p:spTgt spid="22"/>
                                        </p:tgtEl>
                                        <p:attrNameLst>
                                          <p:attrName>ppt_x</p:attrName>
                                          <p:attrName>ppt_y</p:attrName>
                                        </p:attrNameLst>
                                      </p:cBhvr>
                                      <p:rCtr x="-2917" y="0"/>
                                    </p:animMotion>
                                  </p:childTnLst>
                                </p:cTn>
                              </p:par>
                            </p:childTnLst>
                          </p:cTn>
                        </p:par>
                        <p:par>
                          <p:cTn id="53" fill="hold">
                            <p:stCondLst>
                              <p:cond delay="500"/>
                            </p:stCondLst>
                            <p:childTnLst>
                              <p:par>
                                <p:cTn id="54" presetID="42" presetClass="path" presetSubtype="0" accel="50000" decel="50000" fill="hold" grpId="0" nodeType="afterEffect">
                                  <p:stCondLst>
                                    <p:cond delay="0"/>
                                  </p:stCondLst>
                                  <p:childTnLst>
                                    <p:animMotion origin="layout" path="M 0.35538 -0.13278 L 0.26372 -0.13278 " pathEditMode="relative" rAng="0" ptsTypes="AA">
                                      <p:cBhvr>
                                        <p:cTn id="55" dur="250" fill="hold"/>
                                        <p:tgtEl>
                                          <p:spTgt spid="21"/>
                                        </p:tgtEl>
                                        <p:attrNameLst>
                                          <p:attrName>ppt_x</p:attrName>
                                          <p:attrName>ppt_y</p:attrName>
                                        </p:attrNameLst>
                                      </p:cBhvr>
                                      <p:rCtr x="-4583" y="0"/>
                                    </p:animMotion>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0" nodeType="clickEffect">
                                  <p:stCondLst>
                                    <p:cond delay="0"/>
                                  </p:stCondLst>
                                  <p:childTnLst>
                                    <p:animMotion origin="layout" path="M 0.00191 -0.69333 L -0.05642 -0.69333 " pathEditMode="relative" rAng="0" ptsTypes="AA">
                                      <p:cBhvr>
                                        <p:cTn id="77" dur="500" fill="hold"/>
                                        <p:tgtEl>
                                          <p:spTgt spid="25"/>
                                        </p:tgtEl>
                                        <p:attrNameLst>
                                          <p:attrName>ppt_x</p:attrName>
                                          <p:attrName>ppt_y</p:attrName>
                                        </p:attrNameLst>
                                      </p:cBhvr>
                                      <p:rCtr x="-2917" y="0"/>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35538 -0.13278 L 0.26371 -0.13278 " pathEditMode="relative" rAng="0" ptsTypes="AA">
                                      <p:cBhvr>
                                        <p:cTn id="81" dur="250" fill="hold"/>
                                        <p:tgtEl>
                                          <p:spTgt spid="24"/>
                                        </p:tgtEl>
                                        <p:attrNameLst>
                                          <p:attrName>ppt_x</p:attrName>
                                          <p:attrName>ppt_y</p:attrName>
                                        </p:attrNameLst>
                                      </p:cBhvr>
                                      <p:rCtr x="-4583" y="0"/>
                                    </p:animMotion>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slide(fromBottom)">
                                      <p:cBhvr>
                                        <p:cTn id="86" dur="500"/>
                                        <p:tgtEl>
                                          <p:spTgt spid="26"/>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2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7" presetClass="entr" presetSubtype="1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1" grpId="1" animBg="1"/>
      <p:bldP spid="12" grpId="0"/>
      <p:bldP spid="12" grpId="1"/>
      <p:bldP spid="15" grpId="0" animBg="1"/>
      <p:bldP spid="16" grpId="0" animBg="1"/>
      <p:bldP spid="16" grpId="1" animBg="1"/>
      <p:bldP spid="17" grpId="0"/>
      <p:bldP spid="17" grpId="1"/>
      <p:bldP spid="7" grpId="0" animBg="1"/>
      <p:bldP spid="18" grpId="0"/>
      <p:bldP spid="18" grpId="1"/>
      <p:bldP spid="19" grpId="0" animBg="1"/>
      <p:bldP spid="19" grpId="1" animBg="1"/>
      <p:bldP spid="20" grpId="0" animBg="1"/>
      <p:bldP spid="21" grpId="0"/>
      <p:bldP spid="21" grpId="1"/>
      <p:bldP spid="22" grpId="0" animBg="1"/>
      <p:bldP spid="22" grpId="1" animBg="1"/>
      <p:bldP spid="24" grpId="0"/>
      <p:bldP spid="24" grpId="1"/>
      <p:bldP spid="25" grpId="0" animBg="1"/>
      <p:bldP spid="2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3.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4.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TotalTime>
  <Words>538</Words>
  <Application>Microsoft Office PowerPoint</Application>
  <PresentationFormat>On-screen Show (16:10)</PresentationFormat>
  <Paragraphs>167</Paragraphs>
  <Slides>25</Slides>
  <Notes>6</Notes>
  <HiddenSlides>0</HiddenSlides>
  <MMClips>2</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Sony 622</cp:lastModifiedBy>
  <cp:revision>110</cp:revision>
  <dcterms:created xsi:type="dcterms:W3CDTF">2017-12-31T23:29:53Z</dcterms:created>
  <dcterms:modified xsi:type="dcterms:W3CDTF">2021-11-11T06:44:05Z</dcterms:modified>
</cp:coreProperties>
</file>