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2" r:id="rId2"/>
    <p:sldId id="309" r:id="rId3"/>
    <p:sldId id="310" r:id="rId4"/>
    <p:sldId id="311" r:id="rId5"/>
    <p:sldId id="312" r:id="rId6"/>
    <p:sldId id="313" r:id="rId7"/>
    <p:sldId id="314" r:id="rId8"/>
    <p:sldId id="315" r:id="rId9"/>
    <p:sldId id="297" r:id="rId10"/>
    <p:sldId id="260" r:id="rId11"/>
    <p:sldId id="261" r:id="rId12"/>
    <p:sldId id="262" r:id="rId13"/>
    <p:sldId id="264" r:id="rId14"/>
    <p:sldId id="305" r:id="rId15"/>
    <p:sldId id="265" r:id="rId16"/>
    <p:sldId id="266" r:id="rId17"/>
    <p:sldId id="267" r:id="rId18"/>
    <p:sldId id="271" r:id="rId19"/>
    <p:sldId id="272" r:id="rId20"/>
    <p:sldId id="270" r:id="rId21"/>
    <p:sldId id="275" r:id="rId22"/>
    <p:sldId id="308" r:id="rId23"/>
    <p:sldId id="288" r:id="rId24"/>
    <p:sldId id="263" r:id="rId25"/>
    <p:sldId id="269" r:id="rId26"/>
    <p:sldId id="268" r:id="rId27"/>
    <p:sldId id="296" r:id="rId28"/>
    <p:sldId id="273" r:id="rId29"/>
    <p:sldId id="303" r:id="rId30"/>
    <p:sldId id="304" r:id="rId31"/>
    <p:sldId id="278" r:id="rId32"/>
    <p:sldId id="280" r:id="rId33"/>
    <p:sldId id="281" r:id="rId34"/>
    <p:sldId id="316" r:id="rId35"/>
    <p:sldId id="317" r:id="rId36"/>
    <p:sldId id="285" r:id="rId37"/>
    <p:sldId id="30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15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32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F7462-7118-4FEA-B541-89B57F316913}" type="datetimeFigureOut">
              <a:rPr lang="en-US" smtClean="0"/>
              <a:t>4/11/2021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0DB5-D0ED-49FC-A067-11EA146A5111}" type="slidenum">
              <a:rPr lang="en-US" smtClean="0"/>
              <a:t>‹#›</a:t>
            </a:fld>
            <a:endParaRPr lang="en-US"/>
          </a:p>
        </p:txBody>
      </p:sp>
    </p:spTree>
    <p:extLst>
      <p:ext uri="{BB962C8B-B14F-4D97-AF65-F5344CB8AC3E}">
        <p14:creationId xmlns:p14="http://schemas.microsoft.com/office/powerpoint/2010/main" val="72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707;ge45662170e_0_41873:notes"/>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1708;ge45662170e_0_4187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0575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fld id="{29F7A055-4B4E-4C4A-A1DD-FF9C96F79F5D}" type="slidenum">
              <a:rPr lang="en-US" altLang="en-US" smtClean="0"/>
              <a:pPr/>
              <a:t>7</a:t>
            </a:fld>
            <a:endParaRPr lang="en-US" altLang="en-US" smtClean="0"/>
          </a:p>
        </p:txBody>
      </p:sp>
    </p:spTree>
    <p:extLst>
      <p:ext uri="{BB962C8B-B14F-4D97-AF65-F5344CB8AC3E}">
        <p14:creationId xmlns:p14="http://schemas.microsoft.com/office/powerpoint/2010/main" val="130089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10DB5-D0ED-49FC-A067-11EA146A5111}" type="slidenum">
              <a:rPr lang="en-US" smtClean="0"/>
              <a:t>20</a:t>
            </a:fld>
            <a:endParaRPr lang="en-US"/>
          </a:p>
        </p:txBody>
      </p:sp>
    </p:spTree>
    <p:extLst>
      <p:ext uri="{BB962C8B-B14F-4D97-AF65-F5344CB8AC3E}">
        <p14:creationId xmlns:p14="http://schemas.microsoft.com/office/powerpoint/2010/main" val="304720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39E684-2037-4FB7-997C-6BC6FAFBF8E0}"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22136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78765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38145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0"/>
        <p:cNvGrpSpPr/>
        <p:nvPr/>
      </p:nvGrpSpPr>
      <p:grpSpPr>
        <a:xfrm>
          <a:off x="0" y="0"/>
          <a:ext cx="0" cy="0"/>
          <a:chOff x="0" y="0"/>
          <a:chExt cx="0" cy="0"/>
        </a:xfrm>
      </p:grpSpPr>
      <p:sp>
        <p:nvSpPr>
          <p:cNvPr id="4" name="Google Shape;341;p28"/>
          <p:cNvSpPr>
            <a:spLocks noChangeArrowheads="1"/>
          </p:cNvSpPr>
          <p:nvPr/>
        </p:nvSpPr>
        <p:spPr bwMode="auto">
          <a:xfrm>
            <a:off x="527050" y="581025"/>
            <a:ext cx="4060825" cy="569595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defRPr/>
            </a:pPr>
            <a:endParaRPr lang="en-US" altLang="en-US" sz="1800" smtClean="0"/>
          </a:p>
        </p:txBody>
      </p:sp>
      <p:sp>
        <p:nvSpPr>
          <p:cNvPr id="5" name="Google Shape;344;p28"/>
          <p:cNvSpPr/>
          <p:nvPr/>
        </p:nvSpPr>
        <p:spPr>
          <a:xfrm rot="21097789">
            <a:off x="3568700" y="-757238"/>
            <a:ext cx="290513" cy="544513"/>
          </a:xfrm>
          <a:custGeom>
            <a:avLst/>
            <a:gdLst/>
            <a:ahLst/>
            <a:cxnLst/>
            <a:rect l="l" t="t" r="r" b="b"/>
            <a:pathLst>
              <a:path w="5858" h="8246" extrusionOk="0">
                <a:moveTo>
                  <a:pt x="5857" y="1"/>
                </a:moveTo>
                <a:lnTo>
                  <a:pt x="0" y="2165"/>
                </a:lnTo>
                <a:lnTo>
                  <a:pt x="5559" y="8246"/>
                </a:lnTo>
                <a:lnTo>
                  <a:pt x="5857" y="1"/>
                </a:lnTo>
                <a:close/>
              </a:path>
            </a:pathLst>
          </a:custGeom>
          <a:solidFill>
            <a:schemeClr val="accent6"/>
          </a:solidFill>
          <a:ln>
            <a:noFill/>
          </a:ln>
        </p:spPr>
        <p:txBody>
          <a:bodyPr spcFirstLastPara="1" lIns="91425" tIns="91425" rIns="91425" bIns="91425" anchor="ctr"/>
          <a:lstStyle/>
          <a:p>
            <a:pPr eaLnBrk="1" hangingPunct="1">
              <a:spcBef>
                <a:spcPts val="0"/>
              </a:spcBef>
              <a:spcAft>
                <a:spcPts val="0"/>
              </a:spcAft>
              <a:defRPr/>
            </a:pPr>
            <a:endParaRPr sz="1800"/>
          </a:p>
        </p:txBody>
      </p:sp>
      <p:sp>
        <p:nvSpPr>
          <p:cNvPr id="6" name="Google Shape;345;p28"/>
          <p:cNvSpPr>
            <a:spLocks/>
          </p:cNvSpPr>
          <p:nvPr/>
        </p:nvSpPr>
        <p:spPr bwMode="auto">
          <a:xfrm>
            <a:off x="4487863" y="5757863"/>
            <a:ext cx="168275" cy="222250"/>
          </a:xfrm>
          <a:custGeom>
            <a:avLst/>
            <a:gdLst>
              <a:gd name="T0" fmla="*/ 2147483647 w 3426"/>
              <a:gd name="T1" fmla="*/ 2147483647 h 3378"/>
              <a:gd name="T2" fmla="*/ 2147483647 w 3426"/>
              <a:gd name="T3" fmla="*/ 2147483647 h 3378"/>
              <a:gd name="T4" fmla="*/ 2147483647 w 3426"/>
              <a:gd name="T5" fmla="*/ 2147483647 h 3378"/>
              <a:gd name="T6" fmla="*/ 2147483647 w 3426"/>
              <a:gd name="T7" fmla="*/ 2147483647 h 3378"/>
              <a:gd name="T8" fmla="*/ 2147483647 w 3426"/>
              <a:gd name="T9" fmla="*/ 2147483647 h 3378"/>
              <a:gd name="T10" fmla="*/ 2147483647 w 3426"/>
              <a:gd name="T11" fmla="*/ 2147483647 h 3378"/>
              <a:gd name="T12" fmla="*/ 2147483647 w 3426"/>
              <a:gd name="T13" fmla="*/ 2147483647 h 3378"/>
              <a:gd name="T14" fmla="*/ 2147483647 w 3426"/>
              <a:gd name="T15" fmla="*/ 2147483647 h 3378"/>
              <a:gd name="T16" fmla="*/ 2147483647 w 3426"/>
              <a:gd name="T17" fmla="*/ 2147483647 h 3378"/>
              <a:gd name="T18" fmla="*/ 2147483647 w 3426"/>
              <a:gd name="T19" fmla="*/ 2147483647 h 3378"/>
              <a:gd name="T20" fmla="*/ 2147483647 w 3426"/>
              <a:gd name="T21" fmla="*/ 2147483647 h 3378"/>
              <a:gd name="T22" fmla="*/ 2147483647 w 3426"/>
              <a:gd name="T23" fmla="*/ 2147483647 h 3378"/>
              <a:gd name="T24" fmla="*/ 2147483647 w 3426"/>
              <a:gd name="T25" fmla="*/ 2147483647 h 3378"/>
              <a:gd name="T26" fmla="*/ 2147483647 w 3426"/>
              <a:gd name="T27" fmla="*/ 2147483647 h 3378"/>
              <a:gd name="T28" fmla="*/ 2147483647 w 3426"/>
              <a:gd name="T29" fmla="*/ 2147483647 h 3378"/>
              <a:gd name="T30" fmla="*/ 2147483647 w 3426"/>
              <a:gd name="T31" fmla="*/ 2147483647 h 3378"/>
              <a:gd name="T32" fmla="*/ 2147483647 w 3426"/>
              <a:gd name="T33" fmla="*/ 2147483647 h 3378"/>
              <a:gd name="T34" fmla="*/ 2147483647 w 3426"/>
              <a:gd name="T35" fmla="*/ 2147483647 h 3378"/>
              <a:gd name="T36" fmla="*/ 2147483647 w 3426"/>
              <a:gd name="T37" fmla="*/ 2147483647 h 3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78" extrusionOk="0">
                <a:moveTo>
                  <a:pt x="1713" y="1"/>
                </a:moveTo>
                <a:cubicBezTo>
                  <a:pt x="1670" y="1"/>
                  <a:pt x="1627" y="22"/>
                  <a:pt x="1604" y="65"/>
                </a:cubicBezTo>
                <a:lnTo>
                  <a:pt x="1087" y="1011"/>
                </a:lnTo>
                <a:cubicBezTo>
                  <a:pt x="1076" y="1033"/>
                  <a:pt x="1060" y="1050"/>
                  <a:pt x="1038" y="1060"/>
                </a:cubicBezTo>
                <a:lnTo>
                  <a:pt x="93" y="1582"/>
                </a:lnTo>
                <a:cubicBezTo>
                  <a:pt x="1" y="1631"/>
                  <a:pt x="1" y="1753"/>
                  <a:pt x="93" y="1802"/>
                </a:cubicBezTo>
                <a:lnTo>
                  <a:pt x="1038" y="2319"/>
                </a:lnTo>
                <a:cubicBezTo>
                  <a:pt x="1060" y="2329"/>
                  <a:pt x="1076" y="2346"/>
                  <a:pt x="1087" y="2366"/>
                </a:cubicBezTo>
                <a:lnTo>
                  <a:pt x="1604" y="3313"/>
                </a:lnTo>
                <a:cubicBezTo>
                  <a:pt x="1627" y="3356"/>
                  <a:pt x="1670" y="3377"/>
                  <a:pt x="1713" y="3377"/>
                </a:cubicBezTo>
                <a:cubicBezTo>
                  <a:pt x="1757" y="3377"/>
                  <a:pt x="1800" y="3356"/>
                  <a:pt x="1824" y="3313"/>
                </a:cubicBezTo>
                <a:lnTo>
                  <a:pt x="2346" y="2366"/>
                </a:lnTo>
                <a:cubicBezTo>
                  <a:pt x="2356" y="2346"/>
                  <a:pt x="2373" y="2329"/>
                  <a:pt x="2393" y="2319"/>
                </a:cubicBezTo>
                <a:lnTo>
                  <a:pt x="3341" y="1802"/>
                </a:lnTo>
                <a:cubicBezTo>
                  <a:pt x="3426" y="1753"/>
                  <a:pt x="3426" y="1631"/>
                  <a:pt x="3341" y="1582"/>
                </a:cubicBezTo>
                <a:lnTo>
                  <a:pt x="2393" y="1060"/>
                </a:lnTo>
                <a:cubicBezTo>
                  <a:pt x="2373" y="1050"/>
                  <a:pt x="2356" y="1033"/>
                  <a:pt x="2346" y="1011"/>
                </a:cubicBezTo>
                <a:lnTo>
                  <a:pt x="1824" y="65"/>
                </a:lnTo>
                <a:cubicBezTo>
                  <a:pt x="1800" y="22"/>
                  <a:pt x="1757" y="1"/>
                  <a:pt x="1713" y="1"/>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7" name="Google Shape;346;p28"/>
          <p:cNvSpPr/>
          <p:nvPr/>
        </p:nvSpPr>
        <p:spPr>
          <a:xfrm>
            <a:off x="4473575" y="1487488"/>
            <a:ext cx="196850" cy="258762"/>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8" name="Google Shape;347;p28"/>
          <p:cNvSpPr>
            <a:spLocks/>
          </p:cNvSpPr>
          <p:nvPr/>
        </p:nvSpPr>
        <p:spPr bwMode="auto">
          <a:xfrm>
            <a:off x="8331200" y="666750"/>
            <a:ext cx="195263"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 name="Google Shape;348;p28"/>
          <p:cNvSpPr>
            <a:spLocks/>
          </p:cNvSpPr>
          <p:nvPr/>
        </p:nvSpPr>
        <p:spPr bwMode="auto">
          <a:xfrm>
            <a:off x="5249863" y="131763"/>
            <a:ext cx="196850" cy="258762"/>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 name="Google Shape;349;p28"/>
          <p:cNvSpPr>
            <a:spLocks/>
          </p:cNvSpPr>
          <p:nvPr/>
        </p:nvSpPr>
        <p:spPr bwMode="auto">
          <a:xfrm>
            <a:off x="1630363" y="63500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1" name="Google Shape;350;p28"/>
          <p:cNvSpPr>
            <a:spLocks/>
          </p:cNvSpPr>
          <p:nvPr/>
        </p:nvSpPr>
        <p:spPr bwMode="auto">
          <a:xfrm>
            <a:off x="415925" y="44958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351;p28"/>
          <p:cNvSpPr/>
          <p:nvPr/>
        </p:nvSpPr>
        <p:spPr>
          <a:xfrm>
            <a:off x="769938" y="454025"/>
            <a:ext cx="196850"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13" name="Google Shape;352;p28"/>
          <p:cNvSpPr/>
          <p:nvPr/>
        </p:nvSpPr>
        <p:spPr>
          <a:xfrm>
            <a:off x="8269288" y="5588000"/>
            <a:ext cx="196850" cy="257175"/>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342" name="Google Shape;342;p28"/>
          <p:cNvSpPr txBox="1">
            <a:spLocks noGrp="1"/>
          </p:cNvSpPr>
          <p:nvPr>
            <p:ph type="subTitle" idx="1"/>
          </p:nvPr>
        </p:nvSpPr>
        <p:spPr>
          <a:xfrm>
            <a:off x="905600" y="3042767"/>
            <a:ext cx="3302400" cy="1910400"/>
          </a:xfrm>
          <a:prstGeom prst="rect">
            <a:avLst/>
          </a:prstGeom>
        </p:spPr>
        <p:txBody>
          <a:bodyPr spcFirstLastPara="1" lIns="91425" tIns="91425" rIns="91425" bIns="91425" anchor="ctr">
            <a:noAutofit/>
          </a:bodyPr>
          <a:lstStyle>
            <a:lvl1pPr lvl="0" rtl="0">
              <a:lnSpc>
                <a:spcPct val="100000"/>
              </a:lnSpc>
              <a:spcBef>
                <a:spcPts val="0"/>
              </a:spcBef>
              <a:spcAft>
                <a:spcPts val="0"/>
              </a:spcAft>
              <a:buNone/>
              <a:defRPr sz="1800"/>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343" name="Google Shape;343;p28"/>
          <p:cNvSpPr txBox="1">
            <a:spLocks noGrp="1"/>
          </p:cNvSpPr>
          <p:nvPr>
            <p:ph type="title"/>
          </p:nvPr>
        </p:nvSpPr>
        <p:spPr>
          <a:xfrm>
            <a:off x="905600" y="2006433"/>
            <a:ext cx="3302400" cy="987600"/>
          </a:xfrm>
          <a:prstGeom prst="rect">
            <a:avLst/>
          </a:prstGeom>
        </p:spPr>
        <p:txBody>
          <a:bodyPr spcFirstLastPara="1" lIns="91425" tIns="91425" rIns="91425" bIns="91425">
            <a:noAutofit/>
          </a:bodyPr>
          <a:lstStyle>
            <a:lvl1pPr lvl="0" rtl="0">
              <a:spcBef>
                <a:spcPts val="0"/>
              </a:spcBef>
              <a:spcAft>
                <a:spcPts val="0"/>
              </a:spcAft>
              <a:buSzPts val="30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Tree>
    <p:extLst>
      <p:ext uri="{BB962C8B-B14F-4D97-AF65-F5344CB8AC3E}">
        <p14:creationId xmlns:p14="http://schemas.microsoft.com/office/powerpoint/2010/main" val="359214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33963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9E684-2037-4FB7-997C-6BC6FAFBF8E0}" type="datetimeFigureOut">
              <a:rPr lang="en-US" smtClean="0"/>
              <a:t>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47497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9E684-2037-4FB7-997C-6BC6FAFBF8E0}"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0870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9E684-2037-4FB7-997C-6BC6FAFBF8E0}" type="datetimeFigureOut">
              <a:rPr lang="en-US" smtClean="0"/>
              <a:t>4/11/2021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8922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9E684-2037-4FB7-997C-6BC6FAFBF8E0}" type="datetimeFigureOut">
              <a:rPr lang="en-US" smtClean="0"/>
              <a:t>4/11/2021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41856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9E684-2037-4FB7-997C-6BC6FAFBF8E0}" type="datetimeFigureOut">
              <a:rPr lang="en-US" smtClean="0"/>
              <a:t>4/11/2021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71959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401368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83912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9E684-2037-4FB7-997C-6BC6FAFBF8E0}" type="datetimeFigureOut">
              <a:rPr lang="en-US" smtClean="0"/>
              <a:t>4/11/2021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BA8-121C-4453-B6B9-0FEAC1E3B1A4}" type="slidenum">
              <a:rPr lang="en-US" smtClean="0"/>
              <a:t>‹#›</a:t>
            </a:fld>
            <a:endParaRPr lang="en-US"/>
          </a:p>
        </p:txBody>
      </p:sp>
    </p:spTree>
    <p:extLst>
      <p:ext uri="{BB962C8B-B14F-4D97-AF65-F5344CB8AC3E}">
        <p14:creationId xmlns:p14="http://schemas.microsoft.com/office/powerpoint/2010/main" val="18564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video" Target="file:///G:\Gi&#225;o%20&#225;n%20&#272;T%20d&#7921;%20thi%20CNTT%20s&#7917;%205\HINH%2011%20CHUYEN%202.mpg" TargetMode="External"/><Relationship Id="rId6" Type="http://schemas.openxmlformats.org/officeDocument/2006/relationships/slide" Target="slide2.xml"/><Relationship Id="rId5" Type="http://schemas.openxmlformats.org/officeDocument/2006/relationships/image" Target="../media/image5.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audio" Target="../media/audio2.wav"/><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7" name="WordArt 7"/>
          <p:cNvSpPr>
            <a:spLocks noChangeArrowheads="1" noChangeShapeType="1" noTextEdit="1"/>
          </p:cNvSpPr>
          <p:nvPr/>
        </p:nvSpPr>
        <p:spPr bwMode="auto">
          <a:xfrm>
            <a:off x="2051720" y="1772816"/>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a:t>
            </a:r>
            <a:r>
              <a:rPr lang="en-US" sz="3600" kern="10" dirty="0" smtClean="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SỬ</a:t>
            </a:r>
          </a:p>
        </p:txBody>
      </p:sp>
      <p:pic>
        <p:nvPicPr>
          <p:cNvPr id="6" name="Picture 4" descr="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8"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WordArt 7"/>
          <p:cNvSpPr>
            <a:spLocks noChangeArrowheads="1" noChangeShapeType="1" noTextEdit="1"/>
          </p:cNvSpPr>
          <p:nvPr/>
        </p:nvSpPr>
        <p:spPr bwMode="auto">
          <a:xfrm>
            <a:off x="2079068" y="1772816"/>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a:t>
            </a:r>
            <a:r>
              <a:rPr lang="en-US" sz="3600" kern="10" dirty="0" smtClean="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SỬ</a:t>
            </a:r>
          </a:p>
        </p:txBody>
      </p:sp>
      <p:sp>
        <p:nvSpPr>
          <p:cNvPr id="8" name="WordArt 7"/>
          <p:cNvSpPr>
            <a:spLocks noChangeArrowheads="1" noChangeShapeType="1" noTextEdit="1"/>
          </p:cNvSpPr>
          <p:nvPr/>
        </p:nvSpPr>
        <p:spPr bwMode="auto">
          <a:xfrm>
            <a:off x="1115616" y="2636912"/>
            <a:ext cx="6840760" cy="1168325"/>
          </a:xfrm>
          <a:prstGeom prst="rect">
            <a:avLst/>
          </a:prstGeom>
        </p:spPr>
        <p:txBody>
          <a:bodyPr wrap="none" fromWordArt="1">
            <a:prstTxWarp prst="textPlain">
              <a:avLst>
                <a:gd name="adj" fmla="val 50393"/>
              </a:avLst>
            </a:prstTxWarp>
          </a:bodyPr>
          <a:lstStyle/>
          <a:p>
            <a:pPr algn="ctr"/>
            <a:r>
              <a:rPr lang="en-US" sz="49600" b="1" i="1" kern="10" dirty="0" smtClean="0">
                <a:ln w="19050">
                  <a:solidFill>
                    <a:srgbClr val="99CCFF"/>
                  </a:solidFill>
                  <a:round/>
                  <a:headEnd/>
                  <a:tailEnd/>
                </a:ln>
                <a:solidFill>
                  <a:srgbClr val="FF3300"/>
                </a:solidFill>
                <a:latin typeface="Times New Roman"/>
                <a:cs typeface="Times New Roman"/>
              </a:rPr>
              <a:t>TUẦN 10</a:t>
            </a:r>
          </a:p>
          <a:p>
            <a:pPr algn="ctr"/>
            <a:r>
              <a:rPr lang="en-US" sz="49600" b="1" i="1" kern="10" dirty="0" smtClean="0">
                <a:ln w="19050">
                  <a:solidFill>
                    <a:srgbClr val="99CCFF"/>
                  </a:solidFill>
                  <a:round/>
                  <a:headEnd/>
                  <a:tailEnd/>
                </a:ln>
                <a:solidFill>
                  <a:srgbClr val="FF3300"/>
                </a:solidFill>
                <a:latin typeface="Times New Roman"/>
                <a:cs typeface="Times New Roman"/>
              </a:rPr>
              <a:t>BÁC HỒ ĐỌC BẢN TUYÊN NGÔN ĐỘC LẬP</a:t>
            </a:r>
          </a:p>
        </p:txBody>
      </p:sp>
    </p:spTree>
    <p:extLst>
      <p:ext uri="{BB962C8B-B14F-4D97-AF65-F5344CB8AC3E}">
        <p14:creationId xmlns:p14="http://schemas.microsoft.com/office/powerpoint/2010/main" val="364197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1115616" y="966009"/>
            <a:ext cx="7763574" cy="584775"/>
          </a:xfrm>
          <a:prstGeom prst="rect">
            <a:avLst/>
          </a:prstGeom>
          <a:noFill/>
        </p:spPr>
        <p:txBody>
          <a:bodyPr wrap="square" rtlCol="0">
            <a:spAutoFit/>
          </a:bodyPr>
          <a:lstStyle/>
          <a:p>
            <a:pPr algn="ctr"/>
            <a:r>
              <a:rPr lang="en-US" sz="3200" b="1" dirty="0" smtClean="0">
                <a:solidFill>
                  <a:srgbClr val="FF0000"/>
                </a:solidFill>
                <a:latin typeface="+mj-lt"/>
              </a:rPr>
              <a:t>YÊU CẦU CẦN ĐẠT</a:t>
            </a:r>
            <a:endParaRPr lang="en-US" sz="3200" b="1" dirty="0">
              <a:solidFill>
                <a:srgbClr val="FF0000"/>
              </a:solidFill>
              <a:latin typeface="+mj-lt"/>
            </a:endParaRPr>
          </a:p>
        </p:txBody>
      </p:sp>
      <p:sp>
        <p:nvSpPr>
          <p:cNvPr id="10" name="TextBox 9"/>
          <p:cNvSpPr txBox="1"/>
          <p:nvPr/>
        </p:nvSpPr>
        <p:spPr>
          <a:xfrm>
            <a:off x="696858" y="1772816"/>
            <a:ext cx="7907590" cy="3539430"/>
          </a:xfrm>
          <a:prstGeom prst="rect">
            <a:avLst/>
          </a:prstGeom>
          <a:noFill/>
        </p:spPr>
        <p:txBody>
          <a:bodyPr wrap="square" rtlCol="0">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 </a:t>
            </a:r>
            <a:r>
              <a:rPr lang="en-US" sz="3200" dirty="0" err="1" smtClean="0">
                <a:solidFill>
                  <a:srgbClr val="0070C0"/>
                </a:solidFill>
                <a:latin typeface="Times New Roman" panose="02020603050405020304" pitchFamily="18" charset="0"/>
                <a:cs typeface="Times New Roman" panose="02020603050405020304" pitchFamily="18" charset="0"/>
              </a:rPr>
              <a:t>tại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Quảng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trường</a:t>
            </a:r>
            <a:r>
              <a:rPr lang="en-US" sz="3200" dirty="0" smtClean="0">
                <a:solidFill>
                  <a:srgbClr val="0070C0"/>
                </a:solidFill>
                <a:latin typeface="Times New Roman" panose="02020603050405020304" pitchFamily="18" charset="0"/>
                <a:cs typeface="Times New Roman" panose="02020603050405020304" pitchFamily="18" charset="0"/>
              </a:rPr>
              <a:t> Ba </a:t>
            </a:r>
            <a:r>
              <a:rPr lang="en-US" sz="3200" dirty="0" err="1" smtClean="0">
                <a:solidFill>
                  <a:srgbClr val="0070C0"/>
                </a:solidFill>
                <a:latin typeface="Times New Roman" panose="02020603050405020304" pitchFamily="18" charset="0"/>
                <a:cs typeface="Times New Roman" panose="02020603050405020304" pitchFamily="18" charset="0"/>
              </a:rPr>
              <a:t>Đình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Bác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Hồ</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đọc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Tuyên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ngôn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lập</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Thuật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được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những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nét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cơ</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bản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của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buổi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lễ</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Hiểu</a:t>
            </a:r>
            <a:r>
              <a:rPr lang="en-US" sz="3200" dirty="0" smtClean="0">
                <a:solidFill>
                  <a:srgbClr val="0070C0"/>
                </a:solidFill>
                <a:latin typeface="Times New Roman" panose="02020603050405020304" pitchFamily="18" charset="0"/>
                <a:cs typeface="Times New Roman" panose="02020603050405020304" pitchFamily="18" charset="0"/>
              </a:rPr>
              <a:t> ý </a:t>
            </a:r>
            <a:r>
              <a:rPr lang="en-US" sz="3200" dirty="0" err="1" smtClean="0">
                <a:solidFill>
                  <a:srgbClr val="0070C0"/>
                </a:solidFill>
                <a:latin typeface="Times New Roman" panose="02020603050405020304" pitchFamily="18" charset="0"/>
                <a:cs typeface="Times New Roman" panose="02020603050405020304" pitchFamily="18" charset="0"/>
              </a:rPr>
              <a:t>nghĩa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lịch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sử</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07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2267744" y="601524"/>
            <a:ext cx="2160240" cy="523220"/>
          </a:xfrm>
          <a:prstGeom prst="rect">
            <a:avLst/>
          </a:prstGeom>
          <a:noFill/>
        </p:spPr>
        <p:txBody>
          <a:bodyPr wrap="square" rtlCol="0">
            <a:spAutoFit/>
          </a:bodyPr>
          <a:lstStyle/>
          <a:p>
            <a:pPr algn="ctr"/>
            <a:r>
              <a:rPr lang="vi-VN" sz="2800" b="1" u="sng" dirty="0">
                <a:solidFill>
                  <a:srgbClr val="FF3300"/>
                </a:solidFill>
                <a:latin typeface="+mj-lt"/>
              </a:rPr>
              <a:t>Hoạt động 1</a:t>
            </a:r>
            <a:endParaRPr lang="en-US" sz="2800" b="1" u="sng" dirty="0">
              <a:solidFill>
                <a:srgbClr val="FF3300"/>
              </a:solidFill>
              <a:latin typeface="+mj-lt"/>
            </a:endParaRPr>
          </a:p>
        </p:txBody>
      </p:sp>
      <p:sp>
        <p:nvSpPr>
          <p:cNvPr id="9" name="TextBox 8"/>
          <p:cNvSpPr txBox="1"/>
          <p:nvPr/>
        </p:nvSpPr>
        <p:spPr>
          <a:xfrm>
            <a:off x="323527" y="1271662"/>
            <a:ext cx="8496943" cy="1077218"/>
          </a:xfrm>
          <a:prstGeom prst="rect">
            <a:avLst/>
          </a:prstGeom>
          <a:noFill/>
        </p:spPr>
        <p:txBody>
          <a:bodyPr wrap="square" rtlCol="0">
            <a:spAutoFit/>
          </a:bodyPr>
          <a:lstStyle/>
          <a:p>
            <a:r>
              <a:rPr lang="vi-VN" sz="3200" b="1" dirty="0">
                <a:solidFill>
                  <a:schemeClr val="accent1">
                    <a:lumMod val="50000"/>
                  </a:schemeClr>
                </a:solidFill>
                <a:latin typeface="+mj-lt"/>
              </a:rPr>
              <a:t>Quang cảnh ngày 2 tháng 9 năm 1945 ở Hà Nội</a:t>
            </a:r>
            <a:endParaRPr lang="en-US" sz="3200" b="1" dirty="0">
              <a:solidFill>
                <a:schemeClr val="accent1">
                  <a:lumMod val="50000"/>
                </a:schemeClr>
              </a:solidFill>
              <a:latin typeface="+mj-lt"/>
            </a:endParaRPr>
          </a:p>
          <a:p>
            <a:endParaRPr lang="en-US" sz="3200" b="1" dirty="0">
              <a:solidFill>
                <a:schemeClr val="accent1">
                  <a:lumMod val="50000"/>
                </a:schemeClr>
              </a:solidFill>
              <a:latin typeface="+mj-lt"/>
            </a:endParaRPr>
          </a:p>
        </p:txBody>
      </p:sp>
      <p:sp>
        <p:nvSpPr>
          <p:cNvPr id="10" name="TextBox 9"/>
          <p:cNvSpPr txBox="1"/>
          <p:nvPr/>
        </p:nvSpPr>
        <p:spPr>
          <a:xfrm>
            <a:off x="323527" y="2444695"/>
            <a:ext cx="8280921" cy="1200329"/>
          </a:xfrm>
          <a:prstGeom prst="rect">
            <a:avLst/>
          </a:prstGeom>
          <a:noFill/>
        </p:spPr>
        <p:txBody>
          <a:bodyPr wrap="square" rtlCol="0">
            <a:spAutoFit/>
          </a:bodyPr>
          <a:lstStyle/>
          <a:p>
            <a:r>
              <a:rPr lang="vi-VN" sz="3600" dirty="0">
                <a:solidFill>
                  <a:schemeClr val="accent2">
                    <a:lumMod val="50000"/>
                  </a:schemeClr>
                </a:solidFill>
                <a:latin typeface="+mj-lt"/>
              </a:rPr>
              <a:t>Em có nhận xét gì về quang cảnh ngày 2 tháng 9 ở Hà Nội?</a:t>
            </a:r>
            <a:endParaRPr lang="en-US" sz="3600" dirty="0">
              <a:solidFill>
                <a:schemeClr val="accent2">
                  <a:lumMod val="50000"/>
                </a:schemeClr>
              </a:solidFill>
              <a:latin typeface="+mj-lt"/>
            </a:endParaRPr>
          </a:p>
        </p:txBody>
      </p:sp>
    </p:spTree>
    <p:extLst>
      <p:ext uri="{BB962C8B-B14F-4D97-AF65-F5344CB8AC3E}">
        <p14:creationId xmlns:p14="http://schemas.microsoft.com/office/powerpoint/2010/main" val="300193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15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50286"/>
            <a:ext cx="1187053" cy="836954"/>
          </a:xfrm>
          <a:prstGeom prst="rect">
            <a:avLst/>
          </a:prstGeom>
        </p:spPr>
      </p:pic>
      <p:sp>
        <p:nvSpPr>
          <p:cNvPr id="11" name="TextBox 10"/>
          <p:cNvSpPr txBox="1"/>
          <p:nvPr/>
        </p:nvSpPr>
        <p:spPr>
          <a:xfrm>
            <a:off x="1007603" y="6116059"/>
            <a:ext cx="7128792" cy="584775"/>
          </a:xfrm>
          <a:prstGeom prst="rect">
            <a:avLst/>
          </a:prstGeom>
          <a:noFill/>
        </p:spPr>
        <p:txBody>
          <a:bodyPr wrap="square" rtlCol="0">
            <a:spAutoFit/>
          </a:bodyPr>
          <a:lstStyle/>
          <a:p>
            <a:pPr algn="ctr"/>
            <a:r>
              <a:rPr lang="vi-VN" sz="3200" b="1" dirty="0">
                <a:solidFill>
                  <a:srgbClr val="C00000"/>
                </a:solidFill>
                <a:latin typeface="+mj-lt"/>
              </a:rPr>
              <a:t>Hà Nội tưng bừng cờ, hoa</a:t>
            </a:r>
            <a:endParaRPr lang="en-US" sz="3200" b="1" dirty="0">
              <a:solidFill>
                <a:srgbClr val="C00000"/>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80728"/>
            <a:ext cx="8280920" cy="4948648"/>
          </a:xfrm>
          <a:prstGeom prst="rect">
            <a:avLst/>
          </a:prstGeom>
        </p:spPr>
      </p:pic>
    </p:spTree>
    <p:extLst>
      <p:ext uri="{BB962C8B-B14F-4D97-AF65-F5344CB8AC3E}">
        <p14:creationId xmlns:p14="http://schemas.microsoft.com/office/powerpoint/2010/main" val="4503767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 y="1105831"/>
            <a:ext cx="4572000" cy="44114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355" y="1105830"/>
            <a:ext cx="4569074" cy="4411402"/>
          </a:xfrm>
          <a:prstGeom prst="rect">
            <a:avLst/>
          </a:prstGeom>
        </p:spPr>
      </p:pic>
      <p:sp>
        <p:nvSpPr>
          <p:cNvPr id="9" name="TextBox 8"/>
          <p:cNvSpPr txBox="1"/>
          <p:nvPr/>
        </p:nvSpPr>
        <p:spPr>
          <a:xfrm>
            <a:off x="962169" y="5517232"/>
            <a:ext cx="6907676" cy="1384995"/>
          </a:xfrm>
          <a:prstGeom prst="rect">
            <a:avLst/>
          </a:prstGeom>
          <a:noFill/>
        </p:spPr>
        <p:txBody>
          <a:bodyPr wrap="square" rtlCol="0">
            <a:spAutoFit/>
          </a:bodyPr>
          <a:lstStyle/>
          <a:p>
            <a:pPr algn="ctr"/>
            <a:r>
              <a:rPr lang="vi-VN" sz="2800" b="1" dirty="0">
                <a:solidFill>
                  <a:srgbClr val="C00000"/>
                </a:solidFill>
                <a:latin typeface="+mj-lt"/>
              </a:rPr>
              <a:t>Đồng bào Hà Nội không kể già, trẻ, gái, trai mọi người đều xuống đường hướng về Ba Đình chờ buổi lễ.</a:t>
            </a:r>
            <a:endParaRPr lang="en-US" sz="2800" b="1" dirty="0">
              <a:solidFill>
                <a:srgbClr val="C00000"/>
              </a:solidFill>
              <a:latin typeface="+mj-lt"/>
            </a:endParaRPr>
          </a:p>
        </p:txBody>
      </p:sp>
    </p:spTree>
    <p:extLst>
      <p:ext uri="{BB962C8B-B14F-4D97-AF65-F5344CB8AC3E}">
        <p14:creationId xmlns:p14="http://schemas.microsoft.com/office/powerpoint/2010/main" val="268422837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76056" cy="3356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0"/>
            <a:ext cx="3867894" cy="33569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6993"/>
            <a:ext cx="4870450" cy="34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3429000"/>
            <a:ext cx="425627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18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3" y="836712"/>
            <a:ext cx="7776864" cy="4896544"/>
          </a:xfrm>
          <a:prstGeom prst="rect">
            <a:avLst/>
          </a:prstGeom>
        </p:spPr>
      </p:pic>
      <p:sp>
        <p:nvSpPr>
          <p:cNvPr id="8" name="TextBox 7"/>
          <p:cNvSpPr txBox="1"/>
          <p:nvPr/>
        </p:nvSpPr>
        <p:spPr>
          <a:xfrm>
            <a:off x="1509305" y="5780782"/>
            <a:ext cx="6120680" cy="1077218"/>
          </a:xfrm>
          <a:prstGeom prst="rect">
            <a:avLst/>
          </a:prstGeom>
          <a:noFill/>
        </p:spPr>
        <p:txBody>
          <a:bodyPr wrap="square" rtlCol="0">
            <a:spAutoFit/>
          </a:bodyPr>
          <a:lstStyle/>
          <a:p>
            <a:pPr algn="ctr"/>
            <a:r>
              <a:rPr lang="vi-VN" sz="3200" dirty="0">
                <a:solidFill>
                  <a:srgbClr val="C00000"/>
                </a:solidFill>
                <a:latin typeface="+mj-lt"/>
              </a:rPr>
              <a:t>Đội quân danh dự đứng nghiêm trang quanh lễ đài mới dựng.</a:t>
            </a:r>
            <a:endParaRPr lang="en-US" sz="3200" dirty="0">
              <a:solidFill>
                <a:srgbClr val="C00000"/>
              </a:solidFill>
              <a:latin typeface="+mj-lt"/>
            </a:endParaRPr>
          </a:p>
        </p:txBody>
      </p:sp>
    </p:spTree>
    <p:extLst>
      <p:ext uri="{BB962C8B-B14F-4D97-AF65-F5344CB8AC3E}">
        <p14:creationId xmlns:p14="http://schemas.microsoft.com/office/powerpoint/2010/main" val="31536214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sp>
        <p:nvSpPr>
          <p:cNvPr id="7" name="TextBox 6"/>
          <p:cNvSpPr txBox="1"/>
          <p:nvPr/>
        </p:nvSpPr>
        <p:spPr>
          <a:xfrm>
            <a:off x="544644" y="1556792"/>
            <a:ext cx="7632848" cy="461665"/>
          </a:xfrm>
          <a:prstGeom prst="rect">
            <a:avLst/>
          </a:prstGeom>
          <a:noFill/>
        </p:spPr>
        <p:txBody>
          <a:bodyPr wrap="square" rtlCol="0">
            <a:spAutoFit/>
          </a:bodyPr>
          <a:lstStyle/>
          <a:p>
            <a:r>
              <a:rPr lang="vi-VN" sz="2400" b="1" dirty="0">
                <a:solidFill>
                  <a:schemeClr val="tx2">
                    <a:lumMod val="50000"/>
                  </a:schemeClr>
                </a:solidFill>
                <a:latin typeface="+mj-lt"/>
              </a:rPr>
              <a:t>I. Quang cảnh ngày 2 tháng 9 năm 1945 ở Hà Nội:</a:t>
            </a:r>
            <a:endParaRPr lang="en-US" sz="2400" b="1" dirty="0">
              <a:solidFill>
                <a:schemeClr val="tx2">
                  <a:lumMod val="50000"/>
                </a:schemeClr>
              </a:solidFill>
              <a:latin typeface="+mj-lt"/>
            </a:endParaRPr>
          </a:p>
        </p:txBody>
      </p:sp>
      <p:sp>
        <p:nvSpPr>
          <p:cNvPr id="13" name="TextBox 12"/>
          <p:cNvSpPr txBox="1"/>
          <p:nvPr/>
        </p:nvSpPr>
        <p:spPr>
          <a:xfrm>
            <a:off x="571702" y="2141920"/>
            <a:ext cx="6768752" cy="461665"/>
          </a:xfrm>
          <a:prstGeom prst="rect">
            <a:avLst/>
          </a:prstGeom>
          <a:noFill/>
        </p:spPr>
        <p:txBody>
          <a:bodyPr wrap="square" rtlCol="0">
            <a:spAutoFit/>
          </a:bodyPr>
          <a:lstStyle/>
          <a:p>
            <a:r>
              <a:rPr lang="vi-VN" sz="2400" b="1" dirty="0">
                <a:solidFill>
                  <a:srgbClr val="C00000"/>
                </a:solidFill>
                <a:latin typeface="+mj-lt"/>
              </a:rPr>
              <a:t>- Hà Nội tưng bừng cờ, hoa.</a:t>
            </a:r>
            <a:endParaRPr lang="en-US" sz="2400" b="1" dirty="0">
              <a:solidFill>
                <a:srgbClr val="C00000"/>
              </a:solidFill>
              <a:latin typeface="+mj-lt"/>
            </a:endParaRPr>
          </a:p>
        </p:txBody>
      </p:sp>
      <p:sp>
        <p:nvSpPr>
          <p:cNvPr id="14" name="TextBox 13"/>
          <p:cNvSpPr txBox="1"/>
          <p:nvPr/>
        </p:nvSpPr>
        <p:spPr>
          <a:xfrm>
            <a:off x="571702" y="2828834"/>
            <a:ext cx="6768752" cy="1200329"/>
          </a:xfrm>
          <a:prstGeom prst="rect">
            <a:avLst/>
          </a:prstGeom>
          <a:noFill/>
        </p:spPr>
        <p:txBody>
          <a:bodyPr wrap="square" rtlCol="0">
            <a:spAutoFit/>
          </a:bodyPr>
          <a:lstStyle/>
          <a:p>
            <a:r>
              <a:rPr lang="vi-VN" sz="2400" b="1" dirty="0">
                <a:solidFill>
                  <a:srgbClr val="C00000"/>
                </a:solidFill>
                <a:latin typeface="+mj-lt"/>
              </a:rPr>
              <a:t>- Đồng bào Hà Nội không kể già, trẻ, gái, trai mọi người đều xuống đường hướng về Ba Đình chờ buổi lễ.</a:t>
            </a:r>
            <a:endParaRPr lang="en-US" sz="2400" b="1" dirty="0">
              <a:solidFill>
                <a:srgbClr val="C00000"/>
              </a:solidFill>
              <a:latin typeface="+mj-lt"/>
            </a:endParaRPr>
          </a:p>
        </p:txBody>
      </p:sp>
      <p:sp>
        <p:nvSpPr>
          <p:cNvPr id="15" name="TextBox 14"/>
          <p:cNvSpPr txBox="1"/>
          <p:nvPr/>
        </p:nvSpPr>
        <p:spPr>
          <a:xfrm>
            <a:off x="640658" y="4221088"/>
            <a:ext cx="6768752" cy="830997"/>
          </a:xfrm>
          <a:prstGeom prst="rect">
            <a:avLst/>
          </a:prstGeom>
          <a:noFill/>
        </p:spPr>
        <p:txBody>
          <a:bodyPr wrap="square" rtlCol="0">
            <a:spAutoFit/>
          </a:bodyPr>
          <a:lstStyle/>
          <a:p>
            <a:r>
              <a:rPr lang="vi-VN" sz="2400" b="1" dirty="0">
                <a:solidFill>
                  <a:srgbClr val="C00000"/>
                </a:solidFill>
                <a:latin typeface="+mj-lt"/>
              </a:rPr>
              <a:t>- </a:t>
            </a:r>
            <a:r>
              <a:rPr lang="vi-VN" sz="2400" b="1">
                <a:solidFill>
                  <a:srgbClr val="C00000"/>
                </a:solidFill>
                <a:latin typeface="+mj-lt"/>
              </a:rPr>
              <a:t>Đội quân </a:t>
            </a:r>
            <a:r>
              <a:rPr lang="vi-VN" sz="2400" b="1" dirty="0">
                <a:solidFill>
                  <a:srgbClr val="C00000"/>
                </a:solidFill>
                <a:latin typeface="+mj-lt"/>
              </a:rPr>
              <a:t>danh dự đứng nghiêm trang quanh lễ đài mới dựng.</a:t>
            </a:r>
            <a:endParaRPr lang="en-US" sz="2400" b="1" dirty="0">
              <a:solidFill>
                <a:srgbClr val="C00000"/>
              </a:solidFill>
              <a:latin typeface="+mj-lt"/>
            </a:endParaRPr>
          </a:p>
        </p:txBody>
      </p:sp>
    </p:spTree>
    <p:extLst>
      <p:ext uri="{BB962C8B-B14F-4D97-AF65-F5344CB8AC3E}">
        <p14:creationId xmlns:p14="http://schemas.microsoft.com/office/powerpoint/2010/main" val="312437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down)">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down)">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down)">
                                      <p:cBhvr>
                                        <p:cTn id="2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1" name="TextBox 10"/>
          <p:cNvSpPr txBox="1"/>
          <p:nvPr/>
        </p:nvSpPr>
        <p:spPr>
          <a:xfrm>
            <a:off x="3527883" y="1556792"/>
            <a:ext cx="2160240" cy="523220"/>
          </a:xfrm>
          <a:prstGeom prst="rect">
            <a:avLst/>
          </a:prstGeom>
          <a:noFill/>
        </p:spPr>
        <p:txBody>
          <a:bodyPr wrap="square" rtlCol="0">
            <a:spAutoFit/>
          </a:bodyPr>
          <a:lstStyle/>
          <a:p>
            <a:pPr algn="ctr"/>
            <a:r>
              <a:rPr lang="vi-VN" sz="2800" b="1" u="sng" dirty="0">
                <a:solidFill>
                  <a:schemeClr val="accent1">
                    <a:lumMod val="50000"/>
                  </a:schemeClr>
                </a:solidFill>
                <a:latin typeface="+mj-lt"/>
              </a:rPr>
              <a:t>Hoạt động 2</a:t>
            </a:r>
            <a:endParaRPr lang="en-US" sz="2800" b="1" u="sng" dirty="0">
              <a:solidFill>
                <a:schemeClr val="accent1">
                  <a:lumMod val="50000"/>
                </a:schemeClr>
              </a:solidFill>
              <a:latin typeface="+mj-lt"/>
            </a:endParaRPr>
          </a:p>
        </p:txBody>
      </p:sp>
      <p:sp>
        <p:nvSpPr>
          <p:cNvPr id="12" name="TextBox 11"/>
          <p:cNvSpPr txBox="1"/>
          <p:nvPr/>
        </p:nvSpPr>
        <p:spPr>
          <a:xfrm>
            <a:off x="141153" y="2078567"/>
            <a:ext cx="8856983" cy="1077218"/>
          </a:xfrm>
          <a:prstGeom prst="rect">
            <a:avLst/>
          </a:prstGeom>
          <a:noFill/>
        </p:spPr>
        <p:txBody>
          <a:bodyPr wrap="square" rtlCol="0">
            <a:spAutoFit/>
          </a:bodyPr>
          <a:lstStyle/>
          <a:p>
            <a:pPr algn="ctr"/>
            <a:r>
              <a:rPr lang="vi-VN" sz="3200" b="1" dirty="0">
                <a:solidFill>
                  <a:schemeClr val="accent1">
                    <a:lumMod val="50000"/>
                  </a:schemeClr>
                </a:solidFill>
                <a:latin typeface="+mj-lt"/>
              </a:rPr>
              <a:t>Diễn biến của buổi lễ và nội dung bản Tuyên ngôn Độc lập</a:t>
            </a:r>
            <a:endParaRPr lang="en-US" sz="3200" b="1" dirty="0">
              <a:solidFill>
                <a:schemeClr val="accent1">
                  <a:lumMod val="50000"/>
                </a:schemeClr>
              </a:solidFill>
              <a:latin typeface="+mj-lt"/>
            </a:endParaRPr>
          </a:p>
        </p:txBody>
      </p:sp>
    </p:spTree>
    <p:extLst>
      <p:ext uri="{BB962C8B-B14F-4D97-AF65-F5344CB8AC3E}">
        <p14:creationId xmlns:p14="http://schemas.microsoft.com/office/powerpoint/2010/main" val="193177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446350" y="1642583"/>
            <a:ext cx="8352928" cy="523220"/>
          </a:xfrm>
          <a:prstGeom prst="rect">
            <a:avLst/>
          </a:prstGeom>
          <a:noFill/>
        </p:spPr>
        <p:txBody>
          <a:bodyPr wrap="square" rtlCol="0">
            <a:spAutoFit/>
          </a:bodyPr>
          <a:lstStyle/>
          <a:p>
            <a:r>
              <a:rPr lang="en-US" sz="2800" b="1" dirty="0" err="1" smtClean="0">
                <a:solidFill>
                  <a:srgbClr val="C00000"/>
                </a:solidFill>
                <a:latin typeface="+mj-lt"/>
              </a:rPr>
              <a:t>Đọc</a:t>
            </a:r>
            <a:r>
              <a:rPr lang="en-US" sz="2800" b="1" dirty="0" smtClean="0">
                <a:solidFill>
                  <a:srgbClr val="C00000"/>
                </a:solidFill>
                <a:latin typeface="+mj-lt"/>
              </a:rPr>
              <a:t> </a:t>
            </a:r>
            <a:r>
              <a:rPr lang="en-US" sz="2800" b="1" dirty="0" err="1" smtClean="0">
                <a:solidFill>
                  <a:srgbClr val="C00000"/>
                </a:solidFill>
                <a:latin typeface="+mj-lt"/>
              </a:rPr>
              <a:t>sách</a:t>
            </a:r>
            <a:r>
              <a:rPr lang="en-US" sz="2800" b="1" dirty="0" smtClean="0">
                <a:solidFill>
                  <a:srgbClr val="C00000"/>
                </a:solidFill>
                <a:latin typeface="+mj-lt"/>
              </a:rPr>
              <a:t> </a:t>
            </a:r>
            <a:r>
              <a:rPr lang="en-US" sz="2800" b="1" dirty="0" err="1" smtClean="0">
                <a:solidFill>
                  <a:srgbClr val="C00000"/>
                </a:solidFill>
                <a:latin typeface="+mj-lt"/>
              </a:rPr>
              <a:t>giáo</a:t>
            </a:r>
            <a:r>
              <a:rPr lang="en-US" sz="2800" b="1" dirty="0" smtClean="0">
                <a:solidFill>
                  <a:srgbClr val="C00000"/>
                </a:solidFill>
                <a:latin typeface="+mj-lt"/>
              </a:rPr>
              <a:t> </a:t>
            </a:r>
            <a:r>
              <a:rPr lang="en-US" sz="2800" b="1" dirty="0" err="1" smtClean="0">
                <a:solidFill>
                  <a:srgbClr val="C00000"/>
                </a:solidFill>
                <a:latin typeface="+mj-lt"/>
              </a:rPr>
              <a:t>khoa</a:t>
            </a:r>
            <a:r>
              <a:rPr lang="vi-VN" sz="2800" b="1" dirty="0" smtClean="0">
                <a:solidFill>
                  <a:srgbClr val="C00000"/>
                </a:solidFill>
                <a:latin typeface="+mj-lt"/>
              </a:rPr>
              <a:t> </a:t>
            </a:r>
            <a:r>
              <a:rPr lang="vi-VN" sz="2800" b="1" dirty="0">
                <a:solidFill>
                  <a:srgbClr val="C00000"/>
                </a:solidFill>
                <a:latin typeface="+mj-lt"/>
              </a:rPr>
              <a:t>thuật lại tiến trình của buổi lễ?</a:t>
            </a:r>
            <a:endParaRPr lang="en-US" sz="2800" b="1" dirty="0">
              <a:solidFill>
                <a:srgbClr val="C00000"/>
              </a:solidFill>
              <a:latin typeface="+mj-lt"/>
            </a:endParaRPr>
          </a:p>
        </p:txBody>
      </p:sp>
      <p:sp>
        <p:nvSpPr>
          <p:cNvPr id="9" name="TextBox 8"/>
          <p:cNvSpPr txBox="1"/>
          <p:nvPr/>
        </p:nvSpPr>
        <p:spPr>
          <a:xfrm>
            <a:off x="578117" y="2492896"/>
            <a:ext cx="1584176" cy="523220"/>
          </a:xfrm>
          <a:prstGeom prst="rect">
            <a:avLst/>
          </a:prstGeom>
          <a:noFill/>
        </p:spPr>
        <p:txBody>
          <a:bodyPr wrap="square" rtlCol="0">
            <a:spAutoFit/>
          </a:bodyPr>
          <a:lstStyle/>
          <a:p>
            <a:r>
              <a:rPr lang="vi-VN" sz="2800" b="1" dirty="0">
                <a:solidFill>
                  <a:schemeClr val="accent2">
                    <a:lumMod val="75000"/>
                  </a:schemeClr>
                </a:solidFill>
                <a:latin typeface="+mj-lt"/>
              </a:rPr>
              <a:t>Gợi ý:</a:t>
            </a:r>
            <a:endParaRPr lang="en-US" sz="2800" b="1" dirty="0">
              <a:solidFill>
                <a:schemeClr val="accent2">
                  <a:lumMod val="75000"/>
                </a:schemeClr>
              </a:solidFill>
              <a:latin typeface="+mj-lt"/>
            </a:endParaRPr>
          </a:p>
        </p:txBody>
      </p:sp>
      <p:sp>
        <p:nvSpPr>
          <p:cNvPr id="10" name="TextBox 9"/>
          <p:cNvSpPr txBox="1"/>
          <p:nvPr/>
        </p:nvSpPr>
        <p:spPr>
          <a:xfrm>
            <a:off x="576692" y="3240861"/>
            <a:ext cx="6812099" cy="523220"/>
          </a:xfrm>
          <a:prstGeom prst="rect">
            <a:avLst/>
          </a:prstGeom>
          <a:noFill/>
        </p:spPr>
        <p:txBody>
          <a:bodyPr wrap="square" rtlCol="0">
            <a:spAutoFit/>
          </a:bodyPr>
          <a:lstStyle/>
          <a:p>
            <a:r>
              <a:rPr lang="vi-VN" sz="2800" b="1" dirty="0">
                <a:solidFill>
                  <a:schemeClr val="tx2">
                    <a:lumMod val="50000"/>
                  </a:schemeClr>
                </a:solidFill>
                <a:latin typeface="+mj-lt"/>
              </a:rPr>
              <a:t>- Buổi lễ bắt đầu khi nào?</a:t>
            </a:r>
            <a:endParaRPr lang="en-US" sz="2800" b="1" dirty="0">
              <a:solidFill>
                <a:schemeClr val="tx2">
                  <a:lumMod val="50000"/>
                </a:schemeClr>
              </a:solidFill>
              <a:latin typeface="+mj-lt"/>
            </a:endParaRPr>
          </a:p>
        </p:txBody>
      </p:sp>
      <p:sp>
        <p:nvSpPr>
          <p:cNvPr id="11" name="TextBox 10"/>
          <p:cNvSpPr txBox="1"/>
          <p:nvPr/>
        </p:nvSpPr>
        <p:spPr>
          <a:xfrm>
            <a:off x="554631" y="3764081"/>
            <a:ext cx="8266351" cy="523220"/>
          </a:xfrm>
          <a:prstGeom prst="rect">
            <a:avLst/>
          </a:prstGeom>
          <a:noFill/>
        </p:spPr>
        <p:txBody>
          <a:bodyPr wrap="square" rtlCol="0">
            <a:spAutoFit/>
          </a:bodyPr>
          <a:lstStyle/>
          <a:p>
            <a:r>
              <a:rPr lang="vi-VN" sz="2800" b="1" dirty="0">
                <a:solidFill>
                  <a:schemeClr val="tx2">
                    <a:lumMod val="50000"/>
                  </a:schemeClr>
                </a:solidFill>
                <a:latin typeface="+mj-lt"/>
              </a:rPr>
              <a:t>- Liệt kê </a:t>
            </a:r>
            <a:r>
              <a:rPr lang="vi-VN" sz="2800" b="1" u="sng" dirty="0">
                <a:solidFill>
                  <a:schemeClr val="tx2">
                    <a:lumMod val="50000"/>
                  </a:schemeClr>
                </a:solidFill>
                <a:latin typeface="+mj-lt"/>
              </a:rPr>
              <a:t>những sự việc chính </a:t>
            </a:r>
            <a:r>
              <a:rPr lang="vi-VN" sz="2800" b="1" dirty="0">
                <a:solidFill>
                  <a:schemeClr val="tx2">
                    <a:lumMod val="50000"/>
                  </a:schemeClr>
                </a:solidFill>
                <a:latin typeface="+mj-lt"/>
              </a:rPr>
              <a:t>diễn ra trong buổi lễ ?</a:t>
            </a:r>
            <a:endParaRPr lang="en-US" sz="2800" b="1" dirty="0">
              <a:solidFill>
                <a:schemeClr val="tx2">
                  <a:lumMod val="50000"/>
                </a:schemeClr>
              </a:solidFill>
              <a:latin typeface="+mj-lt"/>
            </a:endParaRPr>
          </a:p>
        </p:txBody>
      </p:sp>
      <p:sp>
        <p:nvSpPr>
          <p:cNvPr id="12" name="TextBox 11"/>
          <p:cNvSpPr txBox="1"/>
          <p:nvPr/>
        </p:nvSpPr>
        <p:spPr>
          <a:xfrm>
            <a:off x="539554" y="4296802"/>
            <a:ext cx="8266351" cy="523220"/>
          </a:xfrm>
          <a:prstGeom prst="rect">
            <a:avLst/>
          </a:prstGeom>
          <a:noFill/>
        </p:spPr>
        <p:txBody>
          <a:bodyPr wrap="square" rtlCol="0">
            <a:spAutoFit/>
          </a:bodyPr>
          <a:lstStyle/>
          <a:p>
            <a:r>
              <a:rPr lang="vi-VN" sz="2800" b="1" dirty="0">
                <a:solidFill>
                  <a:schemeClr val="tx2">
                    <a:lumMod val="50000"/>
                  </a:schemeClr>
                </a:solidFill>
                <a:latin typeface="+mj-lt"/>
              </a:rPr>
              <a:t>- Buổi lễ kết thúc ra sao?</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46069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2" name="TextBox 11"/>
          <p:cNvSpPr txBox="1"/>
          <p:nvPr/>
        </p:nvSpPr>
        <p:spPr>
          <a:xfrm>
            <a:off x="234304" y="1493376"/>
            <a:ext cx="7632848" cy="461665"/>
          </a:xfrm>
          <a:prstGeom prst="rect">
            <a:avLst/>
          </a:prstGeom>
          <a:noFill/>
        </p:spPr>
        <p:txBody>
          <a:bodyPr wrap="square" rtlCol="0">
            <a:spAutoFit/>
          </a:bodyPr>
          <a:lstStyle/>
          <a:p>
            <a:r>
              <a:rPr lang="vi-VN" sz="2400" b="1" dirty="0">
                <a:solidFill>
                  <a:schemeClr val="tx2">
                    <a:lumMod val="50000"/>
                  </a:schemeClr>
                </a:solidFill>
                <a:latin typeface="+mj-lt"/>
              </a:rPr>
              <a:t>II. Diễn biến buổi lễ:</a:t>
            </a:r>
            <a:endParaRPr lang="en-US" sz="2400" b="1" dirty="0">
              <a:solidFill>
                <a:schemeClr val="tx2">
                  <a:lumMod val="50000"/>
                </a:schemeClr>
              </a:solidFill>
              <a:latin typeface="+mj-lt"/>
            </a:endParaRPr>
          </a:p>
        </p:txBody>
      </p:sp>
      <p:sp>
        <p:nvSpPr>
          <p:cNvPr id="13" name="TextBox 12"/>
          <p:cNvSpPr txBox="1"/>
          <p:nvPr/>
        </p:nvSpPr>
        <p:spPr>
          <a:xfrm>
            <a:off x="-252536" y="1955041"/>
            <a:ext cx="8889554" cy="523220"/>
          </a:xfrm>
          <a:prstGeom prst="rect">
            <a:avLst/>
          </a:prstGeom>
          <a:noFill/>
        </p:spPr>
        <p:txBody>
          <a:bodyPr wrap="square" rtlCol="0">
            <a:spAutoFit/>
          </a:bodyPr>
          <a:lstStyle/>
          <a:p>
            <a:pPr algn="ctr"/>
            <a:r>
              <a:rPr lang="vi-VN" sz="2800" dirty="0">
                <a:solidFill>
                  <a:srgbClr val="C00000"/>
                </a:solidFill>
                <a:latin typeface="+mj-lt"/>
              </a:rPr>
              <a:t>- Buổi lễ bắt đầu đúng 14 giờ ngày 2 tháng 9 năm 1945.</a:t>
            </a:r>
            <a:endParaRPr lang="en-US" sz="2800" dirty="0">
              <a:solidFill>
                <a:srgbClr val="C00000"/>
              </a:solidFill>
              <a:latin typeface="+mj-lt"/>
            </a:endParaRPr>
          </a:p>
        </p:txBody>
      </p:sp>
      <p:sp>
        <p:nvSpPr>
          <p:cNvPr id="14" name="TextBox 13"/>
          <p:cNvSpPr txBox="1"/>
          <p:nvPr/>
        </p:nvSpPr>
        <p:spPr>
          <a:xfrm>
            <a:off x="137006" y="2478261"/>
            <a:ext cx="8865278" cy="954107"/>
          </a:xfrm>
          <a:prstGeom prst="rect">
            <a:avLst/>
          </a:prstGeom>
          <a:noFill/>
        </p:spPr>
        <p:txBody>
          <a:bodyPr wrap="square" rtlCol="0">
            <a:spAutoFit/>
          </a:bodyPr>
          <a:lstStyle/>
          <a:p>
            <a:r>
              <a:rPr lang="vi-VN" sz="2800" dirty="0">
                <a:solidFill>
                  <a:srgbClr val="C00000"/>
                </a:solidFill>
                <a:latin typeface="+mj-lt"/>
              </a:rPr>
              <a:t>- Bác Hồ và các vị trong Chính phủ lâm thời bước lên lễ đài chào nhân dân.</a:t>
            </a:r>
            <a:endParaRPr lang="en-US" sz="2800" dirty="0">
              <a:solidFill>
                <a:srgbClr val="C00000"/>
              </a:solidFill>
              <a:latin typeface="+mj-lt"/>
            </a:endParaRPr>
          </a:p>
        </p:txBody>
      </p:sp>
      <p:sp>
        <p:nvSpPr>
          <p:cNvPr id="15" name="TextBox 14"/>
          <p:cNvSpPr txBox="1"/>
          <p:nvPr/>
        </p:nvSpPr>
        <p:spPr>
          <a:xfrm>
            <a:off x="137006" y="3412572"/>
            <a:ext cx="8865278" cy="523220"/>
          </a:xfrm>
          <a:prstGeom prst="rect">
            <a:avLst/>
          </a:prstGeom>
          <a:noFill/>
        </p:spPr>
        <p:txBody>
          <a:bodyPr wrap="square" rtlCol="0">
            <a:spAutoFit/>
          </a:bodyPr>
          <a:lstStyle/>
          <a:p>
            <a:r>
              <a:rPr lang="vi-VN" sz="2800" dirty="0">
                <a:solidFill>
                  <a:srgbClr val="C00000"/>
                </a:solidFill>
                <a:latin typeface="+mj-lt"/>
              </a:rPr>
              <a:t>- Bác Hồ đọc bản Tuyên ngôn Độc lập.</a:t>
            </a:r>
            <a:endParaRPr lang="en-US" sz="2800" dirty="0">
              <a:solidFill>
                <a:srgbClr val="C00000"/>
              </a:solidFill>
              <a:latin typeface="+mj-lt"/>
            </a:endParaRPr>
          </a:p>
        </p:txBody>
      </p:sp>
      <p:sp>
        <p:nvSpPr>
          <p:cNvPr id="17" name="TextBox 16"/>
          <p:cNvSpPr txBox="1"/>
          <p:nvPr/>
        </p:nvSpPr>
        <p:spPr>
          <a:xfrm>
            <a:off x="137006" y="3935792"/>
            <a:ext cx="8865278" cy="954107"/>
          </a:xfrm>
          <a:prstGeom prst="rect">
            <a:avLst/>
          </a:prstGeom>
          <a:noFill/>
        </p:spPr>
        <p:txBody>
          <a:bodyPr wrap="square" rtlCol="0">
            <a:spAutoFit/>
          </a:bodyPr>
          <a:lstStyle/>
          <a:p>
            <a:r>
              <a:rPr lang="vi-VN" sz="2800" dirty="0">
                <a:solidFill>
                  <a:srgbClr val="C00000"/>
                </a:solidFill>
                <a:latin typeface="+mj-lt"/>
              </a:rPr>
              <a:t>- Các thành viên của Chính phủ lâm thời ra mắt và tuyên thệ trước đồng bào quốc dân.</a:t>
            </a:r>
            <a:endParaRPr lang="en-US" sz="2800" dirty="0">
              <a:solidFill>
                <a:srgbClr val="C00000"/>
              </a:solidFill>
              <a:latin typeface="+mj-lt"/>
            </a:endParaRPr>
          </a:p>
        </p:txBody>
      </p:sp>
      <p:sp>
        <p:nvSpPr>
          <p:cNvPr id="18" name="TextBox 17"/>
          <p:cNvSpPr txBox="1"/>
          <p:nvPr/>
        </p:nvSpPr>
        <p:spPr>
          <a:xfrm>
            <a:off x="137006" y="4889899"/>
            <a:ext cx="8865278" cy="1384995"/>
          </a:xfrm>
          <a:prstGeom prst="rect">
            <a:avLst/>
          </a:prstGeom>
          <a:noFill/>
        </p:spPr>
        <p:txBody>
          <a:bodyPr wrap="square" rtlCol="0">
            <a:spAutoFit/>
          </a:bodyPr>
          <a:lstStyle/>
          <a:p>
            <a:r>
              <a:rPr lang="vi-VN" sz="2800" dirty="0">
                <a:solidFill>
                  <a:srgbClr val="C00000"/>
                </a:solidFill>
                <a:latin typeface="+mj-lt"/>
              </a:rPr>
              <a:t>- 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r>
              <a:rPr lang="vi-VN" sz="2800" dirty="0">
                <a:solidFill>
                  <a:srgbClr val="C00000"/>
                </a:solidFill>
              </a:rPr>
              <a:t>.</a:t>
            </a:r>
            <a:endParaRPr lang="en-US" sz="2800" dirty="0">
              <a:solidFill>
                <a:srgbClr val="C00000"/>
              </a:solidFill>
            </a:endParaRPr>
          </a:p>
        </p:txBody>
      </p:sp>
    </p:spTree>
    <p:extLst>
      <p:ext uri="{BB962C8B-B14F-4D97-AF65-F5344CB8AC3E}">
        <p14:creationId xmlns:p14="http://schemas.microsoft.com/office/powerpoint/2010/main" val="426483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710;p66"/>
          <p:cNvSpPr>
            <a:spLocks noGrp="1"/>
          </p:cNvSpPr>
          <p:nvPr>
            <p:ph type="subTitle" idx="1"/>
          </p:nvPr>
        </p:nvSpPr>
        <p:spPr>
          <a:xfrm>
            <a:off x="904875" y="3140075"/>
            <a:ext cx="3303588" cy="1431925"/>
          </a:xfrm>
        </p:spPr>
        <p:txBody>
          <a:bodyPr/>
          <a:lstStyle/>
          <a:p>
            <a:pPr marL="0" indent="0">
              <a:spcBef>
                <a:spcPct val="0"/>
              </a:spcBef>
              <a:spcAft>
                <a:spcPct val="0"/>
              </a:spcAft>
            </a:pPr>
            <a:r>
              <a:rPr lang="en-US" altLang="en-US" smtClean="0"/>
              <a:t>You can replace the image on the screen with your own work. Just right-click on it and select “Replace image”</a:t>
            </a:r>
          </a:p>
        </p:txBody>
      </p:sp>
      <p:sp>
        <p:nvSpPr>
          <p:cNvPr id="1711" name="Google Shape;1711;p66"/>
          <p:cNvSpPr txBox="1">
            <a:spLocks noGrp="1"/>
          </p:cNvSpPr>
          <p:nvPr>
            <p:ph type="title"/>
          </p:nvPr>
        </p:nvSpPr>
        <p:spPr>
          <a:xfrm>
            <a:off x="904875" y="2362200"/>
            <a:ext cx="3303588" cy="741363"/>
          </a:xfrm>
        </p:spPr>
        <p:txBody>
          <a:bodyPr rtlCol="0"/>
          <a:lstStyle/>
          <a:p>
            <a:pPr>
              <a:defRPr/>
            </a:pPr>
            <a:r>
              <a:rPr lang="en"/>
              <a:t>DESKTOP </a:t>
            </a:r>
            <a:r>
              <a:rPr lang="en">
                <a:solidFill>
                  <a:schemeClr val="accent5"/>
                </a:solidFill>
              </a:rPr>
              <a:t>SOFTWARE</a:t>
            </a:r>
            <a:endParaRPr>
              <a:solidFill>
                <a:schemeClr val="accent5"/>
              </a:solidFill>
            </a:endParaRPr>
          </a:p>
        </p:txBody>
      </p:sp>
      <p:grpSp>
        <p:nvGrpSpPr>
          <p:cNvPr id="8196" name="Google Shape;1712;p66"/>
          <p:cNvGrpSpPr>
            <a:grpSpLocks/>
          </p:cNvGrpSpPr>
          <p:nvPr/>
        </p:nvGrpSpPr>
        <p:grpSpPr bwMode="auto">
          <a:xfrm>
            <a:off x="4870450" y="2085975"/>
            <a:ext cx="3494088" cy="2730500"/>
            <a:chOff x="4794566" y="1229221"/>
            <a:chExt cx="3492864" cy="2730238"/>
          </a:xfrm>
        </p:grpSpPr>
        <p:sp>
          <p:nvSpPr>
            <p:cNvPr id="8249" name="Google Shape;1713;p66"/>
            <p:cNvSpPr>
              <a:spLocks/>
            </p:cNvSpPr>
            <p:nvPr/>
          </p:nvSpPr>
          <p:spPr bwMode="auto">
            <a:xfrm>
              <a:off x="6010192" y="3526822"/>
              <a:ext cx="1061612" cy="432637"/>
            </a:xfrm>
            <a:custGeom>
              <a:avLst/>
              <a:gdLst>
                <a:gd name="T0" fmla="*/ 2147483647 w 15037"/>
                <a:gd name="T1" fmla="*/ 2147483647 h 6128"/>
                <a:gd name="T2" fmla="*/ 2147483647 w 15037"/>
                <a:gd name="T3" fmla="*/ 2147483647 h 6128"/>
                <a:gd name="T4" fmla="*/ 2147483647 w 15037"/>
                <a:gd name="T5" fmla="*/ 2147483647 h 6128"/>
                <a:gd name="T6" fmla="*/ 2147483647 w 15037"/>
                <a:gd name="T7" fmla="*/ 2147483647 h 6128"/>
                <a:gd name="T8" fmla="*/ 2147483647 w 15037"/>
                <a:gd name="T9" fmla="*/ 2147483647 h 6128"/>
                <a:gd name="T10" fmla="*/ 2147483647 w 15037"/>
                <a:gd name="T11" fmla="*/ 2147483647 h 6128"/>
                <a:gd name="T12" fmla="*/ 2147483647 w 15037"/>
                <a:gd name="T13" fmla="*/ 2147483647 h 6128"/>
                <a:gd name="T14" fmla="*/ 2147483647 w 15037"/>
                <a:gd name="T15" fmla="*/ 2147483647 h 6128"/>
                <a:gd name="T16" fmla="*/ 2147483647 w 15037"/>
                <a:gd name="T17" fmla="*/ 2147483647 h 6128"/>
                <a:gd name="T18" fmla="*/ 2147483647 w 15037"/>
                <a:gd name="T19" fmla="*/ 2147483647 h 6128"/>
                <a:gd name="T20" fmla="*/ 2147483647 w 15037"/>
                <a:gd name="T21" fmla="*/ 2147483647 h 6128"/>
                <a:gd name="T22" fmla="*/ 2147483647 w 15037"/>
                <a:gd name="T23" fmla="*/ 2147483647 h 6128"/>
                <a:gd name="T24" fmla="*/ 2147483647 w 15037"/>
                <a:gd name="T25" fmla="*/ 2147483647 h 6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37" h="6128" extrusionOk="0">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lnTo>
                    <a:pt x="2443" y="1"/>
                  </a:lnTo>
                  <a:close/>
                </a:path>
              </a:pathLst>
            </a:custGeom>
            <a:solidFill>
              <a:schemeClr val="accent2"/>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714" name="Google Shape;1714;p66"/>
            <p:cNvSpPr/>
            <p:nvPr/>
          </p:nvSpPr>
          <p:spPr>
            <a:xfrm>
              <a:off x="4794566" y="1229221"/>
              <a:ext cx="3492864" cy="2296893"/>
            </a:xfrm>
            <a:custGeom>
              <a:avLst/>
              <a:gdLst/>
              <a:ahLst/>
              <a:cxnLst/>
              <a:rect l="l" t="t" r="r" b="b"/>
              <a:pathLst>
                <a:path w="49474" h="32544" extrusionOk="0">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sp>
          <p:nvSpPr>
            <p:cNvPr id="1715" name="Google Shape;1715;p66"/>
            <p:cNvSpPr/>
            <p:nvPr/>
          </p:nvSpPr>
          <p:spPr>
            <a:xfrm>
              <a:off x="6471966" y="3322933"/>
              <a:ext cx="138064" cy="138099"/>
            </a:xfrm>
            <a:custGeom>
              <a:avLst/>
              <a:gdLst/>
              <a:ahLst/>
              <a:cxnLst/>
              <a:rect l="l" t="t" r="r" b="b"/>
              <a:pathLst>
                <a:path w="3005" h="3020" extrusionOk="0">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grpSp>
      <p:pic>
        <p:nvPicPr>
          <p:cNvPr id="1716" name="Google Shape;1716;p66"/>
          <p:cNvPicPr preferRelativeResize="0"/>
          <p:nvPr/>
        </p:nvPicPr>
        <p:blipFill rotWithShape="1">
          <a:blip r:embed="rId3">
            <a:alphaModFix/>
          </a:blip>
          <a:srcRect t="544" b="534"/>
          <a:stretch/>
        </p:blipFill>
        <p:spPr>
          <a:xfrm>
            <a:off x="5017100" y="2198650"/>
            <a:ext cx="3201000" cy="1781100"/>
          </a:xfrm>
          <a:prstGeom prst="roundRect">
            <a:avLst>
              <a:gd name="adj" fmla="val 7957"/>
            </a:avLst>
          </a:prstGeom>
          <a:noFill/>
          <a:ln w="19050" cap="flat" cmpd="sng">
            <a:solidFill>
              <a:schemeClr val="dk1"/>
            </a:solidFill>
            <a:prstDash val="solid"/>
            <a:round/>
            <a:headEnd type="none" w="sm" len="sm"/>
            <a:tailEnd type="none" w="sm" len="sm"/>
          </a:ln>
        </p:spPr>
      </p:pic>
      <p:sp>
        <p:nvSpPr>
          <p:cNvPr id="8198" name="Google Shape;1717;p66"/>
          <p:cNvSpPr>
            <a:spLocks/>
          </p:cNvSpPr>
          <p:nvPr/>
        </p:nvSpPr>
        <p:spPr bwMode="auto">
          <a:xfrm>
            <a:off x="5016500" y="4781550"/>
            <a:ext cx="569913" cy="5635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pic>
        <p:nvPicPr>
          <p:cNvPr id="81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oogle Shape;864;p36"/>
          <p:cNvGrpSpPr>
            <a:grpSpLocks/>
          </p:cNvGrpSpPr>
          <p:nvPr/>
        </p:nvGrpSpPr>
        <p:grpSpPr bwMode="auto">
          <a:xfrm>
            <a:off x="1771650" y="1622425"/>
            <a:ext cx="5602288" cy="2835275"/>
            <a:chOff x="6530374" y="1560189"/>
            <a:chExt cx="1045566" cy="505315"/>
          </a:xfrm>
        </p:grpSpPr>
        <p:sp>
          <p:nvSpPr>
            <p:cNvPr id="8203" name="Google Shape;865;p36"/>
            <p:cNvSpPr>
              <a:spLocks/>
            </p:cNvSpPr>
            <p:nvPr/>
          </p:nvSpPr>
          <p:spPr bwMode="auto">
            <a:xfrm>
              <a:off x="6530374" y="1560189"/>
              <a:ext cx="1045566" cy="505315"/>
            </a:xfrm>
            <a:custGeom>
              <a:avLst/>
              <a:gdLst>
                <a:gd name="T0" fmla="*/ 2147483647 w 19723"/>
                <a:gd name="T1" fmla="*/ 2147483647 h 9532"/>
                <a:gd name="T2" fmla="*/ 2147483647 w 19723"/>
                <a:gd name="T3" fmla="*/ 2147483647 h 9532"/>
                <a:gd name="T4" fmla="*/ 2147483647 w 19723"/>
                <a:gd name="T5" fmla="*/ 2147483647 h 9532"/>
                <a:gd name="T6" fmla="*/ 2147483647 w 19723"/>
                <a:gd name="T7" fmla="*/ 2147483647 h 9532"/>
                <a:gd name="T8" fmla="*/ 2147483647 w 19723"/>
                <a:gd name="T9" fmla="*/ 2147483647 h 9532"/>
                <a:gd name="T10" fmla="*/ 2147483647 w 19723"/>
                <a:gd name="T11" fmla="*/ 2147483647 h 9532"/>
                <a:gd name="T12" fmla="*/ 2147483647 w 19723"/>
                <a:gd name="T13" fmla="*/ 2147483647 h 9532"/>
                <a:gd name="T14" fmla="*/ 2147483647 w 19723"/>
                <a:gd name="T15" fmla="*/ 2147483647 h 9532"/>
                <a:gd name="T16" fmla="*/ 2147483647 w 19723"/>
                <a:gd name="T17" fmla="*/ 2147483647 h 9532"/>
                <a:gd name="T18" fmla="*/ 2147483647 w 19723"/>
                <a:gd name="T19" fmla="*/ 2147483647 h 9532"/>
                <a:gd name="T20" fmla="*/ 2147483647 w 19723"/>
                <a:gd name="T21" fmla="*/ 2147483647 h 9532"/>
                <a:gd name="T22" fmla="*/ 2147483647 w 19723"/>
                <a:gd name="T23" fmla="*/ 2147483647 h 9532"/>
                <a:gd name="T24" fmla="*/ 2147483647 w 19723"/>
                <a:gd name="T25" fmla="*/ 2147483647 h 9532"/>
                <a:gd name="T26" fmla="*/ 2147483647 w 19723"/>
                <a:gd name="T27" fmla="*/ 2147483647 h 9532"/>
                <a:gd name="T28" fmla="*/ 2147483647 w 19723"/>
                <a:gd name="T29" fmla="*/ 2147483647 h 9532"/>
                <a:gd name="T30" fmla="*/ 2147483647 w 19723"/>
                <a:gd name="T31" fmla="*/ 2147483647 h 9532"/>
                <a:gd name="T32" fmla="*/ 2147483647 w 19723"/>
                <a:gd name="T33" fmla="*/ 2147483647 h 9532"/>
                <a:gd name="T34" fmla="*/ 2147483647 w 19723"/>
                <a:gd name="T35" fmla="*/ 2147483647 h 9532"/>
                <a:gd name="T36" fmla="*/ 2147483647 w 19723"/>
                <a:gd name="T37" fmla="*/ 2147483647 h 9532"/>
                <a:gd name="T38" fmla="*/ 2147483647 w 19723"/>
                <a:gd name="T39" fmla="*/ 2147483647 h 9532"/>
                <a:gd name="T40" fmla="*/ 2147483647 w 19723"/>
                <a:gd name="T41" fmla="*/ 2147483647 h 9532"/>
                <a:gd name="T42" fmla="*/ 2147483647 w 19723"/>
                <a:gd name="T43" fmla="*/ 2147483647 h 9532"/>
                <a:gd name="T44" fmla="*/ 2147483647 w 19723"/>
                <a:gd name="T45" fmla="*/ 2147483647 h 9532"/>
                <a:gd name="T46" fmla="*/ 2147483647 w 19723"/>
                <a:gd name="T47" fmla="*/ 0 h 9532"/>
                <a:gd name="T48" fmla="*/ 2147483647 w 19723"/>
                <a:gd name="T49" fmla="*/ 2147483647 h 9532"/>
                <a:gd name="T50" fmla="*/ 2147483647 w 19723"/>
                <a:gd name="T51" fmla="*/ 2147483647 h 9532"/>
                <a:gd name="T52" fmla="*/ 2147483647 w 19723"/>
                <a:gd name="T53" fmla="*/ 2147483647 h 9532"/>
                <a:gd name="T54" fmla="*/ 2147483647 w 19723"/>
                <a:gd name="T55" fmla="*/ 2147483647 h 9532"/>
                <a:gd name="T56" fmla="*/ 2147483647 w 19723"/>
                <a:gd name="T57" fmla="*/ 2147483647 h 9532"/>
                <a:gd name="T58" fmla="*/ 2147483647 w 19723"/>
                <a:gd name="T59" fmla="*/ 2147483647 h 9532"/>
                <a:gd name="T60" fmla="*/ 2147483647 w 19723"/>
                <a:gd name="T61" fmla="*/ 2147483647 h 9532"/>
                <a:gd name="T62" fmla="*/ 2147483647 w 19723"/>
                <a:gd name="T63" fmla="*/ 2147483647 h 9532"/>
                <a:gd name="T64" fmla="*/ 2147483647 w 19723"/>
                <a:gd name="T65" fmla="*/ 2147483647 h 9532"/>
                <a:gd name="T66" fmla="*/ 2147483647 w 19723"/>
                <a:gd name="T67" fmla="*/ 2147483647 h 9532"/>
                <a:gd name="T68" fmla="*/ 2147483647 w 19723"/>
                <a:gd name="T69" fmla="*/ 2147483647 h 9532"/>
                <a:gd name="T70" fmla="*/ 2147483647 w 19723"/>
                <a:gd name="T71" fmla="*/ 2147483647 h 9532"/>
                <a:gd name="T72" fmla="*/ 2147483647 w 19723"/>
                <a:gd name="T73" fmla="*/ 2147483647 h 9532"/>
                <a:gd name="T74" fmla="*/ 2147483647 w 19723"/>
                <a:gd name="T75" fmla="*/ 2147483647 h 9532"/>
                <a:gd name="T76" fmla="*/ 2147483647 w 19723"/>
                <a:gd name="T77" fmla="*/ 2147483647 h 9532"/>
                <a:gd name="T78" fmla="*/ 2147483647 w 19723"/>
                <a:gd name="T79" fmla="*/ 2147483647 h 9532"/>
                <a:gd name="T80" fmla="*/ 2147483647 w 19723"/>
                <a:gd name="T81" fmla="*/ 2147483647 h 9532"/>
                <a:gd name="T82" fmla="*/ 2147483647 w 19723"/>
                <a:gd name="T83" fmla="*/ 2147483647 h 9532"/>
                <a:gd name="T84" fmla="*/ 2147483647 w 19723"/>
                <a:gd name="T85" fmla="*/ 2147483647 h 9532"/>
                <a:gd name="T86" fmla="*/ 2147483647 w 19723"/>
                <a:gd name="T87" fmla="*/ 2147483647 h 9532"/>
                <a:gd name="T88" fmla="*/ 2147483647 w 19723"/>
                <a:gd name="T89" fmla="*/ 2147483647 h 9532"/>
                <a:gd name="T90" fmla="*/ 2147483647 w 19723"/>
                <a:gd name="T91" fmla="*/ 2147483647 h 9532"/>
                <a:gd name="T92" fmla="*/ 2147483647 w 19723"/>
                <a:gd name="T93" fmla="*/ 2147483647 h 9532"/>
                <a:gd name="T94" fmla="*/ 2147483647 w 19723"/>
                <a:gd name="T95" fmla="*/ 0 h 9532"/>
                <a:gd name="T96" fmla="*/ 2147483647 w 19723"/>
                <a:gd name="T97" fmla="*/ 0 h 95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4" name="Google Shape;866;p36"/>
            <p:cNvSpPr>
              <a:spLocks/>
            </p:cNvSpPr>
            <p:nvPr/>
          </p:nvSpPr>
          <p:spPr bwMode="auto">
            <a:xfrm>
              <a:off x="6539545" y="1569360"/>
              <a:ext cx="1027223" cy="487609"/>
            </a:xfrm>
            <a:custGeom>
              <a:avLst/>
              <a:gdLst>
                <a:gd name="T0" fmla="*/ 2147483647 w 19377"/>
                <a:gd name="T1" fmla="*/ 2147483647 h 9198"/>
                <a:gd name="T2" fmla="*/ 2147483647 w 19377"/>
                <a:gd name="T3" fmla="*/ 2147483647 h 9198"/>
                <a:gd name="T4" fmla="*/ 2147483647 w 19377"/>
                <a:gd name="T5" fmla="*/ 2147483647 h 9198"/>
                <a:gd name="T6" fmla="*/ 2147483647 w 19377"/>
                <a:gd name="T7" fmla="*/ 2147483647 h 9198"/>
                <a:gd name="T8" fmla="*/ 2147483647 w 19377"/>
                <a:gd name="T9" fmla="*/ 2147483647 h 9198"/>
                <a:gd name="T10" fmla="*/ 2147483647 w 19377"/>
                <a:gd name="T11" fmla="*/ 2147483647 h 9198"/>
                <a:gd name="T12" fmla="*/ 2147483647 w 19377"/>
                <a:gd name="T13" fmla="*/ 2147483647 h 9198"/>
                <a:gd name="T14" fmla="*/ 2147483647 w 19377"/>
                <a:gd name="T15" fmla="*/ 2147483647 h 9198"/>
                <a:gd name="T16" fmla="*/ 2147483647 w 19377"/>
                <a:gd name="T17" fmla="*/ 2147483647 h 9198"/>
                <a:gd name="T18" fmla="*/ 2147483647 w 19377"/>
                <a:gd name="T19" fmla="*/ 2147483647 h 9198"/>
                <a:gd name="T20" fmla="*/ 2147483647 w 19377"/>
                <a:gd name="T21" fmla="*/ 2147483647 h 9198"/>
                <a:gd name="T22" fmla="*/ 2147483647 w 19377"/>
                <a:gd name="T23" fmla="*/ 2147483647 h 9198"/>
                <a:gd name="T24" fmla="*/ 2147483647 w 19377"/>
                <a:gd name="T25" fmla="*/ 2147483647 h 9198"/>
                <a:gd name="T26" fmla="*/ 2147483647 w 19377"/>
                <a:gd name="T27" fmla="*/ 2147483647 h 9198"/>
                <a:gd name="T28" fmla="*/ 2147483647 w 19377"/>
                <a:gd name="T29" fmla="*/ 2147483647 h 9198"/>
                <a:gd name="T30" fmla="*/ 2147483647 w 19377"/>
                <a:gd name="T31" fmla="*/ 2147483647 h 9198"/>
                <a:gd name="T32" fmla="*/ 2147483647 w 19377"/>
                <a:gd name="T33" fmla="*/ 2147483647 h 9198"/>
                <a:gd name="T34" fmla="*/ 2147483647 w 19377"/>
                <a:gd name="T35" fmla="*/ 2147483647 h 9198"/>
                <a:gd name="T36" fmla="*/ 2147483647 w 19377"/>
                <a:gd name="T37" fmla="*/ 2147483647 h 9198"/>
                <a:gd name="T38" fmla="*/ 2147483647 w 19377"/>
                <a:gd name="T39" fmla="*/ 2147483647 h 9198"/>
                <a:gd name="T40" fmla="*/ 2147483647 w 19377"/>
                <a:gd name="T41" fmla="*/ 2147483647 h 9198"/>
                <a:gd name="T42" fmla="*/ 2147483647 w 19377"/>
                <a:gd name="T43" fmla="*/ 2147483647 h 9198"/>
                <a:gd name="T44" fmla="*/ 2147483647 w 19377"/>
                <a:gd name="T45" fmla="*/ 2147483647 h 9198"/>
                <a:gd name="T46" fmla="*/ 2147483647 w 19377"/>
                <a:gd name="T47" fmla="*/ 2147483647 h 9198"/>
                <a:gd name="T48" fmla="*/ 2147483647 w 19377"/>
                <a:gd name="T49" fmla="*/ 2147483647 h 9198"/>
                <a:gd name="T50" fmla="*/ 2147483647 w 19377"/>
                <a:gd name="T51" fmla="*/ 2147483647 h 9198"/>
                <a:gd name="T52" fmla="*/ 2147483647 w 19377"/>
                <a:gd name="T53" fmla="*/ 2147483647 h 9198"/>
                <a:gd name="T54" fmla="*/ 2147483647 w 19377"/>
                <a:gd name="T55" fmla="*/ 2147483647 h 9198"/>
                <a:gd name="T56" fmla="*/ 2147483647 w 19377"/>
                <a:gd name="T57" fmla="*/ 2147483647 h 9198"/>
                <a:gd name="T58" fmla="*/ 2147483647 w 19377"/>
                <a:gd name="T59" fmla="*/ 2147483647 h 9198"/>
                <a:gd name="T60" fmla="*/ 2147483647 w 19377"/>
                <a:gd name="T61" fmla="*/ 2147483647 h 9198"/>
                <a:gd name="T62" fmla="*/ 2147483647 w 19377"/>
                <a:gd name="T63" fmla="*/ 2147483647 h 9198"/>
                <a:gd name="T64" fmla="*/ 2147483647 w 19377"/>
                <a:gd name="T65" fmla="*/ 2147483647 h 9198"/>
                <a:gd name="T66" fmla="*/ 2147483647 w 19377"/>
                <a:gd name="T67" fmla="*/ 2147483647 h 9198"/>
                <a:gd name="T68" fmla="*/ 2147483647 w 19377"/>
                <a:gd name="T69" fmla="*/ 2147483647 h 9198"/>
                <a:gd name="T70" fmla="*/ 2147483647 w 19377"/>
                <a:gd name="T71" fmla="*/ 2147483647 h 9198"/>
                <a:gd name="T72" fmla="*/ 2147483647 w 19377"/>
                <a:gd name="T73" fmla="*/ 2147483647 h 9198"/>
                <a:gd name="T74" fmla="*/ 2147483647 w 19377"/>
                <a:gd name="T75" fmla="*/ 2147483647 h 9198"/>
                <a:gd name="T76" fmla="*/ 2147483647 w 19377"/>
                <a:gd name="T77" fmla="*/ 2147483647 h 9198"/>
                <a:gd name="T78" fmla="*/ 2147483647 w 19377"/>
                <a:gd name="T79" fmla="*/ 2147483647 h 9198"/>
                <a:gd name="T80" fmla="*/ 2147483647 w 19377"/>
                <a:gd name="T81" fmla="*/ 2147483647 h 9198"/>
                <a:gd name="T82" fmla="*/ 2147483647 w 19377"/>
                <a:gd name="T83" fmla="*/ 2147483647 h 9198"/>
                <a:gd name="T84" fmla="*/ 2147483647 w 19377"/>
                <a:gd name="T85" fmla="*/ 2147483647 h 9198"/>
                <a:gd name="T86" fmla="*/ 2147483647 w 19377"/>
                <a:gd name="T87" fmla="*/ 2147483647 h 9198"/>
                <a:gd name="T88" fmla="*/ 2147483647 w 19377"/>
                <a:gd name="T89" fmla="*/ 2147483647 h 9198"/>
                <a:gd name="T90" fmla="*/ 2147483647 w 19377"/>
                <a:gd name="T91" fmla="*/ 2147483647 h 9198"/>
                <a:gd name="T92" fmla="*/ 2147483647 w 19377"/>
                <a:gd name="T93" fmla="*/ 2147483647 h 9198"/>
                <a:gd name="T94" fmla="*/ 2147483647 w 19377"/>
                <a:gd name="T95" fmla="*/ 2147483647 h 9198"/>
                <a:gd name="T96" fmla="*/ 2147483647 w 19377"/>
                <a:gd name="T97" fmla="*/ 2147483647 h 9198"/>
                <a:gd name="T98" fmla="*/ 2147483647 w 19377"/>
                <a:gd name="T99" fmla="*/ 2147483647 h 9198"/>
                <a:gd name="T100" fmla="*/ 2147483647 w 19377"/>
                <a:gd name="T101" fmla="*/ 2147483647 h 9198"/>
                <a:gd name="T102" fmla="*/ 2147483647 w 19377"/>
                <a:gd name="T103" fmla="*/ 2147483647 h 9198"/>
                <a:gd name="T104" fmla="*/ 2147483647 w 19377"/>
                <a:gd name="T105" fmla="*/ 2147483647 h 9198"/>
                <a:gd name="T106" fmla="*/ 2147483647 w 19377"/>
                <a:gd name="T107" fmla="*/ 2147483647 h 9198"/>
                <a:gd name="T108" fmla="*/ 2147483647 w 19377"/>
                <a:gd name="T109" fmla="*/ 2147483647 h 9198"/>
                <a:gd name="T110" fmla="*/ 2147483647 w 19377"/>
                <a:gd name="T111" fmla="*/ 2147483647 h 9198"/>
                <a:gd name="T112" fmla="*/ 2147483647 w 19377"/>
                <a:gd name="T113" fmla="*/ 2147483647 h 9198"/>
                <a:gd name="T114" fmla="*/ 2147483647 w 19377"/>
                <a:gd name="T115" fmla="*/ 2147483647 h 9198"/>
                <a:gd name="T116" fmla="*/ 2147483647 w 19377"/>
                <a:gd name="T117" fmla="*/ 2147483647 h 9198"/>
                <a:gd name="T118" fmla="*/ 2147483647 w 19377"/>
                <a:gd name="T119" fmla="*/ 2147483647 h 9198"/>
                <a:gd name="T120" fmla="*/ 2147483647 w 19377"/>
                <a:gd name="T121" fmla="*/ 2147483647 h 9198"/>
                <a:gd name="T122" fmla="*/ 2147483647 w 19377"/>
                <a:gd name="T123" fmla="*/ 2147483647 h 9198"/>
                <a:gd name="T124" fmla="*/ 2147483647 w 19377"/>
                <a:gd name="T125" fmla="*/ 2147483647 h 9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5" name="Google Shape;867;p36"/>
            <p:cNvSpPr>
              <a:spLocks/>
            </p:cNvSpPr>
            <p:nvPr/>
          </p:nvSpPr>
          <p:spPr bwMode="auto">
            <a:xfrm>
              <a:off x="7531659" y="1936943"/>
              <a:ext cx="7899" cy="25075"/>
            </a:xfrm>
            <a:custGeom>
              <a:avLst/>
              <a:gdLst>
                <a:gd name="T0" fmla="*/ 2147483647 w 149"/>
                <a:gd name="T1" fmla="*/ 2147483647 h 473"/>
                <a:gd name="T2" fmla="*/ 2147483647 w 149"/>
                <a:gd name="T3" fmla="*/ 2147483647 h 473"/>
                <a:gd name="T4" fmla="*/ 2147483647 w 149"/>
                <a:gd name="T5" fmla="*/ 2147483647 h 473"/>
                <a:gd name="T6" fmla="*/ 2147483647 w 149"/>
                <a:gd name="T7" fmla="*/ 2147483647 h 473"/>
                <a:gd name="T8" fmla="*/ 2147483647 w 149"/>
                <a:gd name="T9" fmla="*/ 2147483647 h 473"/>
                <a:gd name="T10" fmla="*/ 2147483647 w 149"/>
                <a:gd name="T11" fmla="*/ 2147483647 h 473"/>
                <a:gd name="T12" fmla="*/ 2147483647 w 149"/>
                <a:gd name="T13" fmla="*/ 2147483647 h 4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6" name="Google Shape;868;p36"/>
            <p:cNvSpPr>
              <a:spLocks/>
            </p:cNvSpPr>
            <p:nvPr/>
          </p:nvSpPr>
          <p:spPr bwMode="auto">
            <a:xfrm>
              <a:off x="7532931" y="1881864"/>
              <a:ext cx="8588" cy="32709"/>
            </a:xfrm>
            <a:custGeom>
              <a:avLst/>
              <a:gdLst>
                <a:gd name="T0" fmla="*/ 2147483647 w 162"/>
                <a:gd name="T1" fmla="*/ 0 h 617"/>
                <a:gd name="T2" fmla="*/ 2147483647 w 162"/>
                <a:gd name="T3" fmla="*/ 2147483647 h 617"/>
                <a:gd name="T4" fmla="*/ 2147483647 w 162"/>
                <a:gd name="T5" fmla="*/ 2147483647 h 617"/>
                <a:gd name="T6" fmla="*/ 2147483647 w 162"/>
                <a:gd name="T7" fmla="*/ 2147483647 h 617"/>
                <a:gd name="T8" fmla="*/ 2147483647 w 162"/>
                <a:gd name="T9" fmla="*/ 2147483647 h 617"/>
                <a:gd name="T10" fmla="*/ 2147483647 w 162"/>
                <a:gd name="T11" fmla="*/ 2147483647 h 617"/>
                <a:gd name="T12" fmla="*/ 2147483647 w 162"/>
                <a:gd name="T13" fmla="*/ 0 h 6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7" name="Google Shape;869;p36"/>
            <p:cNvSpPr>
              <a:spLocks/>
            </p:cNvSpPr>
            <p:nvPr/>
          </p:nvSpPr>
          <p:spPr bwMode="auto">
            <a:xfrm>
              <a:off x="7519307" y="1794978"/>
              <a:ext cx="17441" cy="29846"/>
            </a:xfrm>
            <a:custGeom>
              <a:avLst/>
              <a:gdLst>
                <a:gd name="T0" fmla="*/ 2147483647 w 329"/>
                <a:gd name="T1" fmla="*/ 2147483647 h 563"/>
                <a:gd name="T2" fmla="*/ 2147483647 w 329"/>
                <a:gd name="T3" fmla="*/ 2147483647 h 563"/>
                <a:gd name="T4" fmla="*/ 2147483647 w 329"/>
                <a:gd name="T5" fmla="*/ 2147483647 h 563"/>
                <a:gd name="T6" fmla="*/ 2147483647 w 329"/>
                <a:gd name="T7" fmla="*/ 2147483647 h 563"/>
                <a:gd name="T8" fmla="*/ 2147483647 w 329"/>
                <a:gd name="T9" fmla="*/ 2147483647 h 563"/>
                <a:gd name="T10" fmla="*/ 2147483647 w 329"/>
                <a:gd name="T11" fmla="*/ 2147483647 h 563"/>
                <a:gd name="T12" fmla="*/ 2147483647 w 329"/>
                <a:gd name="T13" fmla="*/ 2147483647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8" name="Google Shape;870;p36"/>
            <p:cNvSpPr>
              <a:spLocks/>
            </p:cNvSpPr>
            <p:nvPr/>
          </p:nvSpPr>
          <p:spPr bwMode="auto">
            <a:xfrm>
              <a:off x="7522011" y="1731735"/>
              <a:ext cx="13253" cy="40130"/>
            </a:xfrm>
            <a:custGeom>
              <a:avLst/>
              <a:gdLst>
                <a:gd name="T0" fmla="*/ 2147483647 w 250"/>
                <a:gd name="T1" fmla="*/ 0 h 757"/>
                <a:gd name="T2" fmla="*/ 2147483647 w 250"/>
                <a:gd name="T3" fmla="*/ 2147483647 h 757"/>
                <a:gd name="T4" fmla="*/ 2147483647 w 250"/>
                <a:gd name="T5" fmla="*/ 2147483647 h 757"/>
                <a:gd name="T6" fmla="*/ 2147483647 w 250"/>
                <a:gd name="T7" fmla="*/ 2147483647 h 757"/>
                <a:gd name="T8" fmla="*/ 2147483647 w 250"/>
                <a:gd name="T9" fmla="*/ 2147483647 h 757"/>
                <a:gd name="T10" fmla="*/ 2147483647 w 250"/>
                <a:gd name="T11" fmla="*/ 2147483647 h 757"/>
                <a:gd name="T12" fmla="*/ 2147483647 w 250"/>
                <a:gd name="T13" fmla="*/ 2147483647 h 757"/>
                <a:gd name="T14" fmla="*/ 2147483647 w 250"/>
                <a:gd name="T15" fmla="*/ 0 h 7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9" name="Google Shape;871;p36"/>
            <p:cNvSpPr>
              <a:spLocks/>
            </p:cNvSpPr>
            <p:nvPr/>
          </p:nvSpPr>
          <p:spPr bwMode="auto">
            <a:xfrm>
              <a:off x="7519625" y="1847088"/>
              <a:ext cx="10868" cy="17706"/>
            </a:xfrm>
            <a:custGeom>
              <a:avLst/>
              <a:gdLst>
                <a:gd name="T0" fmla="*/ 2147483647 w 205"/>
                <a:gd name="T1" fmla="*/ 2147483647 h 334"/>
                <a:gd name="T2" fmla="*/ 2147483647 w 205"/>
                <a:gd name="T3" fmla="*/ 2147483647 h 334"/>
                <a:gd name="T4" fmla="*/ 2147483647 w 205"/>
                <a:gd name="T5" fmla="*/ 2147483647 h 334"/>
                <a:gd name="T6" fmla="*/ 2147483647 w 205"/>
                <a:gd name="T7" fmla="*/ 2147483647 h 334"/>
                <a:gd name="T8" fmla="*/ 2147483647 w 205"/>
                <a:gd name="T9" fmla="*/ 2147483647 h 334"/>
                <a:gd name="T10" fmla="*/ 2147483647 w 205"/>
                <a:gd name="T11" fmla="*/ 2147483647 h 334"/>
                <a:gd name="T12" fmla="*/ 2147483647 w 205"/>
                <a:gd name="T13" fmla="*/ 2147483647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0" name="Google Shape;872;p36"/>
            <p:cNvSpPr>
              <a:spLocks/>
            </p:cNvSpPr>
            <p:nvPr/>
          </p:nvSpPr>
          <p:spPr bwMode="auto">
            <a:xfrm>
              <a:off x="7525191" y="1676868"/>
              <a:ext cx="5036" cy="29634"/>
            </a:xfrm>
            <a:custGeom>
              <a:avLst/>
              <a:gdLst>
                <a:gd name="T0" fmla="*/ 2147483647 w 95"/>
                <a:gd name="T1" fmla="*/ 2147483647 h 559"/>
                <a:gd name="T2" fmla="*/ 2147483647 w 95"/>
                <a:gd name="T3" fmla="*/ 2147483647 h 559"/>
                <a:gd name="T4" fmla="*/ 2147483647 w 95"/>
                <a:gd name="T5" fmla="*/ 2147483647 h 559"/>
                <a:gd name="T6" fmla="*/ 2147483647 w 95"/>
                <a:gd name="T7" fmla="*/ 2147483647 h 559"/>
                <a:gd name="T8" fmla="*/ 2147483647 w 95"/>
                <a:gd name="T9" fmla="*/ 2147483647 h 559"/>
                <a:gd name="T10" fmla="*/ 2147483647 w 95"/>
                <a:gd name="T11" fmla="*/ 2147483647 h 559"/>
                <a:gd name="T12" fmla="*/ 2147483647 w 95"/>
                <a:gd name="T13" fmla="*/ 2147483647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1" name="Google Shape;873;p36"/>
            <p:cNvSpPr>
              <a:spLocks/>
            </p:cNvSpPr>
            <p:nvPr/>
          </p:nvSpPr>
          <p:spPr bwMode="auto">
            <a:xfrm>
              <a:off x="7505047" y="1626507"/>
              <a:ext cx="23909" cy="19509"/>
            </a:xfrm>
            <a:custGeom>
              <a:avLst/>
              <a:gdLst>
                <a:gd name="T0" fmla="*/ 2147483647 w 451"/>
                <a:gd name="T1" fmla="*/ 2147483647 h 368"/>
                <a:gd name="T2" fmla="*/ 2147483647 w 451"/>
                <a:gd name="T3" fmla="*/ 2147483647 h 368"/>
                <a:gd name="T4" fmla="*/ 2147483647 w 451"/>
                <a:gd name="T5" fmla="*/ 2147483647 h 368"/>
                <a:gd name="T6" fmla="*/ 2147483647 w 451"/>
                <a:gd name="T7" fmla="*/ 2147483647 h 368"/>
                <a:gd name="T8" fmla="*/ 2147483647 w 451"/>
                <a:gd name="T9" fmla="*/ 2147483647 h 368"/>
                <a:gd name="T10" fmla="*/ 2147483647 w 451"/>
                <a:gd name="T11" fmla="*/ 2147483647 h 368"/>
                <a:gd name="T12" fmla="*/ 2147483647 w 451"/>
                <a:gd name="T13" fmla="*/ 2147483647 h 3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2" name="Google Shape;874;p36"/>
            <p:cNvSpPr>
              <a:spLocks/>
            </p:cNvSpPr>
            <p:nvPr/>
          </p:nvSpPr>
          <p:spPr bwMode="auto">
            <a:xfrm>
              <a:off x="7454421" y="1974211"/>
              <a:ext cx="43947" cy="11610"/>
            </a:xfrm>
            <a:custGeom>
              <a:avLst/>
              <a:gdLst>
                <a:gd name="T0" fmla="*/ 2147483647 w 829"/>
                <a:gd name="T1" fmla="*/ 0 h 219"/>
                <a:gd name="T2" fmla="*/ 2147483647 w 829"/>
                <a:gd name="T3" fmla="*/ 2147483647 h 219"/>
                <a:gd name="T4" fmla="*/ 2147483647 w 829"/>
                <a:gd name="T5" fmla="*/ 2147483647 h 219"/>
                <a:gd name="T6" fmla="*/ 2147483647 w 829"/>
                <a:gd name="T7" fmla="*/ 2147483647 h 219"/>
                <a:gd name="T8" fmla="*/ 2147483647 w 829"/>
                <a:gd name="T9" fmla="*/ 2147483647 h 219"/>
                <a:gd name="T10" fmla="*/ 2147483647 w 829"/>
                <a:gd name="T11" fmla="*/ 2147483647 h 219"/>
                <a:gd name="T12" fmla="*/ 2147483647 w 829"/>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3" name="Google Shape;875;p36"/>
            <p:cNvSpPr>
              <a:spLocks/>
            </p:cNvSpPr>
            <p:nvPr/>
          </p:nvSpPr>
          <p:spPr bwMode="auto">
            <a:xfrm>
              <a:off x="7444030" y="1623485"/>
              <a:ext cx="33345" cy="9701"/>
            </a:xfrm>
            <a:custGeom>
              <a:avLst/>
              <a:gdLst>
                <a:gd name="T0" fmla="*/ 2147483647 w 629"/>
                <a:gd name="T1" fmla="*/ 0 h 183"/>
                <a:gd name="T2" fmla="*/ 2147483647 w 629"/>
                <a:gd name="T3" fmla="*/ 2147483647 h 183"/>
                <a:gd name="T4" fmla="*/ 2147483647 w 629"/>
                <a:gd name="T5" fmla="*/ 2147483647 h 183"/>
                <a:gd name="T6" fmla="*/ 2147483647 w 629"/>
                <a:gd name="T7" fmla="*/ 2147483647 h 183"/>
                <a:gd name="T8" fmla="*/ 2147483647 w 629"/>
                <a:gd name="T9" fmla="*/ 2147483647 h 183"/>
                <a:gd name="T10" fmla="*/ 2147483647 w 629"/>
                <a:gd name="T11" fmla="*/ 2147483647 h 183"/>
                <a:gd name="T12" fmla="*/ 2147483647 w 629"/>
                <a:gd name="T13" fmla="*/ 0 h 1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4" name="Google Shape;876;p36"/>
            <p:cNvSpPr>
              <a:spLocks/>
            </p:cNvSpPr>
            <p:nvPr/>
          </p:nvSpPr>
          <p:spPr bwMode="auto">
            <a:xfrm>
              <a:off x="7398069" y="1945584"/>
              <a:ext cx="37745" cy="21046"/>
            </a:xfrm>
            <a:custGeom>
              <a:avLst/>
              <a:gdLst>
                <a:gd name="T0" fmla="*/ 2147483647 w 712"/>
                <a:gd name="T1" fmla="*/ 0 h 397"/>
                <a:gd name="T2" fmla="*/ 2147483647 w 712"/>
                <a:gd name="T3" fmla="*/ 2147483647 h 397"/>
                <a:gd name="T4" fmla="*/ 2147483647 w 712"/>
                <a:gd name="T5" fmla="*/ 2147483647 h 397"/>
                <a:gd name="T6" fmla="*/ 2147483647 w 712"/>
                <a:gd name="T7" fmla="*/ 2147483647 h 397"/>
                <a:gd name="T8" fmla="*/ 2147483647 w 712"/>
                <a:gd name="T9" fmla="*/ 2147483647 h 397"/>
                <a:gd name="T10" fmla="*/ 2147483647 w 712"/>
                <a:gd name="T11" fmla="*/ 2147483647 h 397"/>
                <a:gd name="T12" fmla="*/ 2147483647 w 712"/>
                <a:gd name="T13" fmla="*/ 0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5" name="Google Shape;877;p36"/>
            <p:cNvSpPr>
              <a:spLocks/>
            </p:cNvSpPr>
            <p:nvPr/>
          </p:nvSpPr>
          <p:spPr bwMode="auto">
            <a:xfrm>
              <a:off x="7388898" y="1644955"/>
              <a:ext cx="27991" cy="16911"/>
            </a:xfrm>
            <a:custGeom>
              <a:avLst/>
              <a:gdLst>
                <a:gd name="T0" fmla="*/ 2147483647 w 528"/>
                <a:gd name="T1" fmla="*/ 0 h 319"/>
                <a:gd name="T2" fmla="*/ 2147483647 w 528"/>
                <a:gd name="T3" fmla="*/ 2147483647 h 319"/>
                <a:gd name="T4" fmla="*/ 2147483647 w 528"/>
                <a:gd name="T5" fmla="*/ 2147483647 h 319"/>
                <a:gd name="T6" fmla="*/ 2147483647 w 528"/>
                <a:gd name="T7" fmla="*/ 2147483647 h 319"/>
                <a:gd name="T8" fmla="*/ 2147483647 w 528"/>
                <a:gd name="T9" fmla="*/ 2147483647 h 319"/>
                <a:gd name="T10" fmla="*/ 2147483647 w 528"/>
                <a:gd name="T11" fmla="*/ 2147483647 h 319"/>
                <a:gd name="T12" fmla="*/ 2147483647 w 528"/>
                <a:gd name="T13" fmla="*/ 0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6" name="Google Shape;878;p36"/>
            <p:cNvSpPr>
              <a:spLocks/>
            </p:cNvSpPr>
            <p:nvPr/>
          </p:nvSpPr>
          <p:spPr bwMode="auto">
            <a:xfrm>
              <a:off x="7353592" y="1955126"/>
              <a:ext cx="18236" cy="28574"/>
            </a:xfrm>
            <a:custGeom>
              <a:avLst/>
              <a:gdLst>
                <a:gd name="T0" fmla="*/ 2147483647 w 344"/>
                <a:gd name="T1" fmla="*/ 0 h 539"/>
                <a:gd name="T2" fmla="*/ 2147483647 w 344"/>
                <a:gd name="T3" fmla="*/ 2147483647 h 539"/>
                <a:gd name="T4" fmla="*/ 2147483647 w 344"/>
                <a:gd name="T5" fmla="*/ 2147483647 h 539"/>
                <a:gd name="T6" fmla="*/ 2147483647 w 344"/>
                <a:gd name="T7" fmla="*/ 2147483647 h 539"/>
                <a:gd name="T8" fmla="*/ 2147483647 w 344"/>
                <a:gd name="T9" fmla="*/ 2147483647 h 539"/>
                <a:gd name="T10" fmla="*/ 2147483647 w 344"/>
                <a:gd name="T11" fmla="*/ 2147483647 h 539"/>
                <a:gd name="T12" fmla="*/ 2147483647 w 344"/>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7" name="Google Shape;879;p36"/>
            <p:cNvSpPr>
              <a:spLocks/>
            </p:cNvSpPr>
            <p:nvPr/>
          </p:nvSpPr>
          <p:spPr bwMode="auto">
            <a:xfrm>
              <a:off x="7352532" y="1615851"/>
              <a:ext cx="18554" cy="41403"/>
            </a:xfrm>
            <a:custGeom>
              <a:avLst/>
              <a:gdLst>
                <a:gd name="T0" fmla="*/ 2147483647 w 350"/>
                <a:gd name="T1" fmla="*/ 2147483647 h 781"/>
                <a:gd name="T2" fmla="*/ 2147483647 w 350"/>
                <a:gd name="T3" fmla="*/ 2147483647 h 781"/>
                <a:gd name="T4" fmla="*/ 2147483647 w 350"/>
                <a:gd name="T5" fmla="*/ 2147483647 h 781"/>
                <a:gd name="T6" fmla="*/ 2147483647 w 350"/>
                <a:gd name="T7" fmla="*/ 2147483647 h 781"/>
                <a:gd name="T8" fmla="*/ 2147483647 w 350"/>
                <a:gd name="T9" fmla="*/ 2147483647 h 781"/>
                <a:gd name="T10" fmla="*/ 2147483647 w 350"/>
                <a:gd name="T11" fmla="*/ 2147483647 h 781"/>
                <a:gd name="T12" fmla="*/ 2147483647 w 350"/>
                <a:gd name="T13" fmla="*/ 2147483647 h 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8" name="Google Shape;880;p36"/>
            <p:cNvSpPr>
              <a:spLocks/>
            </p:cNvSpPr>
            <p:nvPr/>
          </p:nvSpPr>
          <p:spPr bwMode="auto">
            <a:xfrm>
              <a:off x="7319135" y="2008032"/>
              <a:ext cx="35041" cy="22583"/>
            </a:xfrm>
            <a:custGeom>
              <a:avLst/>
              <a:gdLst>
                <a:gd name="T0" fmla="*/ 2147483647 w 661"/>
                <a:gd name="T1" fmla="*/ 0 h 426"/>
                <a:gd name="T2" fmla="*/ 2147483647 w 661"/>
                <a:gd name="T3" fmla="*/ 2147483647 h 426"/>
                <a:gd name="T4" fmla="*/ 2147483647 w 661"/>
                <a:gd name="T5" fmla="*/ 2147483647 h 426"/>
                <a:gd name="T6" fmla="*/ 2147483647 w 661"/>
                <a:gd name="T7" fmla="*/ 2147483647 h 426"/>
                <a:gd name="T8" fmla="*/ 2147483647 w 661"/>
                <a:gd name="T9" fmla="*/ 2147483647 h 426"/>
                <a:gd name="T10" fmla="*/ 2147483647 w 661"/>
                <a:gd name="T11" fmla="*/ 2147483647 h 426"/>
                <a:gd name="T12" fmla="*/ 2147483647 w 661"/>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9" name="Google Shape;881;p36"/>
            <p:cNvSpPr>
              <a:spLocks/>
            </p:cNvSpPr>
            <p:nvPr/>
          </p:nvSpPr>
          <p:spPr bwMode="auto">
            <a:xfrm>
              <a:off x="7309646" y="1592208"/>
              <a:ext cx="25128" cy="14154"/>
            </a:xfrm>
            <a:custGeom>
              <a:avLst/>
              <a:gdLst>
                <a:gd name="T0" fmla="*/ 2147483647 w 474"/>
                <a:gd name="T1" fmla="*/ 0 h 267"/>
                <a:gd name="T2" fmla="*/ 2147483647 w 474"/>
                <a:gd name="T3" fmla="*/ 0 h 267"/>
                <a:gd name="T4" fmla="*/ 2147483647 w 474"/>
                <a:gd name="T5" fmla="*/ 2147483647 h 267"/>
                <a:gd name="T6" fmla="*/ 2147483647 w 474"/>
                <a:gd name="T7" fmla="*/ 2147483647 h 267"/>
                <a:gd name="T8" fmla="*/ 2147483647 w 474"/>
                <a:gd name="T9" fmla="*/ 2147483647 h 267"/>
                <a:gd name="T10" fmla="*/ 2147483647 w 474"/>
                <a:gd name="T11" fmla="*/ 2147483647 h 267"/>
                <a:gd name="T12" fmla="*/ 2147483647 w 474"/>
                <a:gd name="T13" fmla="*/ 0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0" name="Google Shape;882;p36"/>
            <p:cNvSpPr>
              <a:spLocks/>
            </p:cNvSpPr>
            <p:nvPr/>
          </p:nvSpPr>
          <p:spPr bwMode="auto">
            <a:xfrm>
              <a:off x="7253983" y="2023193"/>
              <a:ext cx="39229" cy="10549"/>
            </a:xfrm>
            <a:custGeom>
              <a:avLst/>
              <a:gdLst>
                <a:gd name="T0" fmla="*/ 2147483647 w 740"/>
                <a:gd name="T1" fmla="*/ 0 h 199"/>
                <a:gd name="T2" fmla="*/ 2147483647 w 740"/>
                <a:gd name="T3" fmla="*/ 2147483647 h 199"/>
                <a:gd name="T4" fmla="*/ 2147483647 w 740"/>
                <a:gd name="T5" fmla="*/ 2147483647 h 199"/>
                <a:gd name="T6" fmla="*/ 2147483647 w 740"/>
                <a:gd name="T7" fmla="*/ 2147483647 h 199"/>
                <a:gd name="T8" fmla="*/ 2147483647 w 740"/>
                <a:gd name="T9" fmla="*/ 2147483647 h 199"/>
                <a:gd name="T10" fmla="*/ 2147483647 w 740"/>
                <a:gd name="T11" fmla="*/ 2147483647 h 199"/>
                <a:gd name="T12" fmla="*/ 2147483647 w 740"/>
                <a:gd name="T13" fmla="*/ 0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1" name="Google Shape;883;p36"/>
            <p:cNvSpPr>
              <a:spLocks/>
            </p:cNvSpPr>
            <p:nvPr/>
          </p:nvSpPr>
          <p:spPr bwMode="auto">
            <a:xfrm>
              <a:off x="7244070" y="1590618"/>
              <a:ext cx="30323" cy="12723"/>
            </a:xfrm>
            <a:custGeom>
              <a:avLst/>
              <a:gdLst>
                <a:gd name="T0" fmla="*/ 2147483647 w 572"/>
                <a:gd name="T1" fmla="*/ 2147483647 h 240"/>
                <a:gd name="T2" fmla="*/ 2147483647 w 572"/>
                <a:gd name="T3" fmla="*/ 2147483647 h 240"/>
                <a:gd name="T4" fmla="*/ 2147483647 w 572"/>
                <a:gd name="T5" fmla="*/ 2147483647 h 240"/>
                <a:gd name="T6" fmla="*/ 2147483647 w 572"/>
                <a:gd name="T7" fmla="*/ 2147483647 h 240"/>
                <a:gd name="T8" fmla="*/ 2147483647 w 572"/>
                <a:gd name="T9" fmla="*/ 2147483647 h 240"/>
                <a:gd name="T10" fmla="*/ 2147483647 w 572"/>
                <a:gd name="T11" fmla="*/ 2147483647 h 240"/>
                <a:gd name="T12" fmla="*/ 2147483647 w 572"/>
                <a:gd name="T13" fmla="*/ 2147483647 h 240"/>
                <a:gd name="T14" fmla="*/ 2147483647 w 572"/>
                <a:gd name="T15" fmla="*/ 2147483647 h 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2" name="Google Shape;884;p36"/>
            <p:cNvSpPr>
              <a:spLocks/>
            </p:cNvSpPr>
            <p:nvPr/>
          </p:nvSpPr>
          <p:spPr bwMode="auto">
            <a:xfrm>
              <a:off x="7199275" y="2005540"/>
              <a:ext cx="35624" cy="13995"/>
            </a:xfrm>
            <a:custGeom>
              <a:avLst/>
              <a:gdLst>
                <a:gd name="T0" fmla="*/ 2147483647 w 672"/>
                <a:gd name="T1" fmla="*/ 2147483647 h 264"/>
                <a:gd name="T2" fmla="*/ 2147483647 w 672"/>
                <a:gd name="T3" fmla="*/ 2147483647 h 264"/>
                <a:gd name="T4" fmla="*/ 2147483647 w 672"/>
                <a:gd name="T5" fmla="*/ 2147483647 h 264"/>
                <a:gd name="T6" fmla="*/ 2147483647 w 672"/>
                <a:gd name="T7" fmla="*/ 2147483647 h 264"/>
                <a:gd name="T8" fmla="*/ 2147483647 w 672"/>
                <a:gd name="T9" fmla="*/ 2147483647 h 264"/>
                <a:gd name="T10" fmla="*/ 2147483647 w 672"/>
                <a:gd name="T11" fmla="*/ 2147483647 h 264"/>
                <a:gd name="T12" fmla="*/ 2147483647 w 672"/>
                <a:gd name="T13" fmla="*/ 214748364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3" name="Google Shape;885;p36"/>
            <p:cNvSpPr>
              <a:spLocks/>
            </p:cNvSpPr>
            <p:nvPr/>
          </p:nvSpPr>
          <p:spPr bwMode="auto">
            <a:xfrm>
              <a:off x="7176003" y="1615957"/>
              <a:ext cx="29634" cy="17070"/>
            </a:xfrm>
            <a:custGeom>
              <a:avLst/>
              <a:gdLst>
                <a:gd name="T0" fmla="*/ 2147483647 w 559"/>
                <a:gd name="T1" fmla="*/ 0 h 322"/>
                <a:gd name="T2" fmla="*/ 2147483647 w 559"/>
                <a:gd name="T3" fmla="*/ 2147483647 h 322"/>
                <a:gd name="T4" fmla="*/ 2147483647 w 559"/>
                <a:gd name="T5" fmla="*/ 2147483647 h 322"/>
                <a:gd name="T6" fmla="*/ 2147483647 w 559"/>
                <a:gd name="T7" fmla="*/ 2147483647 h 322"/>
                <a:gd name="T8" fmla="*/ 2147483647 w 559"/>
                <a:gd name="T9" fmla="*/ 2147483647 h 322"/>
                <a:gd name="T10" fmla="*/ 2147483647 w 559"/>
                <a:gd name="T11" fmla="*/ 2147483647 h 322"/>
                <a:gd name="T12" fmla="*/ 2147483647 w 559"/>
                <a:gd name="T13" fmla="*/ 0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4" name="Google Shape;886;p36"/>
            <p:cNvSpPr>
              <a:spLocks/>
            </p:cNvSpPr>
            <p:nvPr/>
          </p:nvSpPr>
          <p:spPr bwMode="auto">
            <a:xfrm>
              <a:off x="7130572" y="1994673"/>
              <a:ext cx="46704" cy="6839"/>
            </a:xfrm>
            <a:custGeom>
              <a:avLst/>
              <a:gdLst>
                <a:gd name="T0" fmla="*/ 2147483647 w 881"/>
                <a:gd name="T1" fmla="*/ 2147483647 h 129"/>
                <a:gd name="T2" fmla="*/ 2147483647 w 881"/>
                <a:gd name="T3" fmla="*/ 2147483647 h 129"/>
                <a:gd name="T4" fmla="*/ 2147483647 w 881"/>
                <a:gd name="T5" fmla="*/ 2147483647 h 129"/>
                <a:gd name="T6" fmla="*/ 2147483647 w 881"/>
                <a:gd name="T7" fmla="*/ 2147483647 h 129"/>
                <a:gd name="T8" fmla="*/ 2147483647 w 881"/>
                <a:gd name="T9" fmla="*/ 2147483647 h 129"/>
                <a:gd name="T10" fmla="*/ 2147483647 w 881"/>
                <a:gd name="T11" fmla="*/ 2147483647 h 129"/>
                <a:gd name="T12" fmla="*/ 2147483647 w 881"/>
                <a:gd name="T13" fmla="*/ 2147483647 h 129"/>
                <a:gd name="T14" fmla="*/ 2147483647 w 881"/>
                <a:gd name="T15" fmla="*/ 2147483647 h 129"/>
                <a:gd name="T16" fmla="*/ 2147483647 w 881"/>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5" name="Google Shape;887;p36"/>
            <p:cNvSpPr>
              <a:spLocks/>
            </p:cNvSpPr>
            <p:nvPr/>
          </p:nvSpPr>
          <p:spPr bwMode="auto">
            <a:xfrm>
              <a:off x="7102158" y="1632391"/>
              <a:ext cx="29634" cy="7793"/>
            </a:xfrm>
            <a:custGeom>
              <a:avLst/>
              <a:gdLst>
                <a:gd name="T0" fmla="*/ 2147483647 w 559"/>
                <a:gd name="T1" fmla="*/ 2147483647 h 147"/>
                <a:gd name="T2" fmla="*/ 2147483647 w 559"/>
                <a:gd name="T3" fmla="*/ 2147483647 h 147"/>
                <a:gd name="T4" fmla="*/ 2147483647 w 559"/>
                <a:gd name="T5" fmla="*/ 2147483647 h 147"/>
                <a:gd name="T6" fmla="*/ 2147483647 w 559"/>
                <a:gd name="T7" fmla="*/ 2147483647 h 147"/>
                <a:gd name="T8" fmla="*/ 2147483647 w 559"/>
                <a:gd name="T9" fmla="*/ 2147483647 h 147"/>
                <a:gd name="T10" fmla="*/ 2147483647 w 559"/>
                <a:gd name="T11" fmla="*/ 2147483647 h 147"/>
                <a:gd name="T12" fmla="*/ 2147483647 w 559"/>
                <a:gd name="T13" fmla="*/ 2147483647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6" name="Google Shape;888;p36"/>
            <p:cNvSpPr>
              <a:spLocks/>
            </p:cNvSpPr>
            <p:nvPr/>
          </p:nvSpPr>
          <p:spPr bwMode="auto">
            <a:xfrm>
              <a:off x="7041141" y="2002572"/>
              <a:ext cx="54709" cy="16540"/>
            </a:xfrm>
            <a:custGeom>
              <a:avLst/>
              <a:gdLst>
                <a:gd name="T0" fmla="*/ 2147483647 w 1032"/>
                <a:gd name="T1" fmla="*/ 0 h 312"/>
                <a:gd name="T2" fmla="*/ 2147483647 w 1032"/>
                <a:gd name="T3" fmla="*/ 0 h 312"/>
                <a:gd name="T4" fmla="*/ 2147483647 w 1032"/>
                <a:gd name="T5" fmla="*/ 2147483647 h 312"/>
                <a:gd name="T6" fmla="*/ 2147483647 w 1032"/>
                <a:gd name="T7" fmla="*/ 2147483647 h 312"/>
                <a:gd name="T8" fmla="*/ 2147483647 w 1032"/>
                <a:gd name="T9" fmla="*/ 2147483647 h 312"/>
                <a:gd name="T10" fmla="*/ 2147483647 w 1032"/>
                <a:gd name="T11" fmla="*/ 2147483647 h 312"/>
                <a:gd name="T12" fmla="*/ 2147483647 w 1032"/>
                <a:gd name="T13" fmla="*/ 2147483647 h 312"/>
                <a:gd name="T14" fmla="*/ 2147483647 w 1032"/>
                <a:gd name="T15" fmla="*/ 2147483647 h 312"/>
                <a:gd name="T16" fmla="*/ 2147483647 w 1032"/>
                <a:gd name="T17" fmla="*/ 2147483647 h 312"/>
                <a:gd name="T18" fmla="*/ 2147483647 w 1032"/>
                <a:gd name="T19" fmla="*/ 2147483647 h 312"/>
                <a:gd name="T20" fmla="*/ 2147483647 w 1032"/>
                <a:gd name="T21" fmla="*/ 2147483647 h 312"/>
                <a:gd name="T22" fmla="*/ 2147483647 w 1032"/>
                <a:gd name="T23" fmla="*/ 2147483647 h 312"/>
                <a:gd name="T24" fmla="*/ 2147483647 w 1032"/>
                <a:gd name="T25" fmla="*/ 0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7" name="Google Shape;889;p36"/>
            <p:cNvSpPr>
              <a:spLocks/>
            </p:cNvSpPr>
            <p:nvPr/>
          </p:nvSpPr>
          <p:spPr bwMode="auto">
            <a:xfrm>
              <a:off x="7028578" y="1599365"/>
              <a:ext cx="44902" cy="21470"/>
            </a:xfrm>
            <a:custGeom>
              <a:avLst/>
              <a:gdLst>
                <a:gd name="T0" fmla="*/ 2147483647 w 847"/>
                <a:gd name="T1" fmla="*/ 0 h 405"/>
                <a:gd name="T2" fmla="*/ 2147483647 w 847"/>
                <a:gd name="T3" fmla="*/ 0 h 405"/>
                <a:gd name="T4" fmla="*/ 2147483647 w 847"/>
                <a:gd name="T5" fmla="*/ 2147483647 h 405"/>
                <a:gd name="T6" fmla="*/ 2147483647 w 847"/>
                <a:gd name="T7" fmla="*/ 2147483647 h 405"/>
                <a:gd name="T8" fmla="*/ 2147483647 w 847"/>
                <a:gd name="T9" fmla="*/ 2147483647 h 405"/>
                <a:gd name="T10" fmla="*/ 2147483647 w 847"/>
                <a:gd name="T11" fmla="*/ 2147483647 h 405"/>
                <a:gd name="T12" fmla="*/ 2147483647 w 847"/>
                <a:gd name="T13" fmla="*/ 2147483647 h 405"/>
                <a:gd name="T14" fmla="*/ 2147483647 w 847"/>
                <a:gd name="T15" fmla="*/ 2147483647 h 405"/>
                <a:gd name="T16" fmla="*/ 2147483647 w 847"/>
                <a:gd name="T17" fmla="*/ 2147483647 h 405"/>
                <a:gd name="T18" fmla="*/ 2147483647 w 847"/>
                <a:gd name="T19" fmla="*/ 2147483647 h 405"/>
                <a:gd name="T20" fmla="*/ 2147483647 w 847"/>
                <a:gd name="T21" fmla="*/ 2147483647 h 405"/>
                <a:gd name="T22" fmla="*/ 2147483647 w 847"/>
                <a:gd name="T23" fmla="*/ 2147483647 h 405"/>
                <a:gd name="T24" fmla="*/ 2147483647 w 847"/>
                <a:gd name="T25" fmla="*/ 2147483647 h 405"/>
                <a:gd name="T26" fmla="*/ 2147483647 w 847"/>
                <a:gd name="T27" fmla="*/ 0 h 4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8" name="Google Shape;890;p36"/>
            <p:cNvSpPr>
              <a:spLocks/>
            </p:cNvSpPr>
            <p:nvPr/>
          </p:nvSpPr>
          <p:spPr bwMode="auto">
            <a:xfrm>
              <a:off x="6988448" y="1989637"/>
              <a:ext cx="38593" cy="11345"/>
            </a:xfrm>
            <a:custGeom>
              <a:avLst/>
              <a:gdLst>
                <a:gd name="T0" fmla="*/ 2147483647 w 728"/>
                <a:gd name="T1" fmla="*/ 2147483647 h 214"/>
                <a:gd name="T2" fmla="*/ 2147483647 w 728"/>
                <a:gd name="T3" fmla="*/ 2147483647 h 214"/>
                <a:gd name="T4" fmla="*/ 2147483647 w 728"/>
                <a:gd name="T5" fmla="*/ 2147483647 h 214"/>
                <a:gd name="T6" fmla="*/ 2147483647 w 728"/>
                <a:gd name="T7" fmla="*/ 2147483647 h 214"/>
                <a:gd name="T8" fmla="*/ 2147483647 w 728"/>
                <a:gd name="T9" fmla="*/ 2147483647 h 214"/>
                <a:gd name="T10" fmla="*/ 2147483647 w 728"/>
                <a:gd name="T11" fmla="*/ 2147483647 h 214"/>
                <a:gd name="T12" fmla="*/ 2147483647 w 728"/>
                <a:gd name="T13" fmla="*/ 2147483647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9" name="Google Shape;891;p36"/>
            <p:cNvSpPr>
              <a:spLocks/>
            </p:cNvSpPr>
            <p:nvPr/>
          </p:nvSpPr>
          <p:spPr bwMode="auto">
            <a:xfrm>
              <a:off x="6969947" y="1632073"/>
              <a:ext cx="28415" cy="8959"/>
            </a:xfrm>
            <a:custGeom>
              <a:avLst/>
              <a:gdLst>
                <a:gd name="T0" fmla="*/ 2147483647 w 536"/>
                <a:gd name="T1" fmla="*/ 0 h 169"/>
                <a:gd name="T2" fmla="*/ 2147483647 w 536"/>
                <a:gd name="T3" fmla="*/ 2147483647 h 169"/>
                <a:gd name="T4" fmla="*/ 2147483647 w 536"/>
                <a:gd name="T5" fmla="*/ 2147483647 h 169"/>
                <a:gd name="T6" fmla="*/ 2147483647 w 536"/>
                <a:gd name="T7" fmla="*/ 2147483647 h 169"/>
                <a:gd name="T8" fmla="*/ 2147483647 w 536"/>
                <a:gd name="T9" fmla="*/ 2147483647 h 169"/>
                <a:gd name="T10" fmla="*/ 2147483647 w 536"/>
                <a:gd name="T11" fmla="*/ 2147483647 h 169"/>
                <a:gd name="T12" fmla="*/ 2147483647 w 536"/>
                <a:gd name="T13" fmla="*/ 2147483647 h 169"/>
                <a:gd name="T14" fmla="*/ 2147483647 w 536"/>
                <a:gd name="T15" fmla="*/ 2147483647 h 169"/>
                <a:gd name="T16" fmla="*/ 2147483647 w 536"/>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0" name="Google Shape;892;p36"/>
            <p:cNvSpPr>
              <a:spLocks/>
            </p:cNvSpPr>
            <p:nvPr/>
          </p:nvSpPr>
          <p:spPr bwMode="auto">
            <a:xfrm>
              <a:off x="6912429" y="2000451"/>
              <a:ext cx="32603" cy="9966"/>
            </a:xfrm>
            <a:custGeom>
              <a:avLst/>
              <a:gdLst>
                <a:gd name="T0" fmla="*/ 2147483647 w 615"/>
                <a:gd name="T1" fmla="*/ 0 h 188"/>
                <a:gd name="T2" fmla="*/ 2147483647 w 615"/>
                <a:gd name="T3" fmla="*/ 2147483647 h 188"/>
                <a:gd name="T4" fmla="*/ 2147483647 w 615"/>
                <a:gd name="T5" fmla="*/ 2147483647 h 188"/>
                <a:gd name="T6" fmla="*/ 2147483647 w 615"/>
                <a:gd name="T7" fmla="*/ 2147483647 h 188"/>
                <a:gd name="T8" fmla="*/ 2147483647 w 615"/>
                <a:gd name="T9" fmla="*/ 2147483647 h 188"/>
                <a:gd name="T10" fmla="*/ 2147483647 w 615"/>
                <a:gd name="T11" fmla="*/ 2147483647 h 188"/>
                <a:gd name="T12" fmla="*/ 2147483647 w 615"/>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1" name="Google Shape;893;p36"/>
            <p:cNvSpPr>
              <a:spLocks/>
            </p:cNvSpPr>
            <p:nvPr/>
          </p:nvSpPr>
          <p:spPr bwMode="auto">
            <a:xfrm>
              <a:off x="6898752" y="1624227"/>
              <a:ext cx="38858" cy="13783"/>
            </a:xfrm>
            <a:custGeom>
              <a:avLst/>
              <a:gdLst>
                <a:gd name="T0" fmla="*/ 2147483647 w 733"/>
                <a:gd name="T1" fmla="*/ 0 h 260"/>
                <a:gd name="T2" fmla="*/ 2147483647 w 733"/>
                <a:gd name="T3" fmla="*/ 2147483647 h 260"/>
                <a:gd name="T4" fmla="*/ 2147483647 w 733"/>
                <a:gd name="T5" fmla="*/ 2147483647 h 260"/>
                <a:gd name="T6" fmla="*/ 2147483647 w 733"/>
                <a:gd name="T7" fmla="*/ 2147483647 h 260"/>
                <a:gd name="T8" fmla="*/ 2147483647 w 733"/>
                <a:gd name="T9" fmla="*/ 2147483647 h 260"/>
                <a:gd name="T10" fmla="*/ 2147483647 w 733"/>
                <a:gd name="T11" fmla="*/ 2147483647 h 260"/>
                <a:gd name="T12" fmla="*/ 2147483647 w 733"/>
                <a:gd name="T13" fmla="*/ 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2" name="Google Shape;894;p36"/>
            <p:cNvSpPr>
              <a:spLocks/>
            </p:cNvSpPr>
            <p:nvPr/>
          </p:nvSpPr>
          <p:spPr bwMode="auto">
            <a:xfrm>
              <a:off x="6843620" y="2022822"/>
              <a:ext cx="33769" cy="9754"/>
            </a:xfrm>
            <a:custGeom>
              <a:avLst/>
              <a:gdLst>
                <a:gd name="T0" fmla="*/ 2147483647 w 637"/>
                <a:gd name="T1" fmla="*/ 0 h 184"/>
                <a:gd name="T2" fmla="*/ 2147483647 w 637"/>
                <a:gd name="T3" fmla="*/ 2147483647 h 184"/>
                <a:gd name="T4" fmla="*/ 2147483647 w 637"/>
                <a:gd name="T5" fmla="*/ 2147483647 h 184"/>
                <a:gd name="T6" fmla="*/ 2147483647 w 637"/>
                <a:gd name="T7" fmla="*/ 2147483647 h 184"/>
                <a:gd name="T8" fmla="*/ 2147483647 w 637"/>
                <a:gd name="T9" fmla="*/ 2147483647 h 184"/>
                <a:gd name="T10" fmla="*/ 2147483647 w 637"/>
                <a:gd name="T11" fmla="*/ 2147483647 h 184"/>
                <a:gd name="T12" fmla="*/ 2147483647 w 637"/>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3" name="Google Shape;895;p36"/>
            <p:cNvSpPr>
              <a:spLocks/>
            </p:cNvSpPr>
            <p:nvPr/>
          </p:nvSpPr>
          <p:spPr bwMode="auto">
            <a:xfrm>
              <a:off x="6835509" y="1598092"/>
              <a:ext cx="28892" cy="15374"/>
            </a:xfrm>
            <a:custGeom>
              <a:avLst/>
              <a:gdLst>
                <a:gd name="T0" fmla="*/ 2147483647 w 545"/>
                <a:gd name="T1" fmla="*/ 2147483647 h 290"/>
                <a:gd name="T2" fmla="*/ 2147483647 w 545"/>
                <a:gd name="T3" fmla="*/ 2147483647 h 290"/>
                <a:gd name="T4" fmla="*/ 2147483647 w 545"/>
                <a:gd name="T5" fmla="*/ 2147483647 h 290"/>
                <a:gd name="T6" fmla="*/ 2147483647 w 545"/>
                <a:gd name="T7" fmla="*/ 2147483647 h 290"/>
                <a:gd name="T8" fmla="*/ 2147483647 w 545"/>
                <a:gd name="T9" fmla="*/ 2147483647 h 290"/>
                <a:gd name="T10" fmla="*/ 2147483647 w 545"/>
                <a:gd name="T11" fmla="*/ 2147483647 h 290"/>
                <a:gd name="T12" fmla="*/ 2147483647 w 545"/>
                <a:gd name="T13" fmla="*/ 2147483647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4" name="Google Shape;896;p36"/>
            <p:cNvSpPr>
              <a:spLocks/>
            </p:cNvSpPr>
            <p:nvPr/>
          </p:nvSpPr>
          <p:spPr bwMode="auto">
            <a:xfrm>
              <a:off x="6769615" y="2016832"/>
              <a:ext cx="33769" cy="18236"/>
            </a:xfrm>
            <a:custGeom>
              <a:avLst/>
              <a:gdLst>
                <a:gd name="T0" fmla="*/ 2147483647 w 637"/>
                <a:gd name="T1" fmla="*/ 0 h 344"/>
                <a:gd name="T2" fmla="*/ 2147483647 w 637"/>
                <a:gd name="T3" fmla="*/ 2147483647 h 344"/>
                <a:gd name="T4" fmla="*/ 2147483647 w 637"/>
                <a:gd name="T5" fmla="*/ 2147483647 h 344"/>
                <a:gd name="T6" fmla="*/ 2147483647 w 637"/>
                <a:gd name="T7" fmla="*/ 2147483647 h 344"/>
                <a:gd name="T8" fmla="*/ 2147483647 w 637"/>
                <a:gd name="T9" fmla="*/ 2147483647 h 344"/>
                <a:gd name="T10" fmla="*/ 2147483647 w 637"/>
                <a:gd name="T11" fmla="*/ 2147483647 h 344"/>
                <a:gd name="T12" fmla="*/ 2147483647 w 637"/>
                <a:gd name="T13" fmla="*/ 2147483647 h 344"/>
                <a:gd name="T14" fmla="*/ 2147483647 w 637"/>
                <a:gd name="T15" fmla="*/ 2147483647 h 344"/>
                <a:gd name="T16" fmla="*/ 2147483647 w 637"/>
                <a:gd name="T17" fmla="*/ 0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5" name="Google Shape;897;p36"/>
            <p:cNvSpPr>
              <a:spLocks/>
            </p:cNvSpPr>
            <p:nvPr/>
          </p:nvSpPr>
          <p:spPr bwMode="auto">
            <a:xfrm>
              <a:off x="6764526" y="1597297"/>
              <a:ext cx="31012" cy="11610"/>
            </a:xfrm>
            <a:custGeom>
              <a:avLst/>
              <a:gdLst>
                <a:gd name="T0" fmla="*/ 2147483647 w 585"/>
                <a:gd name="T1" fmla="*/ 2147483647 h 219"/>
                <a:gd name="T2" fmla="*/ 2147483647 w 585"/>
                <a:gd name="T3" fmla="*/ 2147483647 h 219"/>
                <a:gd name="T4" fmla="*/ 2147483647 w 585"/>
                <a:gd name="T5" fmla="*/ 2147483647 h 219"/>
                <a:gd name="T6" fmla="*/ 2147483647 w 585"/>
                <a:gd name="T7" fmla="*/ 2147483647 h 219"/>
                <a:gd name="T8" fmla="*/ 2147483647 w 585"/>
                <a:gd name="T9" fmla="*/ 2147483647 h 219"/>
                <a:gd name="T10" fmla="*/ 2147483647 w 585"/>
                <a:gd name="T11" fmla="*/ 2147483647 h 219"/>
                <a:gd name="T12" fmla="*/ 2147483647 w 585"/>
                <a:gd name="T13" fmla="*/ 2147483647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6" name="Google Shape;898;p36"/>
            <p:cNvSpPr>
              <a:spLocks/>
            </p:cNvSpPr>
            <p:nvPr/>
          </p:nvSpPr>
          <p:spPr bwMode="auto">
            <a:xfrm>
              <a:off x="6737861" y="1971719"/>
              <a:ext cx="12723" cy="26771"/>
            </a:xfrm>
            <a:custGeom>
              <a:avLst/>
              <a:gdLst>
                <a:gd name="T0" fmla="*/ 2147483647 w 240"/>
                <a:gd name="T1" fmla="*/ 2147483647 h 505"/>
                <a:gd name="T2" fmla="*/ 2147483647 w 240"/>
                <a:gd name="T3" fmla="*/ 2147483647 h 505"/>
                <a:gd name="T4" fmla="*/ 2147483647 w 240"/>
                <a:gd name="T5" fmla="*/ 2147483647 h 505"/>
                <a:gd name="T6" fmla="*/ 2147483647 w 240"/>
                <a:gd name="T7" fmla="*/ 2147483647 h 505"/>
                <a:gd name="T8" fmla="*/ 2147483647 w 240"/>
                <a:gd name="T9" fmla="*/ 2147483647 h 505"/>
                <a:gd name="T10" fmla="*/ 2147483647 w 240"/>
                <a:gd name="T11" fmla="*/ 2147483647 h 505"/>
                <a:gd name="T12" fmla="*/ 2147483647 w 240"/>
                <a:gd name="T13" fmla="*/ 2147483647 h 5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7" name="Google Shape;899;p36"/>
            <p:cNvSpPr>
              <a:spLocks/>
            </p:cNvSpPr>
            <p:nvPr/>
          </p:nvSpPr>
          <p:spPr bwMode="auto">
            <a:xfrm>
              <a:off x="6741466" y="1634830"/>
              <a:ext cx="5831" cy="23219"/>
            </a:xfrm>
            <a:custGeom>
              <a:avLst/>
              <a:gdLst>
                <a:gd name="T0" fmla="*/ 2147483647 w 110"/>
                <a:gd name="T1" fmla="*/ 2147483647 h 438"/>
                <a:gd name="T2" fmla="*/ 2147483647 w 110"/>
                <a:gd name="T3" fmla="*/ 2147483647 h 438"/>
                <a:gd name="T4" fmla="*/ 2147483647 w 110"/>
                <a:gd name="T5" fmla="*/ 2147483647 h 438"/>
                <a:gd name="T6" fmla="*/ 2147483647 w 110"/>
                <a:gd name="T7" fmla="*/ 2147483647 h 438"/>
                <a:gd name="T8" fmla="*/ 2147483647 w 110"/>
                <a:gd name="T9" fmla="*/ 2147483647 h 438"/>
                <a:gd name="T10" fmla="*/ 2147483647 w 110"/>
                <a:gd name="T11" fmla="*/ 2147483647 h 438"/>
                <a:gd name="T12" fmla="*/ 2147483647 w 110"/>
                <a:gd name="T13" fmla="*/ 2147483647 h 4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8" name="Google Shape;900;p36"/>
            <p:cNvSpPr>
              <a:spLocks/>
            </p:cNvSpPr>
            <p:nvPr/>
          </p:nvSpPr>
          <p:spPr bwMode="auto">
            <a:xfrm>
              <a:off x="6693119" y="1952794"/>
              <a:ext cx="28733" cy="14737"/>
            </a:xfrm>
            <a:custGeom>
              <a:avLst/>
              <a:gdLst>
                <a:gd name="T0" fmla="*/ 2147483647 w 542"/>
                <a:gd name="T1" fmla="*/ 0 h 278"/>
                <a:gd name="T2" fmla="*/ 2147483647 w 542"/>
                <a:gd name="T3" fmla="*/ 2147483647 h 278"/>
                <a:gd name="T4" fmla="*/ 2147483647 w 542"/>
                <a:gd name="T5" fmla="*/ 2147483647 h 278"/>
                <a:gd name="T6" fmla="*/ 2147483647 w 542"/>
                <a:gd name="T7" fmla="*/ 2147483647 h 278"/>
                <a:gd name="T8" fmla="*/ 2147483647 w 542"/>
                <a:gd name="T9" fmla="*/ 2147483647 h 278"/>
                <a:gd name="T10" fmla="*/ 2147483647 w 542"/>
                <a:gd name="T11" fmla="*/ 2147483647 h 278"/>
                <a:gd name="T12" fmla="*/ 2147483647 w 542"/>
                <a:gd name="T13" fmla="*/ 0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9" name="Google Shape;901;p36"/>
            <p:cNvSpPr>
              <a:spLocks/>
            </p:cNvSpPr>
            <p:nvPr/>
          </p:nvSpPr>
          <p:spPr bwMode="auto">
            <a:xfrm>
              <a:off x="6680344" y="1641191"/>
              <a:ext cx="38858" cy="28150"/>
            </a:xfrm>
            <a:custGeom>
              <a:avLst/>
              <a:gdLst>
                <a:gd name="T0" fmla="*/ 2147483647 w 733"/>
                <a:gd name="T1" fmla="*/ 0 h 531"/>
                <a:gd name="T2" fmla="*/ 2147483647 w 733"/>
                <a:gd name="T3" fmla="*/ 2147483647 h 531"/>
                <a:gd name="T4" fmla="*/ 2147483647 w 733"/>
                <a:gd name="T5" fmla="*/ 2147483647 h 531"/>
                <a:gd name="T6" fmla="*/ 2147483647 w 733"/>
                <a:gd name="T7" fmla="*/ 2147483647 h 531"/>
                <a:gd name="T8" fmla="*/ 2147483647 w 733"/>
                <a:gd name="T9" fmla="*/ 2147483647 h 531"/>
                <a:gd name="T10" fmla="*/ 2147483647 w 733"/>
                <a:gd name="T11" fmla="*/ 2147483647 h 531"/>
                <a:gd name="T12" fmla="*/ 2147483647 w 733"/>
                <a:gd name="T13" fmla="*/ 0 h 5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0" name="Google Shape;902;p36"/>
            <p:cNvSpPr>
              <a:spLocks/>
            </p:cNvSpPr>
            <p:nvPr/>
          </p:nvSpPr>
          <p:spPr bwMode="auto">
            <a:xfrm>
              <a:off x="6640214" y="1973945"/>
              <a:ext cx="26347" cy="10231"/>
            </a:xfrm>
            <a:custGeom>
              <a:avLst/>
              <a:gdLst>
                <a:gd name="T0" fmla="*/ 2147483647 w 497"/>
                <a:gd name="T1" fmla="*/ 0 h 193"/>
                <a:gd name="T2" fmla="*/ 2147483647 w 497"/>
                <a:gd name="T3" fmla="*/ 2147483647 h 193"/>
                <a:gd name="T4" fmla="*/ 2147483647 w 497"/>
                <a:gd name="T5" fmla="*/ 2147483647 h 193"/>
                <a:gd name="T6" fmla="*/ 2147483647 w 497"/>
                <a:gd name="T7" fmla="*/ 2147483647 h 193"/>
                <a:gd name="T8" fmla="*/ 2147483647 w 497"/>
                <a:gd name="T9" fmla="*/ 2147483647 h 193"/>
                <a:gd name="T10" fmla="*/ 2147483647 w 497"/>
                <a:gd name="T11" fmla="*/ 2147483647 h 193"/>
                <a:gd name="T12" fmla="*/ 2147483647 w 497"/>
                <a:gd name="T13" fmla="*/ 2147483647 h 193"/>
                <a:gd name="T14" fmla="*/ 2147483647 w 497"/>
                <a:gd name="T15" fmla="*/ 2147483647 h 193"/>
                <a:gd name="T16" fmla="*/ 2147483647 w 497"/>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1" name="Google Shape;903;p36"/>
            <p:cNvSpPr>
              <a:spLocks/>
            </p:cNvSpPr>
            <p:nvPr/>
          </p:nvSpPr>
          <p:spPr bwMode="auto">
            <a:xfrm>
              <a:off x="6628392" y="1619244"/>
              <a:ext cx="27460" cy="13306"/>
            </a:xfrm>
            <a:custGeom>
              <a:avLst/>
              <a:gdLst>
                <a:gd name="T0" fmla="*/ 2147483647 w 518"/>
                <a:gd name="T1" fmla="*/ 2147483647 h 251"/>
                <a:gd name="T2" fmla="*/ 2147483647 w 518"/>
                <a:gd name="T3" fmla="*/ 2147483647 h 251"/>
                <a:gd name="T4" fmla="*/ 2147483647 w 518"/>
                <a:gd name="T5" fmla="*/ 2147483647 h 251"/>
                <a:gd name="T6" fmla="*/ 2147483647 w 518"/>
                <a:gd name="T7" fmla="*/ 2147483647 h 251"/>
                <a:gd name="T8" fmla="*/ 2147483647 w 518"/>
                <a:gd name="T9" fmla="*/ 2147483647 h 251"/>
                <a:gd name="T10" fmla="*/ 2147483647 w 518"/>
                <a:gd name="T11" fmla="*/ 2147483647 h 251"/>
                <a:gd name="T12" fmla="*/ 2147483647 w 518"/>
                <a:gd name="T13" fmla="*/ 2147483647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2" name="Google Shape;904;p36"/>
            <p:cNvSpPr>
              <a:spLocks/>
            </p:cNvSpPr>
            <p:nvPr/>
          </p:nvSpPr>
          <p:spPr bwMode="auto">
            <a:xfrm>
              <a:off x="6585718" y="1970924"/>
              <a:ext cx="30800" cy="14578"/>
            </a:xfrm>
            <a:custGeom>
              <a:avLst/>
              <a:gdLst>
                <a:gd name="T0" fmla="*/ 2147483647 w 581"/>
                <a:gd name="T1" fmla="*/ 0 h 275"/>
                <a:gd name="T2" fmla="*/ 2147483647 w 581"/>
                <a:gd name="T3" fmla="*/ 2147483647 h 275"/>
                <a:gd name="T4" fmla="*/ 2147483647 w 581"/>
                <a:gd name="T5" fmla="*/ 2147483647 h 275"/>
                <a:gd name="T6" fmla="*/ 2147483647 w 581"/>
                <a:gd name="T7" fmla="*/ 2147483647 h 275"/>
                <a:gd name="T8" fmla="*/ 2147483647 w 581"/>
                <a:gd name="T9" fmla="*/ 2147483647 h 275"/>
                <a:gd name="T10" fmla="*/ 2147483647 w 581"/>
                <a:gd name="T11" fmla="*/ 2147483647 h 275"/>
                <a:gd name="T12" fmla="*/ 2147483647 w 581"/>
                <a:gd name="T13" fmla="*/ 2147483647 h 275"/>
                <a:gd name="T14" fmla="*/ 2147483647 w 581"/>
                <a:gd name="T15" fmla="*/ 2147483647 h 275"/>
                <a:gd name="T16" fmla="*/ 2147483647 w 581"/>
                <a:gd name="T17" fmla="*/ 0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3" name="Google Shape;905;p36"/>
            <p:cNvSpPr>
              <a:spLocks/>
            </p:cNvSpPr>
            <p:nvPr/>
          </p:nvSpPr>
          <p:spPr bwMode="auto">
            <a:xfrm>
              <a:off x="6577872" y="1622266"/>
              <a:ext cx="20463" cy="25499"/>
            </a:xfrm>
            <a:custGeom>
              <a:avLst/>
              <a:gdLst>
                <a:gd name="T0" fmla="*/ 2147483647 w 386"/>
                <a:gd name="T1" fmla="*/ 0 h 481"/>
                <a:gd name="T2" fmla="*/ 2147483647 w 386"/>
                <a:gd name="T3" fmla="*/ 2147483647 h 481"/>
                <a:gd name="T4" fmla="*/ 2147483647 w 386"/>
                <a:gd name="T5" fmla="*/ 2147483647 h 481"/>
                <a:gd name="T6" fmla="*/ 2147483647 w 386"/>
                <a:gd name="T7" fmla="*/ 2147483647 h 481"/>
                <a:gd name="T8" fmla="*/ 2147483647 w 386"/>
                <a:gd name="T9" fmla="*/ 2147483647 h 481"/>
                <a:gd name="T10" fmla="*/ 2147483647 w 386"/>
                <a:gd name="T11" fmla="*/ 2147483647 h 481"/>
                <a:gd name="T12" fmla="*/ 2147483647 w 386"/>
                <a:gd name="T13" fmla="*/ 0 h 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4" name="Google Shape;906;p36"/>
            <p:cNvSpPr>
              <a:spLocks/>
            </p:cNvSpPr>
            <p:nvPr/>
          </p:nvSpPr>
          <p:spPr bwMode="auto">
            <a:xfrm>
              <a:off x="6576971" y="1842582"/>
              <a:ext cx="18872" cy="37692"/>
            </a:xfrm>
            <a:custGeom>
              <a:avLst/>
              <a:gdLst>
                <a:gd name="T0" fmla="*/ 2147483647 w 356"/>
                <a:gd name="T1" fmla="*/ 0 h 711"/>
                <a:gd name="T2" fmla="*/ 2147483647 w 356"/>
                <a:gd name="T3" fmla="*/ 2147483647 h 711"/>
                <a:gd name="T4" fmla="*/ 2147483647 w 356"/>
                <a:gd name="T5" fmla="*/ 2147483647 h 711"/>
                <a:gd name="T6" fmla="*/ 2147483647 w 356"/>
                <a:gd name="T7" fmla="*/ 2147483647 h 711"/>
                <a:gd name="T8" fmla="*/ 2147483647 w 356"/>
                <a:gd name="T9" fmla="*/ 2147483647 h 711"/>
                <a:gd name="T10" fmla="*/ 2147483647 w 356"/>
                <a:gd name="T11" fmla="*/ 2147483647 h 711"/>
                <a:gd name="T12" fmla="*/ 2147483647 w 356"/>
                <a:gd name="T13" fmla="*/ 0 h 7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5" name="Google Shape;907;p36"/>
            <p:cNvSpPr>
              <a:spLocks/>
            </p:cNvSpPr>
            <p:nvPr/>
          </p:nvSpPr>
          <p:spPr bwMode="auto">
            <a:xfrm>
              <a:off x="6568966" y="1797735"/>
              <a:ext cx="20781" cy="23856"/>
            </a:xfrm>
            <a:custGeom>
              <a:avLst/>
              <a:gdLst>
                <a:gd name="T0" fmla="*/ 2147483647 w 392"/>
                <a:gd name="T1" fmla="*/ 0 h 450"/>
                <a:gd name="T2" fmla="*/ 2147483647 w 392"/>
                <a:gd name="T3" fmla="*/ 2147483647 h 450"/>
                <a:gd name="T4" fmla="*/ 2147483647 w 392"/>
                <a:gd name="T5" fmla="*/ 2147483647 h 450"/>
                <a:gd name="T6" fmla="*/ 2147483647 w 392"/>
                <a:gd name="T7" fmla="*/ 2147483647 h 450"/>
                <a:gd name="T8" fmla="*/ 2147483647 w 392"/>
                <a:gd name="T9" fmla="*/ 2147483647 h 450"/>
                <a:gd name="T10" fmla="*/ 2147483647 w 392"/>
                <a:gd name="T11" fmla="*/ 2147483647 h 450"/>
                <a:gd name="T12" fmla="*/ 2147483647 w 392"/>
                <a:gd name="T13" fmla="*/ 2147483647 h 450"/>
                <a:gd name="T14" fmla="*/ 2147483647 w 392"/>
                <a:gd name="T15" fmla="*/ 2147483647 h 450"/>
                <a:gd name="T16" fmla="*/ 2147483647 w 39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6" name="Google Shape;908;p36"/>
            <p:cNvSpPr>
              <a:spLocks/>
            </p:cNvSpPr>
            <p:nvPr/>
          </p:nvSpPr>
          <p:spPr bwMode="auto">
            <a:xfrm>
              <a:off x="6575539" y="1742867"/>
              <a:ext cx="12511" cy="34034"/>
            </a:xfrm>
            <a:custGeom>
              <a:avLst/>
              <a:gdLst>
                <a:gd name="T0" fmla="*/ 2147483647 w 236"/>
                <a:gd name="T1" fmla="*/ 0 h 642"/>
                <a:gd name="T2" fmla="*/ 2147483647 w 236"/>
                <a:gd name="T3" fmla="*/ 2147483647 h 642"/>
                <a:gd name="T4" fmla="*/ 2147483647 w 236"/>
                <a:gd name="T5" fmla="*/ 2147483647 h 642"/>
                <a:gd name="T6" fmla="*/ 2147483647 w 236"/>
                <a:gd name="T7" fmla="*/ 2147483647 h 642"/>
                <a:gd name="T8" fmla="*/ 2147483647 w 236"/>
                <a:gd name="T9" fmla="*/ 2147483647 h 642"/>
                <a:gd name="T10" fmla="*/ 2147483647 w 236"/>
                <a:gd name="T11" fmla="*/ 2147483647 h 642"/>
                <a:gd name="T12" fmla="*/ 2147483647 w 236"/>
                <a:gd name="T13" fmla="*/ 0 h 6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7" name="Google Shape;909;p36"/>
            <p:cNvSpPr>
              <a:spLocks/>
            </p:cNvSpPr>
            <p:nvPr/>
          </p:nvSpPr>
          <p:spPr bwMode="auto">
            <a:xfrm>
              <a:off x="6576335" y="1676974"/>
              <a:ext cx="7899" cy="31542"/>
            </a:xfrm>
            <a:custGeom>
              <a:avLst/>
              <a:gdLst>
                <a:gd name="T0" fmla="*/ 2147483647 w 149"/>
                <a:gd name="T1" fmla="*/ 2147483647 h 595"/>
                <a:gd name="T2" fmla="*/ 2147483647 w 149"/>
                <a:gd name="T3" fmla="*/ 2147483647 h 595"/>
                <a:gd name="T4" fmla="*/ 2147483647 w 149"/>
                <a:gd name="T5" fmla="*/ 2147483647 h 595"/>
                <a:gd name="T6" fmla="*/ 2147483647 w 149"/>
                <a:gd name="T7" fmla="*/ 2147483647 h 595"/>
                <a:gd name="T8" fmla="*/ 2147483647 w 149"/>
                <a:gd name="T9" fmla="*/ 2147483647 h 595"/>
                <a:gd name="T10" fmla="*/ 2147483647 w 149"/>
                <a:gd name="T11" fmla="*/ 2147483647 h 595"/>
                <a:gd name="T12" fmla="*/ 2147483647 w 149"/>
                <a:gd name="T13" fmla="*/ 2147483647 h 595"/>
                <a:gd name="T14" fmla="*/ 2147483647 w 149"/>
                <a:gd name="T15" fmla="*/ 2147483647 h 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8" name="Google Shape;910;p36"/>
            <p:cNvSpPr>
              <a:spLocks/>
            </p:cNvSpPr>
            <p:nvPr/>
          </p:nvSpPr>
          <p:spPr bwMode="auto">
            <a:xfrm>
              <a:off x="6571033" y="1916269"/>
              <a:ext cx="8694" cy="32391"/>
            </a:xfrm>
            <a:custGeom>
              <a:avLst/>
              <a:gdLst>
                <a:gd name="T0" fmla="*/ 2147483647 w 164"/>
                <a:gd name="T1" fmla="*/ 0 h 611"/>
                <a:gd name="T2" fmla="*/ 2147483647 w 164"/>
                <a:gd name="T3" fmla="*/ 2147483647 h 611"/>
                <a:gd name="T4" fmla="*/ 2147483647 w 164"/>
                <a:gd name="T5" fmla="*/ 2147483647 h 611"/>
                <a:gd name="T6" fmla="*/ 2147483647 w 164"/>
                <a:gd name="T7" fmla="*/ 2147483647 h 611"/>
                <a:gd name="T8" fmla="*/ 2147483647 w 164"/>
                <a:gd name="T9" fmla="*/ 2147483647 h 611"/>
                <a:gd name="T10" fmla="*/ 2147483647 w 164"/>
                <a:gd name="T11" fmla="*/ 2147483647 h 611"/>
                <a:gd name="T12" fmla="*/ 2147483647 w 164"/>
                <a:gd name="T13" fmla="*/ 0 h 6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201" name="Google Shape;912;p36"/>
          <p:cNvSpPr txBox="1">
            <a:spLocks/>
          </p:cNvSpPr>
          <p:nvPr/>
        </p:nvSpPr>
        <p:spPr bwMode="auto">
          <a:xfrm>
            <a:off x="3690938" y="4746625"/>
            <a:ext cx="5359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228600" indent="-2286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4000">
                <a:solidFill>
                  <a:srgbClr val="CC00CC"/>
                </a:solidFill>
                <a:latin typeface="Arial" pitchFamily="34" charset="0"/>
              </a:rPr>
              <a:t>Nào mình cùng chơi !</a:t>
            </a:r>
          </a:p>
        </p:txBody>
      </p:sp>
      <p:sp>
        <p:nvSpPr>
          <p:cNvPr id="8202" name="Google Shape;911;p36"/>
          <p:cNvSpPr txBox="1">
            <a:spLocks/>
          </p:cNvSpPr>
          <p:nvPr/>
        </p:nvSpPr>
        <p:spPr bwMode="auto">
          <a:xfrm>
            <a:off x="2409825" y="2074863"/>
            <a:ext cx="4430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lnSpc>
                <a:spcPct val="90000"/>
              </a:lnSpc>
              <a:buSzPts val="3000"/>
            </a:pPr>
            <a:r>
              <a:rPr lang="en-US" altLang="en-US" sz="7200">
                <a:solidFill>
                  <a:srgbClr val="C00000"/>
                </a:solidFill>
                <a:latin typeface="Arial" pitchFamily="34" charset="0"/>
              </a:rPr>
              <a:t>Khởi động</a:t>
            </a:r>
          </a:p>
        </p:txBody>
      </p:sp>
    </p:spTree>
    <p:extLst>
      <p:ext uri="{BB962C8B-B14F-4D97-AF65-F5344CB8AC3E}">
        <p14:creationId xmlns:p14="http://schemas.microsoft.com/office/powerpoint/2010/main" val="3172171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1216328"/>
            <a:ext cx="4566197" cy="4392488"/>
          </a:xfrm>
          <a:prstGeom prst="rect">
            <a:avLst/>
          </a:prstGeom>
        </p:spPr>
      </p:pic>
      <p:sp>
        <p:nvSpPr>
          <p:cNvPr id="10" name="TextBox 9"/>
          <p:cNvSpPr txBox="1"/>
          <p:nvPr/>
        </p:nvSpPr>
        <p:spPr>
          <a:xfrm>
            <a:off x="-1783" y="5550348"/>
            <a:ext cx="4571428" cy="1384995"/>
          </a:xfrm>
          <a:prstGeom prst="rect">
            <a:avLst/>
          </a:prstGeom>
          <a:solidFill>
            <a:srgbClr val="FFFF00"/>
          </a:solidFill>
        </p:spPr>
        <p:txBody>
          <a:bodyPr wrap="square" rtlCol="0">
            <a:spAutoFit/>
          </a:bodyPr>
          <a:lstStyle/>
          <a:p>
            <a:pPr algn="ctr"/>
            <a:r>
              <a:rPr lang="vi-VN" sz="2800" dirty="0">
                <a:solidFill>
                  <a:srgbClr val="FF0000"/>
                </a:solidFill>
                <a:latin typeface="+mj-lt"/>
              </a:rPr>
              <a:t>Bác Hồ và các vị trong Chính phủ lâm thời bước lên lễ đài chào nhân dân</a:t>
            </a:r>
            <a:endParaRPr lang="en-US" sz="2800" dirty="0">
              <a:solidFill>
                <a:srgbClr val="FF0000"/>
              </a:solidFill>
              <a:latin typeface="+mj-lt"/>
            </a:endParaRPr>
          </a:p>
        </p:txBody>
      </p:sp>
      <p:sp>
        <p:nvSpPr>
          <p:cNvPr id="12" name="TextBox 11"/>
          <p:cNvSpPr txBox="1"/>
          <p:nvPr/>
        </p:nvSpPr>
        <p:spPr>
          <a:xfrm>
            <a:off x="4576131" y="5858125"/>
            <a:ext cx="4571428" cy="1077218"/>
          </a:xfrm>
          <a:prstGeom prst="rect">
            <a:avLst/>
          </a:prstGeom>
          <a:solidFill>
            <a:srgbClr val="FFFF00"/>
          </a:solidFill>
        </p:spPr>
        <p:txBody>
          <a:bodyPr wrap="square" rtlCol="0">
            <a:spAutoFit/>
          </a:bodyPr>
          <a:lstStyle/>
          <a:p>
            <a:pPr algn="ctr"/>
            <a:r>
              <a:rPr lang="vi-VN" sz="3200" dirty="0">
                <a:solidFill>
                  <a:srgbClr val="FF0000"/>
                </a:solidFill>
                <a:latin typeface="+mj-lt"/>
              </a:rPr>
              <a:t>Bác Hồ đọc bản Tuyên ngôn Độc lập</a:t>
            </a:r>
            <a:endParaRPr lang="en-US" sz="3200" dirty="0">
              <a:solidFill>
                <a:srgbClr val="FF0000"/>
              </a:solidFill>
              <a:latin typeface="+mj-lt"/>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415" y="1216327"/>
            <a:ext cx="4576658" cy="4641797"/>
          </a:xfrm>
          <a:prstGeom prst="rect">
            <a:avLst/>
          </a:prstGeom>
        </p:spPr>
      </p:pic>
    </p:spTree>
    <p:extLst>
      <p:ext uri="{BB962C8B-B14F-4D97-AF65-F5344CB8AC3E}">
        <p14:creationId xmlns:p14="http://schemas.microsoft.com/office/powerpoint/2010/main" val="60618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38" y="836712"/>
            <a:ext cx="8130718" cy="4608512"/>
          </a:xfrm>
          <a:prstGeom prst="rect">
            <a:avLst/>
          </a:prstGeom>
        </p:spPr>
      </p:pic>
      <p:sp>
        <p:nvSpPr>
          <p:cNvPr id="8" name="TextBox 7"/>
          <p:cNvSpPr txBox="1"/>
          <p:nvPr/>
        </p:nvSpPr>
        <p:spPr>
          <a:xfrm>
            <a:off x="545738" y="5472786"/>
            <a:ext cx="8130718" cy="1077218"/>
          </a:xfrm>
          <a:prstGeom prst="rect">
            <a:avLst/>
          </a:prstGeom>
          <a:noFill/>
        </p:spPr>
        <p:txBody>
          <a:bodyPr wrap="square" rtlCol="0">
            <a:spAutoFit/>
          </a:bodyPr>
          <a:lstStyle/>
          <a:p>
            <a:pPr algn="ctr"/>
            <a:r>
              <a:rPr lang="vi-VN" sz="3200" dirty="0">
                <a:solidFill>
                  <a:srgbClr val="C00000"/>
                </a:solidFill>
                <a:latin typeface="+mj-lt"/>
              </a:rPr>
              <a:t>Các thành viên của Chính phủ lâm thời ra mắt và tuyên thệ trước đồng bào quốc dân</a:t>
            </a:r>
            <a:endParaRPr lang="en-US" sz="3200" dirty="0">
              <a:solidFill>
                <a:srgbClr val="C00000"/>
              </a:solidFill>
              <a:latin typeface="+mj-lt"/>
            </a:endParaRPr>
          </a:p>
        </p:txBody>
      </p:sp>
    </p:spTree>
    <p:extLst>
      <p:ext uri="{BB962C8B-B14F-4D97-AF65-F5344CB8AC3E}">
        <p14:creationId xmlns:p14="http://schemas.microsoft.com/office/powerpoint/2010/main" val="138427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a:solidFill>
                  <a:schemeClr val="accent2">
                    <a:lumMod val="50000"/>
                  </a:schemeClr>
                </a:solidFill>
              </a:rPr>
              <a:t>Em hiểu thế nào là: </a:t>
            </a:r>
            <a:r>
              <a:rPr lang="vi-VN">
                <a:solidFill>
                  <a:srgbClr val="FF0000"/>
                </a:solidFill>
              </a:rPr>
              <a:t>Chính phủ lâm thời</a:t>
            </a:r>
            <a:r>
              <a:rPr lang="vi-VN">
                <a:solidFill>
                  <a:schemeClr val="accent2">
                    <a:lumMod val="50000"/>
                  </a:schemeClr>
                </a:solidFill>
              </a:rPr>
              <a:t>?</a:t>
            </a:r>
            <a:endParaRPr lang="en-US">
              <a:solidFill>
                <a:schemeClr val="accent2">
                  <a:lumMod val="50000"/>
                </a:schemeClr>
              </a:solidFill>
            </a:endParaRPr>
          </a:p>
          <a:p>
            <a:endParaRPr lang="en-US"/>
          </a:p>
        </p:txBody>
      </p:sp>
      <p:sp>
        <p:nvSpPr>
          <p:cNvPr id="4" name="Rectangle 3"/>
          <p:cNvSpPr/>
          <p:nvPr/>
        </p:nvSpPr>
        <p:spPr>
          <a:xfrm>
            <a:off x="755576" y="2413338"/>
            <a:ext cx="7416824" cy="2677656"/>
          </a:xfrm>
          <a:prstGeom prst="rect">
            <a:avLst/>
          </a:prstGeom>
        </p:spPr>
        <p:txBody>
          <a:bodyPr wrap="square">
            <a:spAutoFit/>
          </a:bodyPr>
          <a:lstStyle/>
          <a:p>
            <a:r>
              <a:rPr lang="vi-VN" sz="2800"/>
              <a:t>Cơ quan đại diện cao nhất cho chính quyền Cách Mạng, do Chủ tịch Hồ Chí Minh đứng đầu, có trọng trách điều hành đất nước sau thắng lợi của Cách Mạng Tháng Tám năm 1945, chờ tổng tuyển cử để bầu ra Quốc hội và Chính phủ chính thức.</a:t>
            </a:r>
            <a:endParaRPr lang="en-US" sz="2800" dirty="0"/>
          </a:p>
        </p:txBody>
      </p:sp>
    </p:spTree>
    <p:extLst>
      <p:ext uri="{BB962C8B-B14F-4D97-AF65-F5344CB8AC3E}">
        <p14:creationId xmlns:p14="http://schemas.microsoft.com/office/powerpoint/2010/main" val="424879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1266" y="381000"/>
            <a:ext cx="5980134" cy="369332"/>
          </a:xfrm>
          <a:prstGeom prst="rect">
            <a:avLst/>
          </a:prstGeom>
          <a:noFill/>
        </p:spPr>
        <p:txBody>
          <a:bodyPr wrap="square" rtlCol="0">
            <a:spAutoFit/>
          </a:bodyPr>
          <a:lstStyle/>
          <a:p>
            <a:r>
              <a:rPr lang="en-US" dirty="0" err="1" smtClean="0"/>
              <a:t>Dưới</a:t>
            </a:r>
            <a:r>
              <a:rPr lang="en-US" dirty="0" smtClean="0"/>
              <a:t> </a:t>
            </a:r>
            <a:r>
              <a:rPr lang="en-US" dirty="0" err="1" smtClean="0"/>
              <a:t>đây</a:t>
            </a:r>
            <a:r>
              <a:rPr lang="en-US" dirty="0" smtClean="0"/>
              <a:t> </a:t>
            </a:r>
            <a:r>
              <a:rPr lang="en-US" dirty="0" err="1" smtClean="0"/>
              <a:t>là</a:t>
            </a:r>
            <a:r>
              <a:rPr lang="en-US" dirty="0" smtClean="0"/>
              <a:t> </a:t>
            </a:r>
            <a:r>
              <a:rPr lang="en-US" dirty="0" err="1" smtClean="0"/>
              <a:t>một</a:t>
            </a:r>
            <a:r>
              <a:rPr lang="en-US" dirty="0" smtClean="0"/>
              <a:t> </a:t>
            </a:r>
            <a:r>
              <a:rPr lang="en-US" dirty="0" err="1" smtClean="0"/>
              <a:t>số</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về</a:t>
            </a:r>
            <a:r>
              <a:rPr lang="en-US" dirty="0" smtClean="0"/>
              <a:t> </a:t>
            </a:r>
            <a:r>
              <a:rPr lang="en-US" dirty="0" err="1" smtClean="0"/>
              <a:t>Bản</a:t>
            </a:r>
            <a:r>
              <a:rPr lang="en-US" dirty="0" smtClean="0"/>
              <a:t> </a:t>
            </a:r>
            <a:r>
              <a:rPr lang="en-US" dirty="0" err="1" smtClean="0"/>
              <a:t>tuyên</a:t>
            </a:r>
            <a:r>
              <a:rPr lang="en-US" dirty="0" smtClean="0"/>
              <a:t> </a:t>
            </a:r>
            <a:r>
              <a:rPr lang="en-US" dirty="0" err="1" smtClean="0"/>
              <a:t>ngôn</a:t>
            </a:r>
            <a:r>
              <a:rPr lang="en-US" dirty="0" smtClean="0"/>
              <a:t> </a:t>
            </a:r>
            <a:r>
              <a:rPr lang="en-US" dirty="0" err="1" smtClean="0"/>
              <a:t>Độc</a:t>
            </a:r>
            <a:r>
              <a:rPr lang="en-US" dirty="0" smtClean="0"/>
              <a:t> </a:t>
            </a:r>
            <a:r>
              <a:rPr lang="en-US" dirty="0" err="1" smtClean="0"/>
              <a:t>lập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9" y="1142997"/>
            <a:ext cx="5137789" cy="5669280"/>
          </a:xfrm>
          <a:prstGeom prst="rect">
            <a:avLst/>
          </a:prstGeom>
        </p:spPr>
      </p:pic>
    </p:spTree>
    <p:extLst>
      <p:ext uri="{BB962C8B-B14F-4D97-AF65-F5344CB8AC3E}">
        <p14:creationId xmlns:p14="http://schemas.microsoft.com/office/powerpoint/2010/main" val="171621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1" y="-50287"/>
            <a:ext cx="1322723" cy="9326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72" y="827289"/>
            <a:ext cx="7475544" cy="6030712"/>
          </a:xfrm>
          <a:prstGeom prst="rect">
            <a:avLst/>
          </a:prstGeom>
        </p:spPr>
      </p:pic>
      <p:sp>
        <p:nvSpPr>
          <p:cNvPr id="8" name="TextBox 7"/>
          <p:cNvSpPr txBox="1"/>
          <p:nvPr/>
        </p:nvSpPr>
        <p:spPr>
          <a:xfrm>
            <a:off x="840873" y="5870775"/>
            <a:ext cx="7331526" cy="954107"/>
          </a:xfrm>
          <a:prstGeom prst="rect">
            <a:avLst/>
          </a:prstGeom>
          <a:noFill/>
        </p:spPr>
        <p:txBody>
          <a:bodyPr wrap="square" rtlCol="0">
            <a:spAutoFit/>
          </a:bodyPr>
          <a:lstStyle/>
          <a:p>
            <a:pPr algn="ctr"/>
            <a:r>
              <a:rPr lang="vi-VN" sz="2800" b="1" dirty="0">
                <a:solidFill>
                  <a:schemeClr val="tx2">
                    <a:lumMod val="50000"/>
                  </a:schemeClr>
                </a:solidFill>
                <a:latin typeface="+mj-lt"/>
              </a:rPr>
              <a:t>Căn nhà 48 Hàng Ngang- Nơi Bác Hồ viết bản Tuyên ngôn Độc lập</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255343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1761333" y="2060848"/>
            <a:ext cx="5616624" cy="584775"/>
          </a:xfrm>
          <a:prstGeom prst="rect">
            <a:avLst/>
          </a:prstGeom>
          <a:noFill/>
        </p:spPr>
        <p:txBody>
          <a:bodyPr wrap="square" rtlCol="0">
            <a:spAutoFit/>
          </a:bodyPr>
          <a:lstStyle/>
          <a:p>
            <a:pPr algn="ctr"/>
            <a:r>
              <a:rPr lang="vi-VN" sz="3200" b="1" dirty="0">
                <a:solidFill>
                  <a:srgbClr val="C00000"/>
                </a:solidFill>
                <a:latin typeface="+mj-lt"/>
              </a:rPr>
              <a:t>Xem đoạn clip</a:t>
            </a:r>
            <a:endParaRPr lang="en-US" sz="3200" b="1" dirty="0">
              <a:solidFill>
                <a:srgbClr val="C00000"/>
              </a:solidFill>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414" y="3299583"/>
            <a:ext cx="2778462" cy="1872208"/>
          </a:xfrm>
          <a:prstGeom prst="rect">
            <a:avLst/>
          </a:prstGeom>
        </p:spPr>
      </p:pic>
    </p:spTree>
    <p:extLst>
      <p:ext uri="{BB962C8B-B14F-4D97-AF65-F5344CB8AC3E}">
        <p14:creationId xmlns:p14="http://schemas.microsoft.com/office/powerpoint/2010/main" val="114489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Bác Hồ đọc tuyên ngôn độc lập 2 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48" y="731421"/>
            <a:ext cx="9137626" cy="5649907"/>
          </a:xfrm>
          <a:prstGeom prst="rect">
            <a:avLst/>
          </a:prstGeom>
        </p:spPr>
      </p:pic>
    </p:spTree>
    <p:extLst>
      <p:ext uri="{BB962C8B-B14F-4D97-AF65-F5344CB8AC3E}">
        <p14:creationId xmlns:p14="http://schemas.microsoft.com/office/powerpoint/2010/main" val="217559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551130" cy="868362"/>
          </a:xfrm>
        </p:spPr>
        <p:txBody>
          <a:bodyPr>
            <a:noAutofit/>
          </a:bodyPr>
          <a:lstStyle/>
          <a:p>
            <a:r>
              <a:rPr lang="en-US" sz="3200" b="1" dirty="0" err="1" smtClean="0"/>
              <a:t>Sau</a:t>
            </a:r>
            <a:r>
              <a:rPr lang="en-US" sz="3200" b="1" dirty="0" smtClean="0"/>
              <a:t> </a:t>
            </a:r>
            <a:r>
              <a:rPr lang="en-US" sz="3200" b="1" dirty="0" err="1" smtClean="0"/>
              <a:t>khi</a:t>
            </a:r>
            <a:r>
              <a:rPr lang="en-US" sz="3200" b="1" dirty="0" smtClean="0"/>
              <a:t> </a:t>
            </a:r>
            <a:r>
              <a:rPr lang="en-US" sz="3200" b="1" dirty="0" err="1" smtClean="0"/>
              <a:t>xem</a:t>
            </a:r>
            <a:r>
              <a:rPr lang="en-US" sz="3200" b="1" dirty="0" smtClean="0"/>
              <a:t> </a:t>
            </a:r>
            <a:r>
              <a:rPr lang="en-US" sz="3200" b="1" dirty="0" err="1" smtClean="0"/>
              <a:t>đoạn</a:t>
            </a:r>
            <a:r>
              <a:rPr lang="en-US" sz="3200" b="1" dirty="0" smtClean="0"/>
              <a:t> Clip </a:t>
            </a:r>
            <a:r>
              <a:rPr lang="en-US" sz="3200" b="1" dirty="0" err="1" smtClean="0"/>
              <a:t>hãy</a:t>
            </a:r>
            <a:r>
              <a:rPr lang="en-US" sz="3200" b="1" dirty="0" smtClean="0"/>
              <a:t> </a:t>
            </a:r>
            <a:r>
              <a:rPr lang="en-US" sz="3200" b="1" dirty="0" err="1" smtClean="0"/>
              <a:t>trả</a:t>
            </a:r>
            <a:r>
              <a:rPr lang="en-US" sz="3200" b="1" dirty="0" smtClean="0"/>
              <a:t> </a:t>
            </a:r>
            <a:r>
              <a:rPr lang="en-US" sz="3200" b="1" dirty="0" err="1" smtClean="0"/>
              <a:t>lời</a:t>
            </a:r>
            <a:r>
              <a:rPr lang="en-US" sz="3200" b="1" dirty="0" smtClean="0"/>
              <a:t> </a:t>
            </a:r>
            <a:r>
              <a:rPr lang="en-US" sz="3200" b="1" dirty="0" err="1" smtClean="0"/>
              <a:t>các</a:t>
            </a:r>
            <a:r>
              <a:rPr lang="en-US" sz="3200" b="1" dirty="0" smtClean="0"/>
              <a:t> </a:t>
            </a: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sau</a:t>
            </a:r>
            <a:r>
              <a:rPr lang="en-US" sz="3200" b="1" dirty="0" smtClean="0"/>
              <a:t>:</a:t>
            </a:r>
            <a:endParaRPr lang="en-US" sz="3200" b="1" dirty="0"/>
          </a:p>
        </p:txBody>
      </p:sp>
      <p:sp>
        <p:nvSpPr>
          <p:cNvPr id="3" name="Content Placeholder 2"/>
          <p:cNvSpPr>
            <a:spLocks noGrp="1"/>
          </p:cNvSpPr>
          <p:nvPr>
            <p:ph idx="1"/>
          </p:nvPr>
        </p:nvSpPr>
        <p:spPr>
          <a:xfrm>
            <a:off x="457200" y="1295400"/>
            <a:ext cx="8229600" cy="1219200"/>
          </a:xfrm>
        </p:spPr>
        <p:txBody>
          <a:bodyPr>
            <a:normAutofit/>
          </a:bodyPr>
          <a:lstStyle/>
          <a:p>
            <a:pPr marL="514350" indent="-514350">
              <a:buFont typeface="+mj-lt"/>
              <a:buAutoNum type="arabicPeriod"/>
            </a:pPr>
            <a:r>
              <a:rPr lang="en-US" sz="2400" dirty="0" smtClean="0"/>
              <a:t> </a:t>
            </a:r>
            <a:r>
              <a:rPr lang="vi-VN" sz="2400" dirty="0"/>
              <a:t>Trong quá trình đọc Tuyên ngôn Độc lập có chi tiết cho thấy Bác Hồ vô cùng giản dị gần gũi và vô cùng kính trọng nhân dân . Đó là chi tiết </a:t>
            </a:r>
            <a:r>
              <a:rPr lang="vi-VN" sz="2400" dirty="0" smtClean="0"/>
              <a:t>nào?</a:t>
            </a:r>
            <a:endParaRPr lang="en-US" sz="2400" dirty="0" smtClean="0"/>
          </a:p>
        </p:txBody>
      </p:sp>
      <p:sp>
        <p:nvSpPr>
          <p:cNvPr id="4" name="TextBox 3"/>
          <p:cNvSpPr txBox="1"/>
          <p:nvPr/>
        </p:nvSpPr>
        <p:spPr>
          <a:xfrm>
            <a:off x="929536" y="2438400"/>
            <a:ext cx="7696200" cy="369332"/>
          </a:xfrm>
          <a:prstGeom prst="rect">
            <a:avLst/>
          </a:prstGeom>
          <a:noFill/>
        </p:spPr>
        <p:txBody>
          <a:bodyPr wrap="square" rtlCol="0">
            <a:spAutoFit/>
          </a:bodyPr>
          <a:lstStyle/>
          <a:p>
            <a:r>
              <a:rPr lang="vi-VN" dirty="0">
                <a:solidFill>
                  <a:srgbClr val="0070C0"/>
                </a:solidFill>
              </a:rPr>
              <a:t>Đang đọc Bác dừng lại hỏi: </a:t>
            </a:r>
            <a:r>
              <a:rPr lang="vi-VN" b="1" dirty="0">
                <a:solidFill>
                  <a:srgbClr val="0070C0"/>
                </a:solidFill>
              </a:rPr>
              <a:t>“Tôi nói </a:t>
            </a:r>
            <a:r>
              <a:rPr lang="vi-VN" b="1">
                <a:solidFill>
                  <a:srgbClr val="0070C0"/>
                </a:solidFill>
              </a:rPr>
              <a:t>đồng </a:t>
            </a:r>
            <a:r>
              <a:rPr lang="vi-VN" b="1" smtClean="0">
                <a:solidFill>
                  <a:srgbClr val="0070C0"/>
                </a:solidFill>
              </a:rPr>
              <a:t>bào </a:t>
            </a:r>
            <a:r>
              <a:rPr lang="vi-VN" b="1" dirty="0">
                <a:solidFill>
                  <a:srgbClr val="0070C0"/>
                </a:solidFill>
              </a:rPr>
              <a:t>nghe rõ không ?”</a:t>
            </a:r>
          </a:p>
        </p:txBody>
      </p:sp>
      <p:sp>
        <p:nvSpPr>
          <p:cNvPr id="6" name="TextBox 5"/>
          <p:cNvSpPr txBox="1"/>
          <p:nvPr/>
        </p:nvSpPr>
        <p:spPr>
          <a:xfrm>
            <a:off x="381000" y="2922740"/>
            <a:ext cx="7391400" cy="830997"/>
          </a:xfrm>
          <a:prstGeom prst="rect">
            <a:avLst/>
          </a:prstGeom>
          <a:noFill/>
        </p:spPr>
        <p:txBody>
          <a:bodyPr wrap="square" rtlCol="0">
            <a:spAutoFit/>
          </a:bodyPr>
          <a:lstStyle/>
          <a:p>
            <a:r>
              <a:rPr lang="vi-VN" sz="2400" dirty="0"/>
              <a:t> </a:t>
            </a:r>
            <a:r>
              <a:rPr lang="en-US" sz="2400" dirty="0" smtClean="0"/>
              <a:t>2.   </a:t>
            </a:r>
            <a:r>
              <a:rPr lang="vi-VN" sz="2400" dirty="0" smtClean="0"/>
              <a:t>Cuối </a:t>
            </a:r>
            <a:r>
              <a:rPr lang="vi-VN" sz="2400" dirty="0"/>
              <a:t>bản Tuyên ngôn độc lập, Bác Hồ đã khẳng định như thế nào ?</a:t>
            </a:r>
          </a:p>
        </p:txBody>
      </p:sp>
      <p:sp>
        <p:nvSpPr>
          <p:cNvPr id="7" name="TextBox 6"/>
          <p:cNvSpPr txBox="1"/>
          <p:nvPr/>
        </p:nvSpPr>
        <p:spPr>
          <a:xfrm>
            <a:off x="920142" y="3726597"/>
            <a:ext cx="7391400" cy="1323439"/>
          </a:xfrm>
          <a:prstGeom prst="rect">
            <a:avLst/>
          </a:prstGeom>
          <a:noFill/>
        </p:spPr>
        <p:txBody>
          <a:bodyPr wrap="square" rtlCol="0">
            <a:spAutoFit/>
          </a:bodyPr>
          <a:lstStyle/>
          <a:p>
            <a:r>
              <a:rPr lang="en-US" sz="2000" dirty="0" err="1" smtClean="0">
                <a:solidFill>
                  <a:srgbClr val="0070C0"/>
                </a:solidFill>
              </a:rPr>
              <a:t>Bác</a:t>
            </a:r>
            <a:r>
              <a:rPr lang="en-US" sz="2000" dirty="0" smtClean="0">
                <a:solidFill>
                  <a:srgbClr val="0070C0"/>
                </a:solidFill>
              </a:rPr>
              <a:t> </a:t>
            </a:r>
            <a:r>
              <a:rPr lang="en-US" sz="2000" dirty="0" err="1" smtClean="0">
                <a:solidFill>
                  <a:srgbClr val="0070C0"/>
                </a:solidFill>
              </a:rPr>
              <a:t>Hồ</a:t>
            </a:r>
            <a:r>
              <a:rPr lang="en-US" sz="2000" dirty="0" smtClean="0">
                <a:solidFill>
                  <a:srgbClr val="0070C0"/>
                </a:solidFill>
              </a:rPr>
              <a:t> </a:t>
            </a:r>
            <a:r>
              <a:rPr lang="en-US" sz="2000" dirty="0" err="1" smtClean="0">
                <a:solidFill>
                  <a:srgbClr val="0070C0"/>
                </a:solidFill>
              </a:rPr>
              <a:t>khẳng</a:t>
            </a:r>
            <a:r>
              <a:rPr lang="en-US" sz="2000" dirty="0" smtClean="0">
                <a:solidFill>
                  <a:srgbClr val="0070C0"/>
                </a:solidFill>
              </a:rPr>
              <a:t> </a:t>
            </a:r>
            <a:r>
              <a:rPr lang="en-US" sz="2000" dirty="0" err="1" smtClean="0">
                <a:solidFill>
                  <a:srgbClr val="0070C0"/>
                </a:solidFill>
              </a:rPr>
              <a:t>định</a:t>
            </a:r>
            <a:r>
              <a:rPr lang="en-US" sz="2000" dirty="0" smtClean="0">
                <a:solidFill>
                  <a:srgbClr val="0070C0"/>
                </a:solidFill>
              </a:rPr>
              <a:t> </a:t>
            </a:r>
            <a:r>
              <a:rPr lang="en-US" sz="2000" b="1" dirty="0" smtClean="0">
                <a:solidFill>
                  <a:srgbClr val="0070C0"/>
                </a:solidFill>
              </a:rPr>
              <a:t>:“</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có</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hưởng</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sự</a:t>
            </a:r>
            <a:r>
              <a:rPr lang="en-US" sz="2000" b="1" dirty="0" smtClean="0">
                <a:solidFill>
                  <a:srgbClr val="0070C0"/>
                </a:solidFill>
              </a:rPr>
              <a:t> </a:t>
            </a:r>
            <a:r>
              <a:rPr lang="en-US" sz="2000" b="1" dirty="0" err="1" smtClean="0">
                <a:solidFill>
                  <a:srgbClr val="0070C0"/>
                </a:solidFill>
              </a:rPr>
              <a:t>thật</a:t>
            </a:r>
            <a:r>
              <a:rPr lang="en-US" sz="2000" b="1" dirty="0" smtClean="0">
                <a:solidFill>
                  <a:srgbClr val="0070C0"/>
                </a:solidFill>
              </a:rPr>
              <a:t> </a:t>
            </a:r>
            <a:r>
              <a:rPr lang="en-US" sz="2000" b="1" dirty="0" err="1" smtClean="0">
                <a:solidFill>
                  <a:srgbClr val="0070C0"/>
                </a:solidFill>
              </a:rPr>
              <a:t>đã</a:t>
            </a:r>
            <a:r>
              <a:rPr lang="en-US" sz="2000" b="1" dirty="0" smtClean="0">
                <a:solidFill>
                  <a:srgbClr val="0070C0"/>
                </a:solidFill>
              </a:rPr>
              <a:t> </a:t>
            </a:r>
            <a:r>
              <a:rPr lang="en-US" sz="2000" b="1" dirty="0" err="1" smtClean="0">
                <a:solidFill>
                  <a:srgbClr val="0070C0"/>
                </a:solidFill>
              </a:rPr>
              <a:t>thành</a:t>
            </a:r>
            <a:r>
              <a:rPr lang="en-US" sz="2000" b="1" dirty="0" smtClean="0">
                <a:solidFill>
                  <a:srgbClr val="0070C0"/>
                </a:solidFill>
              </a:rPr>
              <a:t> </a:t>
            </a:r>
            <a:r>
              <a:rPr lang="en-US" sz="2000" b="1" dirty="0" err="1" smtClean="0">
                <a:solidFill>
                  <a:srgbClr val="0070C0"/>
                </a:solidFill>
              </a:rPr>
              <a:t>một</a:t>
            </a:r>
            <a:r>
              <a:rPr lang="en-US" sz="2000" b="1" dirty="0" smtClean="0">
                <a:solidFill>
                  <a:srgbClr val="0070C0"/>
                </a:solidFill>
              </a:rPr>
              <a:t> </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lập.Toàn</a:t>
            </a:r>
            <a:r>
              <a:rPr lang="en-US" sz="2000" b="1" dirty="0" smtClean="0">
                <a:solidFill>
                  <a:srgbClr val="0070C0"/>
                </a:solidFill>
              </a:rPr>
              <a:t> </a:t>
            </a:r>
            <a:r>
              <a:rPr lang="en-US" sz="2000" b="1" dirty="0" err="1" smtClean="0">
                <a:solidFill>
                  <a:srgbClr val="0070C0"/>
                </a:solidFill>
              </a:rPr>
              <a:t>thể</a:t>
            </a:r>
            <a:r>
              <a:rPr lang="en-US" sz="2000" b="1" dirty="0" smtClean="0">
                <a:solidFill>
                  <a:srgbClr val="0070C0"/>
                </a:solidFill>
              </a:rPr>
              <a:t> </a:t>
            </a:r>
            <a:r>
              <a:rPr lang="en-US" sz="2000" b="1" dirty="0" err="1" smtClean="0">
                <a:solidFill>
                  <a:srgbClr val="0070C0"/>
                </a:solidFill>
              </a:rPr>
              <a:t>dân</a:t>
            </a:r>
            <a:r>
              <a:rPr lang="en-US" sz="2000" b="1" dirty="0" smtClean="0">
                <a:solidFill>
                  <a:srgbClr val="0070C0"/>
                </a:solidFill>
              </a:rPr>
              <a:t> </a:t>
            </a:r>
            <a:r>
              <a:rPr lang="en-US" sz="2000" b="1" dirty="0" err="1" smtClean="0">
                <a:solidFill>
                  <a:srgbClr val="0070C0"/>
                </a:solidFill>
              </a:rPr>
              <a:t>tộc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quyết</a:t>
            </a:r>
            <a:r>
              <a:rPr lang="en-US" sz="2000" b="1" dirty="0" smtClean="0">
                <a:solidFill>
                  <a:srgbClr val="0070C0"/>
                </a:solidFill>
              </a:rPr>
              <a:t> </a:t>
            </a:r>
            <a:r>
              <a:rPr lang="en-US" sz="2000" b="1" dirty="0" err="1" smtClean="0">
                <a:solidFill>
                  <a:srgbClr val="0070C0"/>
                </a:solidFill>
              </a:rPr>
              <a:t>đem</a:t>
            </a:r>
            <a:r>
              <a:rPr lang="en-US" sz="2000" b="1" dirty="0" smtClean="0">
                <a:solidFill>
                  <a:srgbClr val="0070C0"/>
                </a:solidFill>
              </a:rPr>
              <a:t> </a:t>
            </a:r>
            <a:r>
              <a:rPr lang="en-US" sz="2000" b="1" dirty="0" err="1" smtClean="0">
                <a:solidFill>
                  <a:srgbClr val="0070C0"/>
                </a:solidFill>
              </a:rPr>
              <a:t>tất</a:t>
            </a:r>
            <a:r>
              <a:rPr lang="en-US" sz="2000" b="1" dirty="0" smtClean="0">
                <a:solidFill>
                  <a:srgbClr val="0070C0"/>
                </a:solidFill>
              </a:rPr>
              <a:t> </a:t>
            </a:r>
            <a:r>
              <a:rPr lang="en-US" sz="2000" b="1" dirty="0" err="1" smtClean="0">
                <a:solidFill>
                  <a:srgbClr val="0070C0"/>
                </a:solidFill>
              </a:rPr>
              <a:t>cả</a:t>
            </a:r>
            <a:r>
              <a:rPr lang="en-US" sz="2000" b="1" dirty="0" smtClean="0">
                <a:solidFill>
                  <a:srgbClr val="0070C0"/>
                </a:solidFill>
              </a:rPr>
              <a:t> </a:t>
            </a:r>
            <a:r>
              <a:rPr lang="en-US" sz="2000" b="1" dirty="0" err="1" smtClean="0">
                <a:solidFill>
                  <a:srgbClr val="0070C0"/>
                </a:solidFill>
              </a:rPr>
              <a:t>tính</a:t>
            </a:r>
            <a:r>
              <a:rPr lang="en-US" sz="2000" b="1" dirty="0" smtClean="0">
                <a:solidFill>
                  <a:srgbClr val="0070C0"/>
                </a:solidFill>
              </a:rPr>
              <a:t> </a:t>
            </a:r>
            <a:r>
              <a:rPr lang="en-US" sz="2000" b="1" dirty="0" err="1" smtClean="0">
                <a:solidFill>
                  <a:srgbClr val="0070C0"/>
                </a:solidFill>
              </a:rPr>
              <a:t>mạng</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của</a:t>
            </a:r>
            <a:r>
              <a:rPr lang="en-US" sz="2000" b="1" dirty="0" smtClean="0">
                <a:solidFill>
                  <a:srgbClr val="0070C0"/>
                </a:solidFill>
              </a:rPr>
              <a:t> </a:t>
            </a:r>
            <a:r>
              <a:rPr lang="en-US" sz="2000" b="1" dirty="0" err="1" smtClean="0">
                <a:solidFill>
                  <a:srgbClr val="0070C0"/>
                </a:solidFill>
              </a:rPr>
              <a:t>cải</a:t>
            </a:r>
            <a:r>
              <a:rPr lang="en-US" sz="2000" b="1" dirty="0" smtClean="0">
                <a:solidFill>
                  <a:srgbClr val="0070C0"/>
                </a:solidFill>
              </a:rPr>
              <a:t> </a:t>
            </a:r>
            <a:r>
              <a:rPr lang="en-US" sz="2000" b="1" dirty="0" err="1" smtClean="0">
                <a:solidFill>
                  <a:srgbClr val="0070C0"/>
                </a:solidFill>
              </a:rPr>
              <a:t>để</a:t>
            </a:r>
            <a:r>
              <a:rPr lang="en-US" sz="2000" b="1" dirty="0" smtClean="0">
                <a:solidFill>
                  <a:srgbClr val="0070C0"/>
                </a:solidFill>
              </a:rPr>
              <a:t> </a:t>
            </a:r>
            <a:r>
              <a:rPr lang="en-US" sz="2000" b="1" dirty="0" err="1" smtClean="0">
                <a:solidFill>
                  <a:srgbClr val="0070C0"/>
                </a:solidFill>
              </a:rPr>
              <a:t>giữ</a:t>
            </a:r>
            <a:r>
              <a:rPr lang="en-US" sz="2000" b="1" dirty="0" smtClean="0">
                <a:solidFill>
                  <a:srgbClr val="0070C0"/>
                </a:solidFill>
              </a:rPr>
              <a:t> </a:t>
            </a:r>
            <a:r>
              <a:rPr lang="en-US" sz="2000" b="1" dirty="0" err="1" smtClean="0">
                <a:solidFill>
                  <a:srgbClr val="0070C0"/>
                </a:solidFill>
              </a:rPr>
              <a:t>vững</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ấy</a:t>
            </a:r>
            <a:r>
              <a:rPr lang="en-US" sz="2000" b="1" dirty="0" smtClean="0">
                <a:solidFill>
                  <a:srgbClr val="0070C0"/>
                </a:solidFill>
              </a:rPr>
              <a:t>.”</a:t>
            </a:r>
            <a:endParaRPr lang="en-US" sz="2000" b="1" dirty="0">
              <a:solidFill>
                <a:srgbClr val="0070C0"/>
              </a:solidFill>
            </a:endParaRPr>
          </a:p>
        </p:txBody>
      </p:sp>
      <p:sp>
        <p:nvSpPr>
          <p:cNvPr id="8" name="TextBox 7"/>
          <p:cNvSpPr txBox="1"/>
          <p:nvPr/>
        </p:nvSpPr>
        <p:spPr>
          <a:xfrm>
            <a:off x="609600" y="5050036"/>
            <a:ext cx="6934200" cy="461665"/>
          </a:xfrm>
          <a:prstGeom prst="rect">
            <a:avLst/>
          </a:prstGeom>
          <a:noFill/>
        </p:spPr>
        <p:txBody>
          <a:bodyPr wrap="square" rtlCol="0">
            <a:spAutoFit/>
          </a:bodyPr>
          <a:lstStyle/>
          <a:p>
            <a:r>
              <a:rPr lang="vi-VN" sz="2400" dirty="0"/>
              <a:t>3. Lời khẳng định của Bác thể hiện điều gì ?</a:t>
            </a:r>
            <a:endParaRPr lang="en-US" sz="2400" dirty="0"/>
          </a:p>
        </p:txBody>
      </p:sp>
      <p:sp>
        <p:nvSpPr>
          <p:cNvPr id="9" name="TextBox 8"/>
          <p:cNvSpPr txBox="1"/>
          <p:nvPr/>
        </p:nvSpPr>
        <p:spPr>
          <a:xfrm>
            <a:off x="920142" y="5772411"/>
            <a:ext cx="7239000" cy="646331"/>
          </a:xfrm>
          <a:prstGeom prst="rect">
            <a:avLst/>
          </a:prstGeom>
          <a:noFill/>
        </p:spPr>
        <p:txBody>
          <a:bodyPr wrap="square" rtlCol="0">
            <a:spAutoFit/>
          </a:bodyPr>
          <a:lstStyle/>
          <a:p>
            <a:r>
              <a:rPr lang="en-US" b="1" dirty="0" err="1" smtClean="0">
                <a:solidFill>
                  <a:srgbClr val="0070C0"/>
                </a:solidFill>
              </a:rPr>
              <a:t>Thể</a:t>
            </a:r>
            <a:r>
              <a:rPr lang="en-US" b="1" dirty="0" smtClean="0">
                <a:solidFill>
                  <a:srgbClr val="0070C0"/>
                </a:solidFill>
              </a:rPr>
              <a:t> </a:t>
            </a:r>
            <a:r>
              <a:rPr lang="en-US" b="1" dirty="0" err="1" smtClean="0">
                <a:solidFill>
                  <a:srgbClr val="0070C0"/>
                </a:solidFill>
              </a:rPr>
              <a:t>hiện</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nước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và</a:t>
            </a:r>
            <a:r>
              <a:rPr lang="en-US" b="1" dirty="0" smtClean="0">
                <a:solidFill>
                  <a:srgbClr val="0070C0"/>
                </a:solidFill>
              </a:rPr>
              <a:t> </a:t>
            </a:r>
            <a:r>
              <a:rPr lang="en-US" b="1" dirty="0" err="1" smtClean="0">
                <a:solidFill>
                  <a:srgbClr val="0070C0"/>
                </a:solidFill>
              </a:rPr>
              <a:t>toàn</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tộc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sẽ</a:t>
            </a:r>
            <a:r>
              <a:rPr lang="en-US" b="1" dirty="0" smtClean="0">
                <a:solidFill>
                  <a:srgbClr val="0070C0"/>
                </a:solidFill>
              </a:rPr>
              <a:t> </a:t>
            </a:r>
            <a:r>
              <a:rPr lang="en-US" b="1" dirty="0" err="1" smtClean="0">
                <a:solidFill>
                  <a:srgbClr val="0070C0"/>
                </a:solidFill>
              </a:rPr>
              <a:t>giữ</a:t>
            </a:r>
            <a:r>
              <a:rPr lang="en-US" b="1" dirty="0" smtClean="0">
                <a:solidFill>
                  <a:srgbClr val="0070C0"/>
                </a:solidFill>
              </a:rPr>
              <a:t> </a:t>
            </a:r>
            <a:r>
              <a:rPr lang="en-US" b="1" dirty="0" err="1" smtClean="0">
                <a:solidFill>
                  <a:srgbClr val="0070C0"/>
                </a:solidFill>
              </a:rPr>
              <a:t>vững</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a:t>
            </a:r>
            <a:endParaRPr lang="en-US" b="1" dirty="0">
              <a:solidFill>
                <a:srgbClr val="0070C0"/>
              </a:solidFill>
            </a:endParaRPr>
          </a:p>
        </p:txBody>
      </p:sp>
    </p:spTree>
    <p:extLst>
      <p:ext uri="{BB962C8B-B14F-4D97-AF65-F5344CB8AC3E}">
        <p14:creationId xmlns:p14="http://schemas.microsoft.com/office/powerpoint/2010/main" val="409701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53" y="757494"/>
            <a:ext cx="8058710" cy="4543713"/>
          </a:xfrm>
          <a:prstGeom prst="rect">
            <a:avLst/>
          </a:prstGeom>
        </p:spPr>
      </p:pic>
      <p:sp>
        <p:nvSpPr>
          <p:cNvPr id="8" name="TextBox 7"/>
          <p:cNvSpPr txBox="1"/>
          <p:nvPr/>
        </p:nvSpPr>
        <p:spPr>
          <a:xfrm>
            <a:off x="117912" y="5323299"/>
            <a:ext cx="8928992" cy="1384995"/>
          </a:xfrm>
          <a:prstGeom prst="rect">
            <a:avLst/>
          </a:prstGeom>
          <a:noFill/>
        </p:spPr>
        <p:txBody>
          <a:bodyPr wrap="square" rtlCol="0">
            <a:spAutoFit/>
          </a:bodyPr>
          <a:lstStyle/>
          <a:p>
            <a:pPr algn="ctr"/>
            <a:r>
              <a:rPr lang="vi-VN" sz="2800" dirty="0">
                <a:solidFill>
                  <a:srgbClr val="C00000"/>
                </a:solidFill>
                <a:latin typeface="+mj-lt"/>
              </a:rPr>
              <a:t>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endParaRPr lang="en-US" sz="2800" dirty="0">
              <a:solidFill>
                <a:srgbClr val="C00000"/>
              </a:solidFill>
              <a:latin typeface="+mj-lt"/>
            </a:endParaRPr>
          </a:p>
        </p:txBody>
      </p:sp>
    </p:spTree>
    <p:extLst>
      <p:ext uri="{BB962C8B-B14F-4D97-AF65-F5344CB8AC3E}">
        <p14:creationId xmlns:p14="http://schemas.microsoft.com/office/powerpoint/2010/main" val="364847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853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2">
            <a:hlinkClick r:id="rId3" action="ppaction://hlinksldjump"/>
          </p:cNvPr>
          <p:cNvSpPr>
            <a:spLocks noChangeArrowheads="1" noChangeShapeType="1" noTextEdit="1"/>
          </p:cNvSpPr>
          <p:nvPr/>
        </p:nvSpPr>
        <p:spPr bwMode="auto">
          <a:xfrm>
            <a:off x="1676400" y="228600"/>
            <a:ext cx="5600700" cy="1076325"/>
          </a:xfrm>
          <a:prstGeom prst="rect">
            <a:avLst/>
          </a:prstGeom>
        </p:spPr>
        <p:txBody>
          <a:bodyPr wrap="none" fromWordArt="1">
            <a:prstTxWarp prst="textPlain">
              <a:avLst>
                <a:gd name="adj" fmla="val 50000"/>
              </a:avLst>
            </a:prstTxWarp>
          </a:bodyPr>
          <a:lstStyle/>
          <a:p>
            <a:pPr algn="ctr"/>
            <a:r>
              <a:rPr lang="vi-VN"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rPr>
              <a:t>Ngược dòng lịch sử</a:t>
            </a:r>
            <a:endParaRPr lang="en-US"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endParaRPr>
          </a:p>
        </p:txBody>
      </p:sp>
      <p:sp>
        <p:nvSpPr>
          <p:cNvPr id="6" name="Rectangle 5">
            <a:hlinkClick r:id="rId4" action="ppaction://hlinksldjump"/>
          </p:cNvPr>
          <p:cNvSpPr/>
          <p:nvPr/>
        </p:nvSpPr>
        <p:spPr>
          <a:xfrm>
            <a:off x="1371600" y="1447800"/>
            <a:ext cx="2743200" cy="2590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dirty="0">
                <a:latin typeface=".VnArabia" pitchFamily="34" charset="0"/>
              </a:rPr>
              <a:t>1</a:t>
            </a:r>
          </a:p>
        </p:txBody>
      </p:sp>
      <p:sp>
        <p:nvSpPr>
          <p:cNvPr id="7" name="Rectangle 6">
            <a:hlinkClick r:id="rId3" action="ppaction://hlinksldjump"/>
          </p:cNvPr>
          <p:cNvSpPr/>
          <p:nvPr/>
        </p:nvSpPr>
        <p:spPr>
          <a:xfrm>
            <a:off x="4114800" y="1447800"/>
            <a:ext cx="2743200" cy="2590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dirty="0">
                <a:latin typeface=".VnArabia" pitchFamily="34" charset="0"/>
              </a:rPr>
              <a:t>2</a:t>
            </a:r>
          </a:p>
        </p:txBody>
      </p:sp>
      <p:sp>
        <p:nvSpPr>
          <p:cNvPr id="8" name="Rectangle 7">
            <a:hlinkClick r:id="rId5" action="ppaction://hlinksldjump"/>
          </p:cNvPr>
          <p:cNvSpPr/>
          <p:nvPr/>
        </p:nvSpPr>
        <p:spPr>
          <a:xfrm>
            <a:off x="1371600" y="4038600"/>
            <a:ext cx="2743200" cy="2590800"/>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FF00"/>
                </a:solidFill>
                <a:latin typeface=".VnArial" pitchFamily="34" charset="0"/>
              </a:rPr>
              <a:t>3</a:t>
            </a:r>
          </a:p>
        </p:txBody>
      </p:sp>
      <p:sp>
        <p:nvSpPr>
          <p:cNvPr id="9" name="Rectangle 8">
            <a:hlinkClick r:id="rId6" action="ppaction://hlinksldjump"/>
          </p:cNvPr>
          <p:cNvSpPr/>
          <p:nvPr/>
        </p:nvSpPr>
        <p:spPr>
          <a:xfrm>
            <a:off x="4114800" y="4038600"/>
            <a:ext cx="2743200" cy="259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0066"/>
                </a:solidFill>
                <a:latin typeface=".VnArial" pitchFamily="34" charset="0"/>
              </a:rPr>
              <a:t>4</a:t>
            </a:r>
          </a:p>
        </p:txBody>
      </p:sp>
    </p:spTree>
    <p:extLst>
      <p:ext uri="{BB962C8B-B14F-4D97-AF65-F5344CB8AC3E}">
        <p14:creationId xmlns:p14="http://schemas.microsoft.com/office/powerpoint/2010/main" val="347393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xit" presetSubtype="21" fill="hold" grpId="1"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xit" presetSubtype="21" fill="hold" grpId="1" nodeType="click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6" presetClass="exit" presetSubtype="21" fill="hold" grpId="1" nodeType="clickEffect">
                                  <p:stCondLst>
                                    <p:cond delay="0"/>
                                  </p:stCondLst>
                                  <p:childTnLst>
                                    <p:animEffect transition="out" filter="barn(inVertic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6" presetClass="exit" presetSubtype="21" fill="hold" grpId="1" nodeType="click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837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0"/>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2" name="TextBox 1"/>
          <p:cNvSpPr txBox="1"/>
          <p:nvPr/>
        </p:nvSpPr>
        <p:spPr>
          <a:xfrm>
            <a:off x="545738" y="2155420"/>
            <a:ext cx="5760640" cy="523220"/>
          </a:xfrm>
          <a:prstGeom prst="rect">
            <a:avLst/>
          </a:prstGeom>
          <a:noFill/>
        </p:spPr>
        <p:txBody>
          <a:bodyPr wrap="square" rtlCol="0">
            <a:spAutoFit/>
          </a:bodyPr>
          <a:lstStyle/>
          <a:p>
            <a:r>
              <a:rPr lang="vi-VN" sz="2800" b="1" dirty="0">
                <a:solidFill>
                  <a:schemeClr val="tx2">
                    <a:lumMod val="50000"/>
                  </a:schemeClr>
                </a:solidFill>
                <a:latin typeface="+mj-lt"/>
              </a:rPr>
              <a:t>Bản Tuyên ngôn Độc lập đã:</a:t>
            </a:r>
            <a:endParaRPr lang="en-US" sz="2800" b="1" dirty="0">
              <a:solidFill>
                <a:schemeClr val="tx2">
                  <a:lumMod val="50000"/>
                </a:schemeClr>
              </a:solidFill>
              <a:latin typeface="+mj-lt"/>
            </a:endParaRPr>
          </a:p>
        </p:txBody>
      </p:sp>
      <p:sp>
        <p:nvSpPr>
          <p:cNvPr id="8" name="TextBox 7"/>
          <p:cNvSpPr txBox="1"/>
          <p:nvPr/>
        </p:nvSpPr>
        <p:spPr>
          <a:xfrm>
            <a:off x="456108" y="2968374"/>
            <a:ext cx="8704743" cy="954107"/>
          </a:xfrm>
          <a:prstGeom prst="rect">
            <a:avLst/>
          </a:prstGeom>
          <a:noFill/>
        </p:spPr>
        <p:txBody>
          <a:bodyPr wrap="square" rtlCol="0">
            <a:spAutoFit/>
          </a:bodyPr>
          <a:lstStyle/>
          <a:p>
            <a:r>
              <a:rPr lang="vi-VN" sz="2800" b="1" dirty="0">
                <a:solidFill>
                  <a:schemeClr val="tx2">
                    <a:lumMod val="75000"/>
                  </a:schemeClr>
                </a:solidFill>
                <a:latin typeface="+mj-lt"/>
              </a:rPr>
              <a:t>- Khẳng định quyền đọc lập, tự do thiêng liêng của dân tộc Việt Nam.</a:t>
            </a:r>
            <a:endParaRPr lang="en-US" sz="2800" b="1" dirty="0">
              <a:solidFill>
                <a:schemeClr val="tx2">
                  <a:lumMod val="75000"/>
                </a:schemeClr>
              </a:solidFill>
              <a:latin typeface="+mj-lt"/>
            </a:endParaRPr>
          </a:p>
        </p:txBody>
      </p:sp>
      <p:sp>
        <p:nvSpPr>
          <p:cNvPr id="10" name="TextBox 9"/>
          <p:cNvSpPr txBox="1"/>
          <p:nvPr/>
        </p:nvSpPr>
        <p:spPr>
          <a:xfrm>
            <a:off x="435974" y="4077072"/>
            <a:ext cx="8528157" cy="954107"/>
          </a:xfrm>
          <a:prstGeom prst="rect">
            <a:avLst/>
          </a:prstGeom>
          <a:noFill/>
        </p:spPr>
        <p:txBody>
          <a:bodyPr wrap="square" rtlCol="0">
            <a:spAutoFit/>
          </a:bodyPr>
          <a:lstStyle/>
          <a:p>
            <a:r>
              <a:rPr lang="vi-VN" sz="2800" b="1" dirty="0">
                <a:solidFill>
                  <a:schemeClr val="tx2">
                    <a:lumMod val="75000"/>
                  </a:schemeClr>
                </a:solidFill>
                <a:latin typeface="+mj-lt"/>
              </a:rPr>
              <a:t>- Dân tộc Việt Nam quyết tâm giữ vững quyền tự do, độc lập này.</a:t>
            </a:r>
            <a:endParaRPr lang="en-US" sz="2800" b="1" dirty="0">
              <a:solidFill>
                <a:schemeClr val="tx2">
                  <a:lumMod val="75000"/>
                </a:schemeClr>
              </a:solidFill>
              <a:latin typeface="+mj-lt"/>
            </a:endParaRPr>
          </a:p>
        </p:txBody>
      </p:sp>
    </p:spTree>
    <p:extLst>
      <p:ext uri="{BB962C8B-B14F-4D97-AF65-F5344CB8AC3E}">
        <p14:creationId xmlns:p14="http://schemas.microsoft.com/office/powerpoint/2010/main" val="47372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 y="-37043"/>
            <a:ext cx="9142857" cy="6890856"/>
          </a:xfrm>
          <a:prstGeom prst="rect">
            <a:avLst/>
          </a:prstGeom>
        </p:spPr>
      </p:pic>
      <p:sp>
        <p:nvSpPr>
          <p:cNvPr id="9" name="TextBox 8"/>
          <p:cNvSpPr txBox="1"/>
          <p:nvPr/>
        </p:nvSpPr>
        <p:spPr>
          <a:xfrm>
            <a:off x="136874" y="3266981"/>
            <a:ext cx="3276363" cy="954107"/>
          </a:xfrm>
          <a:prstGeom prst="rect">
            <a:avLst/>
          </a:prstGeom>
          <a:solidFill>
            <a:srgbClr val="FFFF00"/>
          </a:solidFill>
        </p:spPr>
        <p:txBody>
          <a:bodyPr wrap="square" rtlCol="0">
            <a:spAutoFit/>
          </a:bodyPr>
          <a:lstStyle/>
          <a:p>
            <a:r>
              <a:rPr lang="vi-VN" sz="2800" dirty="0">
                <a:solidFill>
                  <a:srgbClr val="C00000"/>
                </a:solidFill>
                <a:latin typeface="+mj-lt"/>
              </a:rPr>
              <a:t>Ý nghĩa lịch sử của Tuyên ngôn Độc lập</a:t>
            </a:r>
            <a:endParaRPr lang="en-US" sz="2800" dirty="0">
              <a:solidFill>
                <a:srgbClr val="C00000"/>
              </a:solidFill>
              <a:latin typeface="+mj-lt"/>
            </a:endParaRPr>
          </a:p>
        </p:txBody>
      </p:sp>
      <p:sp>
        <p:nvSpPr>
          <p:cNvPr id="11" name="TextBox 10"/>
          <p:cNvSpPr txBox="1"/>
          <p:nvPr/>
        </p:nvSpPr>
        <p:spPr>
          <a:xfrm>
            <a:off x="4754955" y="2512060"/>
            <a:ext cx="4156008" cy="523220"/>
          </a:xfrm>
          <a:prstGeom prst="rect">
            <a:avLst/>
          </a:prstGeom>
          <a:solidFill>
            <a:srgbClr val="FFFF00"/>
          </a:solidFill>
        </p:spPr>
        <p:txBody>
          <a:bodyPr wrap="square" rtlCol="0">
            <a:spAutoFit/>
          </a:bodyPr>
          <a:lstStyle/>
          <a:p>
            <a:r>
              <a:rPr lang="vi-VN" sz="2800" dirty="0">
                <a:solidFill>
                  <a:srgbClr val="C00000"/>
                </a:solidFill>
                <a:latin typeface="+mj-lt"/>
              </a:rPr>
              <a:t>Khẳng định quyền độc lập.</a:t>
            </a:r>
            <a:endParaRPr lang="en-US" sz="2800" dirty="0">
              <a:solidFill>
                <a:srgbClr val="C00000"/>
              </a:solidFill>
              <a:latin typeface="+mj-lt"/>
            </a:endParaRPr>
          </a:p>
        </p:txBody>
      </p:sp>
      <p:sp>
        <p:nvSpPr>
          <p:cNvPr id="12" name="TextBox 11"/>
          <p:cNvSpPr txBox="1"/>
          <p:nvPr/>
        </p:nvSpPr>
        <p:spPr>
          <a:xfrm>
            <a:off x="4808480" y="4564731"/>
            <a:ext cx="4156008" cy="954107"/>
          </a:xfrm>
          <a:prstGeom prst="rect">
            <a:avLst/>
          </a:prstGeom>
          <a:solidFill>
            <a:srgbClr val="FFFF00"/>
          </a:solidFill>
        </p:spPr>
        <p:txBody>
          <a:bodyPr wrap="square" rtlCol="0">
            <a:spAutoFit/>
          </a:bodyPr>
          <a:lstStyle/>
          <a:p>
            <a:r>
              <a:rPr lang="vi-VN" sz="2800" dirty="0">
                <a:solidFill>
                  <a:srgbClr val="C00000"/>
                </a:solidFill>
                <a:latin typeface="+mj-lt"/>
              </a:rPr>
              <a:t>Khai sinh nước Việt Nam Dân chủ Cộng hòa.</a:t>
            </a:r>
            <a:endParaRPr lang="en-US" sz="2800" dirty="0">
              <a:solidFill>
                <a:srgbClr val="C00000"/>
              </a:solidFill>
              <a:latin typeface="+mj-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48" y="115357"/>
            <a:ext cx="1084580" cy="768464"/>
          </a:xfrm>
          <a:prstGeom prst="rect">
            <a:avLst/>
          </a:prstGeom>
        </p:spPr>
      </p:pic>
      <p:cxnSp>
        <p:nvCxnSpPr>
          <p:cNvPr id="3" name="Straight Arrow Connector 2"/>
          <p:cNvCxnSpPr>
            <a:stCxn id="9" idx="3"/>
            <a:endCxn id="11" idx="1"/>
          </p:cNvCxnSpPr>
          <p:nvPr/>
        </p:nvCxnSpPr>
        <p:spPr>
          <a:xfrm flipV="1">
            <a:off x="3413237" y="2773670"/>
            <a:ext cx="1341718" cy="9703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a:off x="3432211" y="3756214"/>
            <a:ext cx="1376269" cy="12855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97585" y="699155"/>
            <a:ext cx="2550699" cy="584775"/>
          </a:xfrm>
          <a:prstGeom prst="rect">
            <a:avLst/>
          </a:prstGeom>
        </p:spPr>
        <p:txBody>
          <a:bodyPr wrap="none">
            <a:spAutoFit/>
          </a:bodyPr>
          <a:lstStyle/>
          <a:p>
            <a:pPr algn="ctr"/>
            <a:r>
              <a:rPr lang="vi-VN" sz="3200" b="1" u="sng">
                <a:solidFill>
                  <a:schemeClr val="accent1">
                    <a:lumMod val="50000"/>
                  </a:schemeClr>
                </a:solidFill>
              </a:rPr>
              <a:t>Hoạt động 3</a:t>
            </a:r>
            <a:endParaRPr lang="en-US" sz="3200" b="1" u="sng" dirty="0">
              <a:solidFill>
                <a:schemeClr val="accent1">
                  <a:lumMod val="50000"/>
                </a:schemeClr>
              </a:solidFill>
            </a:endParaRPr>
          </a:p>
        </p:txBody>
      </p:sp>
      <p:sp>
        <p:nvSpPr>
          <p:cNvPr id="18" name="Rectangle 17"/>
          <p:cNvSpPr/>
          <p:nvPr/>
        </p:nvSpPr>
        <p:spPr>
          <a:xfrm>
            <a:off x="2791010" y="1484784"/>
            <a:ext cx="3121367" cy="584775"/>
          </a:xfrm>
          <a:prstGeom prst="rect">
            <a:avLst/>
          </a:prstGeom>
        </p:spPr>
        <p:txBody>
          <a:bodyPr wrap="none">
            <a:spAutoFit/>
          </a:bodyPr>
          <a:lstStyle/>
          <a:p>
            <a:pPr algn="ctr"/>
            <a:r>
              <a:rPr lang="vi-VN" sz="3200" b="1">
                <a:solidFill>
                  <a:schemeClr val="accent1">
                    <a:lumMod val="50000"/>
                  </a:schemeClr>
                </a:solidFill>
              </a:rPr>
              <a:t>Ý nghĩa lịch sử</a:t>
            </a:r>
            <a:endParaRPr lang="en-US" sz="3200" b="1" dirty="0">
              <a:solidFill>
                <a:schemeClr val="accent1">
                  <a:lumMod val="50000"/>
                </a:schemeClr>
              </a:solidFill>
            </a:endParaRPr>
          </a:p>
        </p:txBody>
      </p:sp>
    </p:spTree>
    <p:extLst>
      <p:ext uri="{BB962C8B-B14F-4D97-AF65-F5344CB8AC3E}">
        <p14:creationId xmlns:p14="http://schemas.microsoft.com/office/powerpoint/2010/main" val="194046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heel(1)">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 calcmode="lin" valueType="num">
                                      <p:cBhvr>
                                        <p:cTn id="20"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2000"/>
                                        <p:tgtEl>
                                          <p:spTgt spid="12">
                                            <p:txEl>
                                              <p:pRg st="0" end="0"/>
                                            </p:txEl>
                                          </p:spTgt>
                                        </p:tgtEl>
                                      </p:cBhvr>
                                    </p:animEffect>
                                    <p:anim calcmode="lin" valueType="num">
                                      <p:cBhvr>
                                        <p:cTn id="42"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3"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80">
                                          <p:stCondLst>
                                            <p:cond delay="0"/>
                                          </p:stCondLst>
                                        </p:cTn>
                                        <p:tgtEl>
                                          <p:spTgt spid="15"/>
                                        </p:tgtEl>
                                      </p:cBhvr>
                                    </p:animEffect>
                                    <p:anim calcmode="lin" valueType="num">
                                      <p:cBhvr>
                                        <p:cTn id="5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2" dur="26">
                                          <p:stCondLst>
                                            <p:cond delay="650"/>
                                          </p:stCondLst>
                                        </p:cTn>
                                        <p:tgtEl>
                                          <p:spTgt spid="15"/>
                                        </p:tgtEl>
                                      </p:cBhvr>
                                      <p:to x="100000" y="60000"/>
                                    </p:animScale>
                                    <p:animScale>
                                      <p:cBhvr>
                                        <p:cTn id="63" dur="166" decel="50000">
                                          <p:stCondLst>
                                            <p:cond delay="676"/>
                                          </p:stCondLst>
                                        </p:cTn>
                                        <p:tgtEl>
                                          <p:spTgt spid="15"/>
                                        </p:tgtEl>
                                      </p:cBhvr>
                                      <p:to x="100000" y="100000"/>
                                    </p:animScale>
                                    <p:animScale>
                                      <p:cBhvr>
                                        <p:cTn id="64" dur="26">
                                          <p:stCondLst>
                                            <p:cond delay="1312"/>
                                          </p:stCondLst>
                                        </p:cTn>
                                        <p:tgtEl>
                                          <p:spTgt spid="15"/>
                                        </p:tgtEl>
                                      </p:cBhvr>
                                      <p:to x="100000" y="80000"/>
                                    </p:animScale>
                                    <p:animScale>
                                      <p:cBhvr>
                                        <p:cTn id="65" dur="166" decel="50000">
                                          <p:stCondLst>
                                            <p:cond delay="1338"/>
                                          </p:stCondLst>
                                        </p:cTn>
                                        <p:tgtEl>
                                          <p:spTgt spid="15"/>
                                        </p:tgtEl>
                                      </p:cBhvr>
                                      <p:to x="100000" y="100000"/>
                                    </p:animScale>
                                    <p:animScale>
                                      <p:cBhvr>
                                        <p:cTn id="66" dur="26">
                                          <p:stCondLst>
                                            <p:cond delay="1642"/>
                                          </p:stCondLst>
                                        </p:cTn>
                                        <p:tgtEl>
                                          <p:spTgt spid="15"/>
                                        </p:tgtEl>
                                      </p:cBhvr>
                                      <p:to x="100000" y="90000"/>
                                    </p:animScale>
                                    <p:animScale>
                                      <p:cBhvr>
                                        <p:cTn id="67" dur="166" decel="50000">
                                          <p:stCondLst>
                                            <p:cond delay="1668"/>
                                          </p:stCondLst>
                                        </p:cTn>
                                        <p:tgtEl>
                                          <p:spTgt spid="15"/>
                                        </p:tgtEl>
                                      </p:cBhvr>
                                      <p:to x="100000" y="100000"/>
                                    </p:animScale>
                                    <p:animScale>
                                      <p:cBhvr>
                                        <p:cTn id="68" dur="26">
                                          <p:stCondLst>
                                            <p:cond delay="1808"/>
                                          </p:stCondLst>
                                        </p:cTn>
                                        <p:tgtEl>
                                          <p:spTgt spid="15"/>
                                        </p:tgtEl>
                                      </p:cBhvr>
                                      <p:to x="100000" y="95000"/>
                                    </p:animScale>
                                    <p:animScale>
                                      <p:cBhvr>
                                        <p:cTn id="6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5783"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3" name="Vertical Scroll 12"/>
          <p:cNvSpPr/>
          <p:nvPr/>
        </p:nvSpPr>
        <p:spPr>
          <a:xfrm>
            <a:off x="611560" y="1268760"/>
            <a:ext cx="8529514" cy="3888432"/>
          </a:xfrm>
          <a:prstGeom prst="verticalScrol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C000"/>
                </a:solidFill>
                <a:latin typeface="+mj-lt"/>
              </a:rPr>
              <a:t>Ngày 2 tháng 9 năm 1945, Chủ tịch Hồ Chí Minh đọc bản Tuyên ngôn Độc lập khai sinh ra nước Việt Nam Dân chủ Cộng hòa</a:t>
            </a:r>
            <a:endParaRPr lang="en-US" sz="3600" b="1" dirty="0">
              <a:solidFill>
                <a:srgbClr val="FFC000"/>
              </a:solidFill>
              <a:latin typeface="+mj-lt"/>
            </a:endParaRPr>
          </a:p>
        </p:txBody>
      </p:sp>
      <p:sp>
        <p:nvSpPr>
          <p:cNvPr id="8" name="TextBox 7"/>
          <p:cNvSpPr txBox="1"/>
          <p:nvPr/>
        </p:nvSpPr>
        <p:spPr>
          <a:xfrm>
            <a:off x="1926182" y="1338542"/>
            <a:ext cx="1825769" cy="646331"/>
          </a:xfrm>
          <a:prstGeom prst="rect">
            <a:avLst/>
          </a:prstGeom>
          <a:noFill/>
        </p:spPr>
        <p:txBody>
          <a:bodyPr wrap="square" rtlCol="0">
            <a:spAutoFit/>
          </a:bodyPr>
          <a:lstStyle/>
          <a:p>
            <a:r>
              <a:rPr lang="en-US" sz="3600" b="1">
                <a:solidFill>
                  <a:srgbClr val="002060"/>
                </a:solidFill>
                <a:latin typeface="+mj-lt"/>
              </a:rPr>
              <a:t>Bài học</a:t>
            </a:r>
            <a:endParaRPr lang="en-US" sz="3600" b="1" dirty="0">
              <a:solidFill>
                <a:srgbClr val="002060"/>
              </a:solidFill>
              <a:latin typeface="+mj-lt"/>
            </a:endParaRPr>
          </a:p>
        </p:txBody>
      </p:sp>
    </p:spTree>
    <p:extLst>
      <p:ext uri="{BB962C8B-B14F-4D97-AF65-F5344CB8AC3E}">
        <p14:creationId xmlns:p14="http://schemas.microsoft.com/office/powerpoint/2010/main" val="221384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ircle(in)">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9"/>
          <p:cNvSpPr>
            <a:spLocks noChangeArrowheads="1" noChangeShapeType="1" noTextEdit="1"/>
          </p:cNvSpPr>
          <p:nvPr/>
        </p:nvSpPr>
        <p:spPr bwMode="auto">
          <a:xfrm>
            <a:off x="762000" y="1981200"/>
            <a:ext cx="7315200" cy="2438400"/>
          </a:xfrm>
          <a:prstGeom prst="rect">
            <a:avLst/>
          </a:prstGeom>
        </p:spPr>
        <p:txBody>
          <a:bodyPr wrap="none" fromWordArt="1">
            <a:prstTxWarp prst="textPlain">
              <a:avLst>
                <a:gd name="adj" fmla="val 50000"/>
              </a:avLst>
            </a:prstTxWarp>
          </a:bodyPr>
          <a:lstStyle/>
          <a:p>
            <a:pPr algn="ctr"/>
            <a:r>
              <a:rPr lang="vi-VN"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Ô CHỮ</a:t>
            </a:r>
            <a:endPar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30723" name="Picture 21"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2"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4"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13"/>
          <p:cNvSpPr txBox="1">
            <a:spLocks noChangeArrowheads="1"/>
          </p:cNvSpPr>
          <p:nvPr/>
        </p:nvSpPr>
        <p:spPr bwMode="auto">
          <a:xfrm>
            <a:off x="0" y="5476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spcBef>
                <a:spcPct val="50000"/>
              </a:spcBef>
            </a:pPr>
            <a:r>
              <a:rPr lang="en-GB" altLang="vi-VN" sz="2800" b="1">
                <a:solidFill>
                  <a:srgbClr val="0B19C8"/>
                </a:solidFill>
                <a:latin typeface="Times New Roman" pitchFamily="18" charset="0"/>
                <a:ea typeface="SimSun" pitchFamily="2" charset="-122"/>
                <a:cs typeface="Times New Roman" pitchFamily="18" charset="0"/>
              </a:rPr>
              <a:t>Lịch sử</a:t>
            </a:r>
          </a:p>
        </p:txBody>
      </p:sp>
      <p:sp>
        <p:nvSpPr>
          <p:cNvPr id="30728" name="Text Box 18"/>
          <p:cNvSpPr txBox="1">
            <a:spLocks noChangeArrowheads="1"/>
          </p:cNvSpPr>
          <p:nvPr/>
        </p:nvSpPr>
        <p:spPr bwMode="auto">
          <a:xfrm>
            <a:off x="0" y="10160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spcBef>
                <a:spcPct val="50000"/>
              </a:spcBef>
            </a:pPr>
            <a:r>
              <a:rPr lang="en-US" altLang="vi-VN" sz="3200" b="1">
                <a:solidFill>
                  <a:srgbClr val="FF0000"/>
                </a:solidFill>
                <a:latin typeface="Times New Roman" pitchFamily="18" charset="0"/>
                <a:cs typeface="Times New Roman" pitchFamily="18" charset="0"/>
              </a:rPr>
              <a:t>Bác Hồ đọc tuyên ngôn độc lập.</a:t>
            </a:r>
          </a:p>
        </p:txBody>
      </p:sp>
      <p:sp>
        <p:nvSpPr>
          <p:cNvPr id="3072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pic>
        <p:nvPicPr>
          <p:cNvPr id="30730"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563" y="698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0825" y="76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26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685800" y="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7411" name="Text Box 174"/>
          <p:cNvSpPr txBox="1">
            <a:spLocks noChangeArrowheads="1"/>
          </p:cNvSpPr>
          <p:nvPr/>
        </p:nvSpPr>
        <p:spPr bwMode="auto">
          <a:xfrm>
            <a:off x="2871788" y="76200"/>
            <a:ext cx="3868737" cy="762000"/>
          </a:xfrm>
          <a:prstGeom prst="rect">
            <a:avLst/>
          </a:prstGeom>
          <a:noFill/>
          <a:ln>
            <a:noFill/>
          </a:ln>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defRPr/>
            </a:pPr>
            <a:r>
              <a:rPr lang="en-US" sz="4400" b="1" smtClean="0">
                <a:solidFill>
                  <a:srgbClr val="FF0000"/>
                </a:solidFill>
                <a:effectLst>
                  <a:outerShdw blurRad="38100" dist="38100" dir="2700000" algn="tl">
                    <a:srgbClr val="000000">
                      <a:alpha val="43137"/>
                    </a:srgbClr>
                  </a:outerShdw>
                </a:effectLst>
                <a:latin typeface="Times New Roman" pitchFamily="18" charset="0"/>
              </a:rPr>
              <a:t>Trò chơi ô chữ</a:t>
            </a:r>
          </a:p>
        </p:txBody>
      </p:sp>
      <p:graphicFrame>
        <p:nvGraphicFramePr>
          <p:cNvPr id="30872" name="Group 152"/>
          <p:cNvGraphicFramePr>
            <a:graphicFrameLocks noGrp="1"/>
          </p:cNvGraphicFramePr>
          <p:nvPr/>
        </p:nvGraphicFramePr>
        <p:xfrm>
          <a:off x="1524000" y="1397000"/>
          <a:ext cx="6292849" cy="4064002"/>
        </p:xfrm>
        <a:graphic>
          <a:graphicData uri="http://schemas.openxmlformats.org/drawingml/2006/table">
            <a:tbl>
              <a:tblPr/>
              <a:tblGrid>
                <a:gridCol w="571522">
                  <a:extLst>
                    <a:ext uri="{9D8B030D-6E8A-4147-A177-3AD203B41FA5}"/>
                  </a:extLst>
                </a:gridCol>
                <a:gridCol w="572744">
                  <a:extLst>
                    <a:ext uri="{9D8B030D-6E8A-4147-A177-3AD203B41FA5}"/>
                  </a:extLst>
                </a:gridCol>
                <a:gridCol w="571522">
                  <a:extLst>
                    <a:ext uri="{9D8B030D-6E8A-4147-A177-3AD203B41FA5}"/>
                  </a:extLst>
                </a:gridCol>
                <a:gridCol w="571522">
                  <a:extLst>
                    <a:ext uri="{9D8B030D-6E8A-4147-A177-3AD203B41FA5}"/>
                  </a:extLst>
                </a:gridCol>
                <a:gridCol w="571522">
                  <a:extLst>
                    <a:ext uri="{9D8B030D-6E8A-4147-A177-3AD203B41FA5}"/>
                  </a:extLst>
                </a:gridCol>
                <a:gridCol w="575185">
                  <a:extLst>
                    <a:ext uri="{9D8B030D-6E8A-4147-A177-3AD203B41FA5}"/>
                  </a:extLst>
                </a:gridCol>
                <a:gridCol w="571522">
                  <a:extLst>
                    <a:ext uri="{9D8B030D-6E8A-4147-A177-3AD203B41FA5}"/>
                  </a:extLst>
                </a:gridCol>
                <a:gridCol w="571522">
                  <a:extLst>
                    <a:ext uri="{9D8B030D-6E8A-4147-A177-3AD203B41FA5}"/>
                  </a:extLst>
                </a:gridCol>
                <a:gridCol w="571522">
                  <a:extLst>
                    <a:ext uri="{9D8B030D-6E8A-4147-A177-3AD203B41FA5}"/>
                  </a:extLst>
                </a:gridCol>
                <a:gridCol w="572744">
                  <a:extLst>
                    <a:ext uri="{9D8B030D-6E8A-4147-A177-3AD203B41FA5}"/>
                  </a:extLst>
                </a:gridCol>
                <a:gridCol w="571522">
                  <a:extLst>
                    <a:ext uri="{9D8B030D-6E8A-4147-A177-3AD203B41FA5}"/>
                  </a:extLst>
                </a:gridCol>
              </a:tblGrid>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smtClean="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31834" name="Text Box 281"/>
          <p:cNvSpPr txBox="1">
            <a:spLocks noChangeArrowheads="1"/>
          </p:cNvSpPr>
          <p:nvPr/>
        </p:nvSpPr>
        <p:spPr bwMode="auto">
          <a:xfrm>
            <a:off x="746125" y="4062413"/>
            <a:ext cx="1841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4400">
              <a:solidFill>
                <a:schemeClr val="tx2"/>
              </a:solidFill>
              <a:latin typeface="Times New Roman" pitchFamily="18" charset="0"/>
              <a:cs typeface="Arial" pitchFamily="34" charset="0"/>
            </a:endParaRPr>
          </a:p>
        </p:txBody>
      </p:sp>
      <p:sp>
        <p:nvSpPr>
          <p:cNvPr id="31835" name="Text Box 282"/>
          <p:cNvSpPr txBox="1">
            <a:spLocks noChangeArrowheads="1"/>
          </p:cNvSpPr>
          <p:nvPr/>
        </p:nvSpPr>
        <p:spPr bwMode="auto">
          <a:xfrm>
            <a:off x="1600200" y="1371600"/>
            <a:ext cx="38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0523" name="Text Box 283"/>
          <p:cNvSpPr txBox="1">
            <a:spLocks noChangeArrowheads="1"/>
          </p:cNvSpPr>
          <p:nvPr/>
        </p:nvSpPr>
        <p:spPr bwMode="auto">
          <a:xfrm>
            <a:off x="1590675" y="1458913"/>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1</a:t>
            </a:r>
          </a:p>
        </p:txBody>
      </p:sp>
      <p:sp>
        <p:nvSpPr>
          <p:cNvPr id="10524" name="Text Box 284"/>
          <p:cNvSpPr txBox="1">
            <a:spLocks noChangeArrowheads="1"/>
          </p:cNvSpPr>
          <p:nvPr/>
        </p:nvSpPr>
        <p:spPr bwMode="auto">
          <a:xfrm>
            <a:off x="1600200" y="20828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2</a:t>
            </a:r>
          </a:p>
        </p:txBody>
      </p:sp>
      <p:sp>
        <p:nvSpPr>
          <p:cNvPr id="10613" name="Text Box 373"/>
          <p:cNvSpPr txBox="1">
            <a:spLocks noChangeArrowheads="1"/>
          </p:cNvSpPr>
          <p:nvPr/>
        </p:nvSpPr>
        <p:spPr bwMode="auto">
          <a:xfrm>
            <a:off x="1600200" y="27686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3</a:t>
            </a:r>
          </a:p>
        </p:txBody>
      </p:sp>
      <p:sp>
        <p:nvSpPr>
          <p:cNvPr id="10614" name="Text Box 374"/>
          <p:cNvSpPr txBox="1">
            <a:spLocks noChangeArrowheads="1"/>
          </p:cNvSpPr>
          <p:nvPr/>
        </p:nvSpPr>
        <p:spPr bwMode="auto">
          <a:xfrm>
            <a:off x="1600200" y="345440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4</a:t>
            </a:r>
          </a:p>
        </p:txBody>
      </p:sp>
      <p:sp>
        <p:nvSpPr>
          <p:cNvPr id="10615" name="Text Box 375"/>
          <p:cNvSpPr txBox="1">
            <a:spLocks noChangeArrowheads="1"/>
          </p:cNvSpPr>
          <p:nvPr/>
        </p:nvSpPr>
        <p:spPr bwMode="auto">
          <a:xfrm>
            <a:off x="1600200" y="414020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5</a:t>
            </a:r>
          </a:p>
        </p:txBody>
      </p:sp>
      <p:sp>
        <p:nvSpPr>
          <p:cNvPr id="10616" name="Text Box 376"/>
          <p:cNvSpPr txBox="1">
            <a:spLocks noChangeArrowheads="1"/>
          </p:cNvSpPr>
          <p:nvPr/>
        </p:nvSpPr>
        <p:spPr bwMode="auto">
          <a:xfrm>
            <a:off x="1600200" y="476885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6</a:t>
            </a:r>
          </a:p>
        </p:txBody>
      </p:sp>
      <p:sp>
        <p:nvSpPr>
          <p:cNvPr id="10617" name="Text Box 377"/>
          <p:cNvSpPr txBox="1">
            <a:spLocks noChangeArrowheads="1"/>
          </p:cNvSpPr>
          <p:nvPr/>
        </p:nvSpPr>
        <p:spPr bwMode="auto">
          <a:xfrm>
            <a:off x="2667000" y="13255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B</a:t>
            </a:r>
          </a:p>
        </p:txBody>
      </p:sp>
      <p:sp>
        <p:nvSpPr>
          <p:cNvPr id="10618" name="Text Box 378"/>
          <p:cNvSpPr txBox="1">
            <a:spLocks noChangeArrowheads="1"/>
          </p:cNvSpPr>
          <p:nvPr/>
        </p:nvSpPr>
        <p:spPr bwMode="auto">
          <a:xfrm>
            <a:off x="3200400" y="13255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19" name="Text Box 379"/>
          <p:cNvSpPr txBox="1">
            <a:spLocks noChangeArrowheads="1"/>
          </p:cNvSpPr>
          <p:nvPr/>
        </p:nvSpPr>
        <p:spPr bwMode="auto">
          <a:xfrm>
            <a:off x="3810000" y="13255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Đ</a:t>
            </a:r>
          </a:p>
        </p:txBody>
      </p:sp>
      <p:sp>
        <p:nvSpPr>
          <p:cNvPr id="10621" name="Text Box 381"/>
          <p:cNvSpPr txBox="1">
            <a:spLocks noChangeArrowheads="1"/>
          </p:cNvSpPr>
          <p:nvPr/>
        </p:nvSpPr>
        <p:spPr bwMode="auto">
          <a:xfrm>
            <a:off x="4495800" y="1325563"/>
            <a:ext cx="339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I</a:t>
            </a:r>
          </a:p>
        </p:txBody>
      </p:sp>
      <p:sp>
        <p:nvSpPr>
          <p:cNvPr id="10622" name="Text Box 382"/>
          <p:cNvSpPr txBox="1">
            <a:spLocks noChangeArrowheads="1"/>
          </p:cNvSpPr>
          <p:nvPr/>
        </p:nvSpPr>
        <p:spPr bwMode="auto">
          <a:xfrm>
            <a:off x="4953000" y="13255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23" name="Text Box 383"/>
          <p:cNvSpPr txBox="1">
            <a:spLocks noChangeArrowheads="1"/>
          </p:cNvSpPr>
          <p:nvPr/>
        </p:nvSpPr>
        <p:spPr bwMode="auto">
          <a:xfrm>
            <a:off x="5486400" y="13255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24" name="Text Box 384"/>
          <p:cNvSpPr txBox="1">
            <a:spLocks noChangeArrowheads="1"/>
          </p:cNvSpPr>
          <p:nvPr/>
        </p:nvSpPr>
        <p:spPr bwMode="auto">
          <a:xfrm>
            <a:off x="27432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Q</a:t>
            </a:r>
          </a:p>
        </p:txBody>
      </p:sp>
      <p:sp>
        <p:nvSpPr>
          <p:cNvPr id="10625" name="Text Box 385"/>
          <p:cNvSpPr txBox="1">
            <a:spLocks noChangeArrowheads="1"/>
          </p:cNvSpPr>
          <p:nvPr/>
        </p:nvSpPr>
        <p:spPr bwMode="auto">
          <a:xfrm>
            <a:off x="55626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26" name="Text Box 386"/>
          <p:cNvSpPr txBox="1">
            <a:spLocks noChangeArrowheads="1"/>
          </p:cNvSpPr>
          <p:nvPr/>
        </p:nvSpPr>
        <p:spPr bwMode="auto">
          <a:xfrm>
            <a:off x="32766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U</a:t>
            </a:r>
          </a:p>
        </p:txBody>
      </p:sp>
      <p:sp>
        <p:nvSpPr>
          <p:cNvPr id="10627" name="Text Box 387"/>
          <p:cNvSpPr txBox="1">
            <a:spLocks noChangeArrowheads="1"/>
          </p:cNvSpPr>
          <p:nvPr/>
        </p:nvSpPr>
        <p:spPr bwMode="auto">
          <a:xfrm>
            <a:off x="6096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28" name="Text Box 388"/>
          <p:cNvSpPr txBox="1">
            <a:spLocks noChangeArrowheads="1"/>
          </p:cNvSpPr>
          <p:nvPr/>
        </p:nvSpPr>
        <p:spPr bwMode="auto">
          <a:xfrm>
            <a:off x="3810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Ô</a:t>
            </a:r>
          </a:p>
        </p:txBody>
      </p:sp>
      <p:sp>
        <p:nvSpPr>
          <p:cNvPr id="10629" name="Text Box 389"/>
          <p:cNvSpPr txBox="1">
            <a:spLocks noChangeArrowheads="1"/>
          </p:cNvSpPr>
          <p:nvPr/>
        </p:nvSpPr>
        <p:spPr bwMode="auto">
          <a:xfrm>
            <a:off x="6629400" y="20113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30" name="Text Box 390"/>
          <p:cNvSpPr txBox="1">
            <a:spLocks noChangeArrowheads="1"/>
          </p:cNvSpPr>
          <p:nvPr/>
        </p:nvSpPr>
        <p:spPr bwMode="auto">
          <a:xfrm>
            <a:off x="4419600" y="20113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C</a:t>
            </a:r>
          </a:p>
        </p:txBody>
      </p:sp>
      <p:sp>
        <p:nvSpPr>
          <p:cNvPr id="10631" name="Text Box 391"/>
          <p:cNvSpPr txBox="1">
            <a:spLocks noChangeArrowheads="1"/>
          </p:cNvSpPr>
          <p:nvPr/>
        </p:nvSpPr>
        <p:spPr bwMode="auto">
          <a:xfrm>
            <a:off x="7239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32" name="Text Box 392"/>
          <p:cNvSpPr txBox="1">
            <a:spLocks noChangeArrowheads="1"/>
          </p:cNvSpPr>
          <p:nvPr/>
        </p:nvSpPr>
        <p:spPr bwMode="auto">
          <a:xfrm>
            <a:off x="4953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K</a:t>
            </a:r>
          </a:p>
        </p:txBody>
      </p:sp>
      <p:sp>
        <p:nvSpPr>
          <p:cNvPr id="10634" name="Text Box 394"/>
          <p:cNvSpPr txBox="1">
            <a:spLocks noChangeArrowheads="1"/>
          </p:cNvSpPr>
          <p:nvPr/>
        </p:nvSpPr>
        <p:spPr bwMode="auto">
          <a:xfrm>
            <a:off x="2743200" y="26971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B</a:t>
            </a:r>
          </a:p>
        </p:txBody>
      </p:sp>
      <p:sp>
        <p:nvSpPr>
          <p:cNvPr id="10635" name="Text Box 395"/>
          <p:cNvSpPr txBox="1">
            <a:spLocks noChangeArrowheads="1"/>
          </p:cNvSpPr>
          <p:nvPr/>
        </p:nvSpPr>
        <p:spPr bwMode="auto">
          <a:xfrm>
            <a:off x="32766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36" name="Text Box 396"/>
          <p:cNvSpPr txBox="1">
            <a:spLocks noChangeArrowheads="1"/>
          </p:cNvSpPr>
          <p:nvPr/>
        </p:nvSpPr>
        <p:spPr bwMode="auto">
          <a:xfrm>
            <a:off x="3810000" y="26971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C</a:t>
            </a:r>
          </a:p>
        </p:txBody>
      </p:sp>
      <p:sp>
        <p:nvSpPr>
          <p:cNvPr id="10637" name="Text Box 397"/>
          <p:cNvSpPr txBox="1">
            <a:spLocks noChangeArrowheads="1"/>
          </p:cNvSpPr>
          <p:nvPr/>
        </p:nvSpPr>
        <p:spPr bwMode="auto">
          <a:xfrm>
            <a:off x="44196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38" name="Text Box 398"/>
          <p:cNvSpPr txBox="1">
            <a:spLocks noChangeArrowheads="1"/>
          </p:cNvSpPr>
          <p:nvPr/>
        </p:nvSpPr>
        <p:spPr bwMode="auto">
          <a:xfrm>
            <a:off x="49530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Ô</a:t>
            </a:r>
          </a:p>
        </p:txBody>
      </p:sp>
      <p:sp>
        <p:nvSpPr>
          <p:cNvPr id="10639" name="Text Box 399"/>
          <p:cNvSpPr txBox="1">
            <a:spLocks noChangeArrowheads="1"/>
          </p:cNvSpPr>
          <p:nvPr/>
        </p:nvSpPr>
        <p:spPr bwMode="auto">
          <a:xfrm>
            <a:off x="4953000" y="3436938"/>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Đ</a:t>
            </a:r>
          </a:p>
        </p:txBody>
      </p:sp>
      <p:sp>
        <p:nvSpPr>
          <p:cNvPr id="10640" name="Text Box 400"/>
          <p:cNvSpPr txBox="1">
            <a:spLocks noChangeArrowheads="1"/>
          </p:cNvSpPr>
          <p:nvPr/>
        </p:nvSpPr>
        <p:spPr bwMode="auto">
          <a:xfrm>
            <a:off x="4419600" y="3436938"/>
            <a:ext cx="46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Ê</a:t>
            </a:r>
          </a:p>
        </p:txBody>
      </p:sp>
      <p:sp>
        <p:nvSpPr>
          <p:cNvPr id="10642" name="Text Box 402"/>
          <p:cNvSpPr txBox="1">
            <a:spLocks noChangeArrowheads="1"/>
          </p:cNvSpPr>
          <p:nvPr/>
        </p:nvSpPr>
        <p:spPr bwMode="auto">
          <a:xfrm>
            <a:off x="3810000" y="3429000"/>
            <a:ext cx="46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L</a:t>
            </a:r>
          </a:p>
        </p:txBody>
      </p:sp>
      <p:sp>
        <p:nvSpPr>
          <p:cNvPr id="10646" name="Text Box 406"/>
          <p:cNvSpPr txBox="1">
            <a:spLocks noChangeArrowheads="1"/>
          </p:cNvSpPr>
          <p:nvPr/>
        </p:nvSpPr>
        <p:spPr bwMode="auto">
          <a:xfrm>
            <a:off x="4953000" y="408305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C</a:t>
            </a:r>
          </a:p>
        </p:txBody>
      </p:sp>
      <p:sp>
        <p:nvSpPr>
          <p:cNvPr id="10647" name="Text Box 407"/>
          <p:cNvSpPr txBox="1">
            <a:spLocks noChangeArrowheads="1"/>
          </p:cNvSpPr>
          <p:nvPr/>
        </p:nvSpPr>
        <p:spPr bwMode="auto">
          <a:xfrm>
            <a:off x="5486400" y="4083050"/>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48" name="Text Box 408"/>
          <p:cNvSpPr txBox="1">
            <a:spLocks noChangeArrowheads="1"/>
          </p:cNvSpPr>
          <p:nvPr/>
        </p:nvSpPr>
        <p:spPr bwMode="auto">
          <a:xfrm>
            <a:off x="60960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U</a:t>
            </a:r>
          </a:p>
        </p:txBody>
      </p:sp>
      <p:sp>
        <p:nvSpPr>
          <p:cNvPr id="10649" name="Text Box 409"/>
          <p:cNvSpPr txBox="1">
            <a:spLocks noChangeArrowheads="1"/>
          </p:cNvSpPr>
          <p:nvPr/>
        </p:nvSpPr>
        <p:spPr bwMode="auto">
          <a:xfrm>
            <a:off x="44196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50" name="Text Box 410"/>
          <p:cNvSpPr txBox="1">
            <a:spLocks noChangeArrowheads="1"/>
          </p:cNvSpPr>
          <p:nvPr/>
        </p:nvSpPr>
        <p:spPr bwMode="auto">
          <a:xfrm>
            <a:off x="38100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Â</a:t>
            </a:r>
          </a:p>
        </p:txBody>
      </p:sp>
      <p:sp>
        <p:nvSpPr>
          <p:cNvPr id="10651" name="Text Box 411"/>
          <p:cNvSpPr txBox="1">
            <a:spLocks noChangeArrowheads="1"/>
          </p:cNvSpPr>
          <p:nvPr/>
        </p:nvSpPr>
        <p:spPr bwMode="auto">
          <a:xfrm>
            <a:off x="32766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D</a:t>
            </a:r>
          </a:p>
        </p:txBody>
      </p:sp>
      <p:sp>
        <p:nvSpPr>
          <p:cNvPr id="10652" name="Text Box 412"/>
          <p:cNvSpPr txBox="1">
            <a:spLocks noChangeArrowheads="1"/>
          </p:cNvSpPr>
          <p:nvPr/>
        </p:nvSpPr>
        <p:spPr bwMode="auto">
          <a:xfrm>
            <a:off x="2209800" y="4768850"/>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X</a:t>
            </a:r>
          </a:p>
        </p:txBody>
      </p:sp>
      <p:sp>
        <p:nvSpPr>
          <p:cNvPr id="10653" name="Text Box 413"/>
          <p:cNvSpPr txBox="1">
            <a:spLocks noChangeArrowheads="1"/>
          </p:cNvSpPr>
          <p:nvPr/>
        </p:nvSpPr>
        <p:spPr bwMode="auto">
          <a:xfrm>
            <a:off x="27432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Â</a:t>
            </a:r>
          </a:p>
        </p:txBody>
      </p:sp>
      <p:sp>
        <p:nvSpPr>
          <p:cNvPr id="10655" name="Text Box 415"/>
          <p:cNvSpPr txBox="1">
            <a:spLocks noChangeArrowheads="1"/>
          </p:cNvSpPr>
          <p:nvPr/>
        </p:nvSpPr>
        <p:spPr bwMode="auto">
          <a:xfrm>
            <a:off x="3829050" y="476885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P</a:t>
            </a:r>
          </a:p>
        </p:txBody>
      </p:sp>
      <p:sp>
        <p:nvSpPr>
          <p:cNvPr id="10656" name="Text Box 416"/>
          <p:cNvSpPr txBox="1">
            <a:spLocks noChangeArrowheads="1"/>
          </p:cNvSpPr>
          <p:nvPr/>
        </p:nvSpPr>
        <p:spPr bwMode="auto">
          <a:xfrm>
            <a:off x="44196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57" name="Text Box 417"/>
          <p:cNvSpPr txBox="1">
            <a:spLocks noChangeArrowheads="1"/>
          </p:cNvSpPr>
          <p:nvPr/>
        </p:nvSpPr>
        <p:spPr bwMode="auto">
          <a:xfrm>
            <a:off x="49530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58" name="Text Box 418"/>
          <p:cNvSpPr txBox="1">
            <a:spLocks noChangeArrowheads="1"/>
          </p:cNvSpPr>
          <p:nvPr/>
        </p:nvSpPr>
        <p:spPr bwMode="auto">
          <a:xfrm>
            <a:off x="5486400" y="476885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M</a:t>
            </a:r>
          </a:p>
        </p:txBody>
      </p:sp>
      <p:sp>
        <p:nvSpPr>
          <p:cNvPr id="10660" name="Text Box 420"/>
          <p:cNvSpPr txBox="1">
            <a:spLocks noChangeArrowheads="1"/>
          </p:cNvSpPr>
          <p:nvPr/>
        </p:nvSpPr>
        <p:spPr bwMode="auto">
          <a:xfrm>
            <a:off x="3276600" y="476885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M</a:t>
            </a:r>
          </a:p>
        </p:txBody>
      </p:sp>
      <p:sp>
        <p:nvSpPr>
          <p:cNvPr id="10833" name="Text Box 593"/>
          <p:cNvSpPr txBox="1">
            <a:spLocks noChangeArrowheads="1"/>
          </p:cNvSpPr>
          <p:nvPr/>
        </p:nvSpPr>
        <p:spPr bwMode="auto">
          <a:xfrm>
            <a:off x="3159125" y="762000"/>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a:spcBef>
                <a:spcPct val="50000"/>
              </a:spcBef>
            </a:pPr>
            <a:r>
              <a:rPr lang="en-US" altLang="vi-VN" sz="3200" b="1">
                <a:solidFill>
                  <a:srgbClr val="0000FF"/>
                </a:solidFill>
                <a:latin typeface="Times New Roman" pitchFamily="18" charset="0"/>
                <a:cs typeface="Arial" pitchFamily="34" charset="0"/>
              </a:rPr>
              <a:t>Ô hàng dọc </a:t>
            </a:r>
          </a:p>
        </p:txBody>
      </p:sp>
      <p:sp>
        <p:nvSpPr>
          <p:cNvPr id="10834" name="Text Box 594"/>
          <p:cNvSpPr txBox="1">
            <a:spLocks noChangeArrowheads="1"/>
          </p:cNvSpPr>
          <p:nvPr/>
        </p:nvSpPr>
        <p:spPr bwMode="auto">
          <a:xfrm>
            <a:off x="228600" y="14478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1</a:t>
            </a:r>
          </a:p>
        </p:txBody>
      </p:sp>
      <p:sp>
        <p:nvSpPr>
          <p:cNvPr id="10835" name="Text Box 595"/>
          <p:cNvSpPr txBox="1">
            <a:spLocks noChangeArrowheads="1"/>
          </p:cNvSpPr>
          <p:nvPr/>
        </p:nvSpPr>
        <p:spPr bwMode="auto">
          <a:xfrm>
            <a:off x="228600" y="20574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2</a:t>
            </a:r>
          </a:p>
        </p:txBody>
      </p:sp>
      <p:sp>
        <p:nvSpPr>
          <p:cNvPr id="10836" name="Text Box 596"/>
          <p:cNvSpPr txBox="1">
            <a:spLocks noChangeArrowheads="1"/>
          </p:cNvSpPr>
          <p:nvPr/>
        </p:nvSpPr>
        <p:spPr bwMode="auto">
          <a:xfrm>
            <a:off x="228600" y="27432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3</a:t>
            </a:r>
          </a:p>
        </p:txBody>
      </p:sp>
      <p:sp>
        <p:nvSpPr>
          <p:cNvPr id="10837" name="Text Box 597"/>
          <p:cNvSpPr txBox="1">
            <a:spLocks noChangeArrowheads="1"/>
          </p:cNvSpPr>
          <p:nvPr/>
        </p:nvSpPr>
        <p:spPr bwMode="auto">
          <a:xfrm>
            <a:off x="228600" y="34290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4</a:t>
            </a:r>
          </a:p>
        </p:txBody>
      </p:sp>
      <p:sp>
        <p:nvSpPr>
          <p:cNvPr id="10838" name="Text Box 598"/>
          <p:cNvSpPr txBox="1">
            <a:spLocks noChangeArrowheads="1"/>
          </p:cNvSpPr>
          <p:nvPr/>
        </p:nvSpPr>
        <p:spPr bwMode="auto">
          <a:xfrm>
            <a:off x="228600" y="41148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5</a:t>
            </a:r>
          </a:p>
        </p:txBody>
      </p:sp>
      <p:sp>
        <p:nvSpPr>
          <p:cNvPr id="10839" name="Text Box 599"/>
          <p:cNvSpPr txBox="1">
            <a:spLocks noChangeArrowheads="1"/>
          </p:cNvSpPr>
          <p:nvPr/>
        </p:nvSpPr>
        <p:spPr bwMode="auto">
          <a:xfrm>
            <a:off x="228600" y="48006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6</a:t>
            </a:r>
          </a:p>
        </p:txBody>
      </p:sp>
      <p:sp>
        <p:nvSpPr>
          <p:cNvPr id="10840" name="Text Box 600"/>
          <p:cNvSpPr txBox="1">
            <a:spLocks noChangeArrowheads="1"/>
          </p:cNvSpPr>
          <p:nvPr/>
        </p:nvSpPr>
        <p:spPr bwMode="auto">
          <a:xfrm>
            <a:off x="0" y="56673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Tên quảng trường Bác Hồ đọc Tuyên ngôn Độc lập.</a:t>
            </a:r>
          </a:p>
        </p:txBody>
      </p:sp>
      <p:sp>
        <p:nvSpPr>
          <p:cNvPr id="10841" name="Text Box 601"/>
          <p:cNvSpPr txBox="1">
            <a:spLocks noChangeArrowheads="1"/>
          </p:cNvSpPr>
          <p:nvPr/>
        </p:nvSpPr>
        <p:spPr bwMode="auto">
          <a:xfrm>
            <a:off x="0" y="5648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Ngày Bác Hồ </a:t>
            </a:r>
            <a:r>
              <a:rPr lang="vi-VN" altLang="vi-VN" sz="2800" b="1">
                <a:solidFill>
                  <a:srgbClr val="FF0000"/>
                </a:solidFill>
                <a:latin typeface="Times New Roman" pitchFamily="18" charset="0"/>
                <a:cs typeface="Arial" pitchFamily="34" charset="0"/>
              </a:rPr>
              <a:t>đ</a:t>
            </a:r>
            <a:r>
              <a:rPr lang="en-US" altLang="vi-VN" sz="2800" b="1">
                <a:solidFill>
                  <a:srgbClr val="FF0000"/>
                </a:solidFill>
                <a:latin typeface="Times New Roman" pitchFamily="18" charset="0"/>
                <a:cs typeface="Arial" pitchFamily="34" charset="0"/>
              </a:rPr>
              <a:t>ọc Tuyên ng</a:t>
            </a:r>
            <a:r>
              <a:rPr lang="vi-VN" altLang="vi-VN" sz="2800" b="1">
                <a:solidFill>
                  <a:srgbClr val="FF0000"/>
                </a:solidFill>
                <a:latin typeface="Times New Roman" pitchFamily="18" charset="0"/>
                <a:cs typeface="Arial" pitchFamily="34" charset="0"/>
              </a:rPr>
              <a:t>ơ</a:t>
            </a:r>
            <a:r>
              <a:rPr lang="en-US" altLang="vi-VN" sz="2800" b="1">
                <a:solidFill>
                  <a:srgbClr val="FF0000"/>
                </a:solidFill>
                <a:latin typeface="Times New Roman" pitchFamily="18" charset="0"/>
                <a:cs typeface="Arial" pitchFamily="34" charset="0"/>
              </a:rPr>
              <a:t>n Độc lập còn gọi là ngày gì?</a:t>
            </a:r>
          </a:p>
        </p:txBody>
      </p:sp>
      <p:sp>
        <p:nvSpPr>
          <p:cNvPr id="10842" name="Text Box 602"/>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Người đọc  Tuyên ngôn Độc lập khai sinh ra nước Việt Nam Dân chủ Cộng hoà?</a:t>
            </a:r>
          </a:p>
        </p:txBody>
      </p:sp>
      <p:sp>
        <p:nvSpPr>
          <p:cNvPr id="10843" name="Text Box 603"/>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Nơi Bác Hồ và các vị chính phủ lâm thời bước lên chào nhân dân?</a:t>
            </a:r>
          </a:p>
        </p:txBody>
      </p:sp>
      <p:sp>
        <p:nvSpPr>
          <p:cNvPr id="10844" name="Text Box 604"/>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Đó là từ thích hợp cần điền vào chỗ trống: Nước Việt Nam… Cộng hoà.</a:t>
            </a:r>
          </a:p>
        </p:txBody>
      </p:sp>
      <p:sp>
        <p:nvSpPr>
          <p:cNvPr id="10846" name="Text Box 606"/>
          <p:cNvSpPr txBox="1">
            <a:spLocks noChangeArrowheads="1"/>
          </p:cNvSpPr>
          <p:nvPr/>
        </p:nvSpPr>
        <p:spPr bwMode="auto">
          <a:xfrm>
            <a:off x="80963" y="54737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Từ thích hợp cần điền vào chỗ trống của một câu trong  Tuyên ngôn Độc lập: “Tạo hoá cho họ những quyền không ai có thể…được.”</a:t>
            </a:r>
          </a:p>
        </p:txBody>
      </p:sp>
      <p:sp>
        <p:nvSpPr>
          <p:cNvPr id="10853" name="Text Box 613"/>
          <p:cNvSpPr txBox="1">
            <a:spLocks noChangeArrowheads="1"/>
          </p:cNvSpPr>
          <p:nvPr/>
        </p:nvSpPr>
        <p:spPr bwMode="auto">
          <a:xfrm>
            <a:off x="5562600" y="34290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600">
                <a:solidFill>
                  <a:srgbClr val="0000FF"/>
                </a:solidFill>
                <a:latin typeface="Times New Roman" pitchFamily="18" charset="0"/>
                <a:cs typeface="Arial" pitchFamily="34" charset="0"/>
              </a:rPr>
              <a:t>A</a:t>
            </a:r>
          </a:p>
        </p:txBody>
      </p:sp>
      <p:sp>
        <p:nvSpPr>
          <p:cNvPr id="10855" name="Text Box 615"/>
          <p:cNvSpPr txBox="1">
            <a:spLocks noChangeArrowheads="1"/>
          </p:cNvSpPr>
          <p:nvPr/>
        </p:nvSpPr>
        <p:spPr bwMode="auto">
          <a:xfrm>
            <a:off x="6172200" y="34290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600">
                <a:solidFill>
                  <a:srgbClr val="0000FF"/>
                </a:solidFill>
                <a:latin typeface="Times New Roman" pitchFamily="18" charset="0"/>
                <a:cs typeface="Arial" pitchFamily="34" charset="0"/>
              </a:rPr>
              <a:t>I</a:t>
            </a:r>
          </a:p>
        </p:txBody>
      </p:sp>
      <p:sp>
        <p:nvSpPr>
          <p:cNvPr id="3189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Tree>
    <p:extLst>
      <p:ext uri="{BB962C8B-B14F-4D97-AF65-F5344CB8AC3E}">
        <p14:creationId xmlns:p14="http://schemas.microsoft.com/office/powerpoint/2010/main" val="18759114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5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0617"/>
                                        </p:tgtEl>
                                        <p:attrNameLst>
                                          <p:attrName>style.visibility</p:attrName>
                                        </p:attrNameLst>
                                      </p:cBhvr>
                                      <p:to>
                                        <p:strVal val="visible"/>
                                      </p:to>
                                    </p:set>
                                    <p:set>
                                      <p:cBhvr>
                                        <p:cTn id="7" dur="455" fill="hold">
                                          <p:stCondLst>
                                            <p:cond delay="0"/>
                                          </p:stCondLst>
                                        </p:cTn>
                                        <p:tgtEl>
                                          <p:spTgt spid="10617"/>
                                        </p:tgtEl>
                                        <p:attrNameLst>
                                          <p:attrName>style.rotation</p:attrName>
                                        </p:attrNameLst>
                                      </p:cBhvr>
                                      <p:to>
                                        <p:strVal val="-45.0"/>
                                      </p:to>
                                    </p:set>
                                    <p:anim calcmode="lin" valueType="num">
                                      <p:cBhvr>
                                        <p:cTn id="8" dur="455" fill="hold">
                                          <p:stCondLst>
                                            <p:cond delay="455"/>
                                          </p:stCondLst>
                                        </p:cTn>
                                        <p:tgtEl>
                                          <p:spTgt spid="1061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61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61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617"/>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10618"/>
                                        </p:tgtEl>
                                        <p:attrNameLst>
                                          <p:attrName>style.visibility</p:attrName>
                                        </p:attrNameLst>
                                      </p:cBhvr>
                                      <p:to>
                                        <p:strVal val="visible"/>
                                      </p:to>
                                    </p:set>
                                    <p:set>
                                      <p:cBhvr>
                                        <p:cTn id="14" dur="455" fill="hold">
                                          <p:stCondLst>
                                            <p:cond delay="0"/>
                                          </p:stCondLst>
                                        </p:cTn>
                                        <p:tgtEl>
                                          <p:spTgt spid="10618"/>
                                        </p:tgtEl>
                                        <p:attrNameLst>
                                          <p:attrName>style.rotation</p:attrName>
                                        </p:attrNameLst>
                                      </p:cBhvr>
                                      <p:to>
                                        <p:strVal val="-45.0"/>
                                      </p:to>
                                    </p:set>
                                    <p:anim calcmode="lin" valueType="num">
                                      <p:cBhvr>
                                        <p:cTn id="15" dur="455" fill="hold">
                                          <p:stCondLst>
                                            <p:cond delay="455"/>
                                          </p:stCondLst>
                                        </p:cTn>
                                        <p:tgtEl>
                                          <p:spTgt spid="10618"/>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0618"/>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0618"/>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0618"/>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10619"/>
                                        </p:tgtEl>
                                        <p:attrNameLst>
                                          <p:attrName>style.visibility</p:attrName>
                                        </p:attrNameLst>
                                      </p:cBhvr>
                                      <p:to>
                                        <p:strVal val="visible"/>
                                      </p:to>
                                    </p:set>
                                    <p:set>
                                      <p:cBhvr>
                                        <p:cTn id="21" dur="455" fill="hold">
                                          <p:stCondLst>
                                            <p:cond delay="0"/>
                                          </p:stCondLst>
                                        </p:cTn>
                                        <p:tgtEl>
                                          <p:spTgt spid="10619"/>
                                        </p:tgtEl>
                                        <p:attrNameLst>
                                          <p:attrName>style.rotation</p:attrName>
                                        </p:attrNameLst>
                                      </p:cBhvr>
                                      <p:to>
                                        <p:strVal val="-45.0"/>
                                      </p:to>
                                    </p:set>
                                    <p:anim calcmode="lin" valueType="num">
                                      <p:cBhvr>
                                        <p:cTn id="22" dur="455" fill="hold">
                                          <p:stCondLst>
                                            <p:cond delay="455"/>
                                          </p:stCondLst>
                                        </p:cTn>
                                        <p:tgtEl>
                                          <p:spTgt spid="10619"/>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0619"/>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0619"/>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0619"/>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iterate type="lt">
                                    <p:tmPct val="50000"/>
                                  </p:iterate>
                                  <p:childTnLst>
                                    <p:set>
                                      <p:cBhvr>
                                        <p:cTn id="27" dur="1" fill="hold">
                                          <p:stCondLst>
                                            <p:cond delay="0"/>
                                          </p:stCondLst>
                                        </p:cTn>
                                        <p:tgtEl>
                                          <p:spTgt spid="10621"/>
                                        </p:tgtEl>
                                        <p:attrNameLst>
                                          <p:attrName>style.visibility</p:attrName>
                                        </p:attrNameLst>
                                      </p:cBhvr>
                                      <p:to>
                                        <p:strVal val="visible"/>
                                      </p:to>
                                    </p:set>
                                    <p:set>
                                      <p:cBhvr>
                                        <p:cTn id="28" dur="455" fill="hold">
                                          <p:stCondLst>
                                            <p:cond delay="0"/>
                                          </p:stCondLst>
                                        </p:cTn>
                                        <p:tgtEl>
                                          <p:spTgt spid="10621"/>
                                        </p:tgtEl>
                                        <p:attrNameLst>
                                          <p:attrName>style.rotation</p:attrName>
                                        </p:attrNameLst>
                                      </p:cBhvr>
                                      <p:to>
                                        <p:strVal val="-45.0"/>
                                      </p:to>
                                    </p:set>
                                    <p:anim calcmode="lin" valueType="num">
                                      <p:cBhvr>
                                        <p:cTn id="29" dur="455" fill="hold">
                                          <p:stCondLst>
                                            <p:cond delay="455"/>
                                          </p:stCondLst>
                                        </p:cTn>
                                        <p:tgtEl>
                                          <p:spTgt spid="10621"/>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0621"/>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0621"/>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0621"/>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grpId="0" nodeType="withEffect">
                                  <p:stCondLst>
                                    <p:cond delay="0"/>
                                  </p:stCondLst>
                                  <p:iterate type="lt">
                                    <p:tmPct val="50000"/>
                                  </p:iterate>
                                  <p:childTnLst>
                                    <p:set>
                                      <p:cBhvr>
                                        <p:cTn id="34" dur="1" fill="hold">
                                          <p:stCondLst>
                                            <p:cond delay="0"/>
                                          </p:stCondLst>
                                        </p:cTn>
                                        <p:tgtEl>
                                          <p:spTgt spid="10622"/>
                                        </p:tgtEl>
                                        <p:attrNameLst>
                                          <p:attrName>style.visibility</p:attrName>
                                        </p:attrNameLst>
                                      </p:cBhvr>
                                      <p:to>
                                        <p:strVal val="visible"/>
                                      </p:to>
                                    </p:set>
                                    <p:set>
                                      <p:cBhvr>
                                        <p:cTn id="35" dur="455" fill="hold">
                                          <p:stCondLst>
                                            <p:cond delay="0"/>
                                          </p:stCondLst>
                                        </p:cTn>
                                        <p:tgtEl>
                                          <p:spTgt spid="10622"/>
                                        </p:tgtEl>
                                        <p:attrNameLst>
                                          <p:attrName>style.rotation</p:attrName>
                                        </p:attrNameLst>
                                      </p:cBhvr>
                                      <p:to>
                                        <p:strVal val="-45.0"/>
                                      </p:to>
                                    </p:set>
                                    <p:anim calcmode="lin" valueType="num">
                                      <p:cBhvr>
                                        <p:cTn id="36" dur="455" fill="hold">
                                          <p:stCondLst>
                                            <p:cond delay="455"/>
                                          </p:stCondLst>
                                        </p:cTn>
                                        <p:tgtEl>
                                          <p:spTgt spid="10622"/>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0622"/>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0622"/>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0622"/>
                                        </p:tgtEl>
                                        <p:attrNameLst>
                                          <p:attrName>ppt_y</p:attrName>
                                        </p:attrNameLst>
                                      </p:cBhvr>
                                      <p:tavLst>
                                        <p:tav tm="0">
                                          <p:val>
                                            <p:strVal val="#ppt_y-(0.354*#ppt_w-0.172*#ppt_h)"/>
                                          </p:val>
                                        </p:tav>
                                        <p:tav tm="100000">
                                          <p:val>
                                            <p:strVal val="#ppt_y"/>
                                          </p:val>
                                        </p:tav>
                                      </p:tavLst>
                                    </p:anim>
                                  </p:childTnLst>
                                </p:cTn>
                              </p:par>
                              <p:par>
                                <p:cTn id="40" presetID="38" presetClass="entr" presetSubtype="0" accel="50000" fill="hold" grpId="0" nodeType="withEffect">
                                  <p:stCondLst>
                                    <p:cond delay="0"/>
                                  </p:stCondLst>
                                  <p:iterate type="lt">
                                    <p:tmPct val="50000"/>
                                  </p:iterate>
                                  <p:childTnLst>
                                    <p:set>
                                      <p:cBhvr>
                                        <p:cTn id="41" dur="1" fill="hold">
                                          <p:stCondLst>
                                            <p:cond delay="0"/>
                                          </p:stCondLst>
                                        </p:cTn>
                                        <p:tgtEl>
                                          <p:spTgt spid="10623"/>
                                        </p:tgtEl>
                                        <p:attrNameLst>
                                          <p:attrName>style.visibility</p:attrName>
                                        </p:attrNameLst>
                                      </p:cBhvr>
                                      <p:to>
                                        <p:strVal val="visible"/>
                                      </p:to>
                                    </p:set>
                                    <p:set>
                                      <p:cBhvr>
                                        <p:cTn id="42" dur="455" fill="hold">
                                          <p:stCondLst>
                                            <p:cond delay="0"/>
                                          </p:stCondLst>
                                        </p:cTn>
                                        <p:tgtEl>
                                          <p:spTgt spid="10623"/>
                                        </p:tgtEl>
                                        <p:attrNameLst>
                                          <p:attrName>style.rotation</p:attrName>
                                        </p:attrNameLst>
                                      </p:cBhvr>
                                      <p:to>
                                        <p:strVal val="-45.0"/>
                                      </p:to>
                                    </p:set>
                                    <p:anim calcmode="lin" valueType="num">
                                      <p:cBhvr>
                                        <p:cTn id="43" dur="455" fill="hold">
                                          <p:stCondLst>
                                            <p:cond delay="455"/>
                                          </p:stCondLst>
                                        </p:cTn>
                                        <p:tgtEl>
                                          <p:spTgt spid="10623"/>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623"/>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623"/>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623"/>
                                        </p:tgtEl>
                                        <p:attrNameLst>
                                          <p:attrName>ppt_y</p:attrName>
                                        </p:attrNameLst>
                                      </p:cBhvr>
                                      <p:tavLst>
                                        <p:tav tm="0">
                                          <p:val>
                                            <p:strVal val="#ppt_y-(0.354*#ppt_w-0.172*#ppt_h)"/>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xit" presetSubtype="10" fill="hold" grpId="1" nodeType="clickEffect">
                                  <p:stCondLst>
                                    <p:cond delay="0"/>
                                  </p:stCondLst>
                                  <p:iterate type="lt">
                                    <p:tmPct val="0"/>
                                  </p:iterate>
                                  <p:childTnLst>
                                    <p:anim calcmode="lin" valueType="num">
                                      <p:cBhvr>
                                        <p:cTn id="50" dur="500"/>
                                        <p:tgtEl>
                                          <p:spTgt spid="10623"/>
                                        </p:tgtEl>
                                        <p:attrNameLst>
                                          <p:attrName>ppt_w</p:attrName>
                                        </p:attrNameLst>
                                      </p:cBhvr>
                                      <p:tavLst>
                                        <p:tav tm="0">
                                          <p:val>
                                            <p:strVal val="ppt_w"/>
                                          </p:val>
                                        </p:tav>
                                        <p:tav tm="100000">
                                          <p:val>
                                            <p:fltVal val="0"/>
                                          </p:val>
                                        </p:tav>
                                      </p:tavLst>
                                    </p:anim>
                                    <p:anim calcmode="lin" valueType="num">
                                      <p:cBhvr>
                                        <p:cTn id="51" dur="500"/>
                                        <p:tgtEl>
                                          <p:spTgt spid="10623"/>
                                        </p:tgtEl>
                                        <p:attrNameLst>
                                          <p:attrName>ppt_h</p:attrName>
                                        </p:attrNameLst>
                                      </p:cBhvr>
                                      <p:tavLst>
                                        <p:tav tm="0">
                                          <p:val>
                                            <p:strVal val="ppt_h"/>
                                          </p:val>
                                        </p:tav>
                                        <p:tav tm="100000">
                                          <p:val>
                                            <p:strVal val="ppt_h"/>
                                          </p:val>
                                        </p:tav>
                                      </p:tavLst>
                                    </p:anim>
                                    <p:set>
                                      <p:cBhvr>
                                        <p:cTn id="52" dur="1" fill="hold">
                                          <p:stCondLst>
                                            <p:cond delay="499"/>
                                          </p:stCondLst>
                                        </p:cTn>
                                        <p:tgtEl>
                                          <p:spTgt spid="10623"/>
                                        </p:tgtEl>
                                        <p:attrNameLst>
                                          <p:attrName>style.visibility</p:attrName>
                                        </p:attrNameLst>
                                      </p:cBhvr>
                                      <p:to>
                                        <p:strVal val="hidden"/>
                                      </p:to>
                                    </p:set>
                                  </p:childTnLst>
                                </p:cTn>
                              </p:par>
                              <p:par>
                                <p:cTn id="53" presetID="17" presetClass="exit" presetSubtype="10" fill="hold" grpId="1" nodeType="withEffect">
                                  <p:stCondLst>
                                    <p:cond delay="0"/>
                                  </p:stCondLst>
                                  <p:iterate type="lt">
                                    <p:tmPct val="0"/>
                                  </p:iterate>
                                  <p:childTnLst>
                                    <p:anim calcmode="lin" valueType="num">
                                      <p:cBhvr>
                                        <p:cTn id="54" dur="500"/>
                                        <p:tgtEl>
                                          <p:spTgt spid="10622"/>
                                        </p:tgtEl>
                                        <p:attrNameLst>
                                          <p:attrName>ppt_w</p:attrName>
                                        </p:attrNameLst>
                                      </p:cBhvr>
                                      <p:tavLst>
                                        <p:tav tm="0">
                                          <p:val>
                                            <p:strVal val="ppt_w"/>
                                          </p:val>
                                        </p:tav>
                                        <p:tav tm="100000">
                                          <p:val>
                                            <p:fltVal val="0"/>
                                          </p:val>
                                        </p:tav>
                                      </p:tavLst>
                                    </p:anim>
                                    <p:anim calcmode="lin" valueType="num">
                                      <p:cBhvr>
                                        <p:cTn id="55" dur="500"/>
                                        <p:tgtEl>
                                          <p:spTgt spid="10622"/>
                                        </p:tgtEl>
                                        <p:attrNameLst>
                                          <p:attrName>ppt_h</p:attrName>
                                        </p:attrNameLst>
                                      </p:cBhvr>
                                      <p:tavLst>
                                        <p:tav tm="0">
                                          <p:val>
                                            <p:strVal val="ppt_h"/>
                                          </p:val>
                                        </p:tav>
                                        <p:tav tm="100000">
                                          <p:val>
                                            <p:strVal val="ppt_h"/>
                                          </p:val>
                                        </p:tav>
                                      </p:tavLst>
                                    </p:anim>
                                    <p:set>
                                      <p:cBhvr>
                                        <p:cTn id="56" dur="1" fill="hold">
                                          <p:stCondLst>
                                            <p:cond delay="499"/>
                                          </p:stCondLst>
                                        </p:cTn>
                                        <p:tgtEl>
                                          <p:spTgt spid="10622"/>
                                        </p:tgtEl>
                                        <p:attrNameLst>
                                          <p:attrName>style.visibility</p:attrName>
                                        </p:attrNameLst>
                                      </p:cBhvr>
                                      <p:to>
                                        <p:strVal val="hidden"/>
                                      </p:to>
                                    </p:set>
                                  </p:childTnLst>
                                </p:cTn>
                              </p:par>
                              <p:par>
                                <p:cTn id="57" presetID="17" presetClass="exit" presetSubtype="10" fill="hold" grpId="1" nodeType="withEffect">
                                  <p:stCondLst>
                                    <p:cond delay="0"/>
                                  </p:stCondLst>
                                  <p:iterate type="lt">
                                    <p:tmPct val="0"/>
                                  </p:iterate>
                                  <p:childTnLst>
                                    <p:anim calcmode="lin" valueType="num">
                                      <p:cBhvr>
                                        <p:cTn id="58" dur="500"/>
                                        <p:tgtEl>
                                          <p:spTgt spid="10621"/>
                                        </p:tgtEl>
                                        <p:attrNameLst>
                                          <p:attrName>ppt_w</p:attrName>
                                        </p:attrNameLst>
                                      </p:cBhvr>
                                      <p:tavLst>
                                        <p:tav tm="0">
                                          <p:val>
                                            <p:strVal val="ppt_w"/>
                                          </p:val>
                                        </p:tav>
                                        <p:tav tm="100000">
                                          <p:val>
                                            <p:fltVal val="0"/>
                                          </p:val>
                                        </p:tav>
                                      </p:tavLst>
                                    </p:anim>
                                    <p:anim calcmode="lin" valueType="num">
                                      <p:cBhvr>
                                        <p:cTn id="59" dur="500"/>
                                        <p:tgtEl>
                                          <p:spTgt spid="10621"/>
                                        </p:tgtEl>
                                        <p:attrNameLst>
                                          <p:attrName>ppt_h</p:attrName>
                                        </p:attrNameLst>
                                      </p:cBhvr>
                                      <p:tavLst>
                                        <p:tav tm="0">
                                          <p:val>
                                            <p:strVal val="ppt_h"/>
                                          </p:val>
                                        </p:tav>
                                        <p:tav tm="100000">
                                          <p:val>
                                            <p:strVal val="ppt_h"/>
                                          </p:val>
                                        </p:tav>
                                      </p:tavLst>
                                    </p:anim>
                                    <p:set>
                                      <p:cBhvr>
                                        <p:cTn id="60" dur="1" fill="hold">
                                          <p:stCondLst>
                                            <p:cond delay="499"/>
                                          </p:stCondLst>
                                        </p:cTn>
                                        <p:tgtEl>
                                          <p:spTgt spid="10621"/>
                                        </p:tgtEl>
                                        <p:attrNameLst>
                                          <p:attrName>style.visibility</p:attrName>
                                        </p:attrNameLst>
                                      </p:cBhvr>
                                      <p:to>
                                        <p:strVal val="hidden"/>
                                      </p:to>
                                    </p:set>
                                  </p:childTnLst>
                                </p:cTn>
                              </p:par>
                              <p:par>
                                <p:cTn id="61" presetID="17" presetClass="exit" presetSubtype="10" fill="hold" grpId="1" nodeType="withEffect">
                                  <p:stCondLst>
                                    <p:cond delay="0"/>
                                  </p:stCondLst>
                                  <p:iterate type="lt">
                                    <p:tmPct val="0"/>
                                  </p:iterate>
                                  <p:childTnLst>
                                    <p:anim calcmode="lin" valueType="num">
                                      <p:cBhvr>
                                        <p:cTn id="62" dur="500"/>
                                        <p:tgtEl>
                                          <p:spTgt spid="10619"/>
                                        </p:tgtEl>
                                        <p:attrNameLst>
                                          <p:attrName>ppt_w</p:attrName>
                                        </p:attrNameLst>
                                      </p:cBhvr>
                                      <p:tavLst>
                                        <p:tav tm="0">
                                          <p:val>
                                            <p:strVal val="ppt_w"/>
                                          </p:val>
                                        </p:tav>
                                        <p:tav tm="100000">
                                          <p:val>
                                            <p:fltVal val="0"/>
                                          </p:val>
                                        </p:tav>
                                      </p:tavLst>
                                    </p:anim>
                                    <p:anim calcmode="lin" valueType="num">
                                      <p:cBhvr>
                                        <p:cTn id="63" dur="500"/>
                                        <p:tgtEl>
                                          <p:spTgt spid="10619"/>
                                        </p:tgtEl>
                                        <p:attrNameLst>
                                          <p:attrName>ppt_h</p:attrName>
                                        </p:attrNameLst>
                                      </p:cBhvr>
                                      <p:tavLst>
                                        <p:tav tm="0">
                                          <p:val>
                                            <p:strVal val="ppt_h"/>
                                          </p:val>
                                        </p:tav>
                                        <p:tav tm="100000">
                                          <p:val>
                                            <p:strVal val="ppt_h"/>
                                          </p:val>
                                        </p:tav>
                                      </p:tavLst>
                                    </p:anim>
                                    <p:set>
                                      <p:cBhvr>
                                        <p:cTn id="64" dur="1" fill="hold">
                                          <p:stCondLst>
                                            <p:cond delay="499"/>
                                          </p:stCondLst>
                                        </p:cTn>
                                        <p:tgtEl>
                                          <p:spTgt spid="10619"/>
                                        </p:tgtEl>
                                        <p:attrNameLst>
                                          <p:attrName>style.visibility</p:attrName>
                                        </p:attrNameLst>
                                      </p:cBhvr>
                                      <p:to>
                                        <p:strVal val="hidden"/>
                                      </p:to>
                                    </p:set>
                                  </p:childTnLst>
                                </p:cTn>
                              </p:par>
                              <p:par>
                                <p:cTn id="65" presetID="17" presetClass="exit" presetSubtype="10" fill="hold" grpId="1" nodeType="withEffect">
                                  <p:stCondLst>
                                    <p:cond delay="0"/>
                                  </p:stCondLst>
                                  <p:iterate type="lt">
                                    <p:tmPct val="0"/>
                                  </p:iterate>
                                  <p:childTnLst>
                                    <p:anim calcmode="lin" valueType="num">
                                      <p:cBhvr>
                                        <p:cTn id="66" dur="500"/>
                                        <p:tgtEl>
                                          <p:spTgt spid="10618"/>
                                        </p:tgtEl>
                                        <p:attrNameLst>
                                          <p:attrName>ppt_w</p:attrName>
                                        </p:attrNameLst>
                                      </p:cBhvr>
                                      <p:tavLst>
                                        <p:tav tm="0">
                                          <p:val>
                                            <p:strVal val="ppt_w"/>
                                          </p:val>
                                        </p:tav>
                                        <p:tav tm="100000">
                                          <p:val>
                                            <p:fltVal val="0"/>
                                          </p:val>
                                        </p:tav>
                                      </p:tavLst>
                                    </p:anim>
                                    <p:anim calcmode="lin" valueType="num">
                                      <p:cBhvr>
                                        <p:cTn id="67" dur="500"/>
                                        <p:tgtEl>
                                          <p:spTgt spid="10618"/>
                                        </p:tgtEl>
                                        <p:attrNameLst>
                                          <p:attrName>ppt_h</p:attrName>
                                        </p:attrNameLst>
                                      </p:cBhvr>
                                      <p:tavLst>
                                        <p:tav tm="0">
                                          <p:val>
                                            <p:strVal val="ppt_h"/>
                                          </p:val>
                                        </p:tav>
                                        <p:tav tm="100000">
                                          <p:val>
                                            <p:strVal val="ppt_h"/>
                                          </p:val>
                                        </p:tav>
                                      </p:tavLst>
                                    </p:anim>
                                    <p:set>
                                      <p:cBhvr>
                                        <p:cTn id="68" dur="1" fill="hold">
                                          <p:stCondLst>
                                            <p:cond delay="499"/>
                                          </p:stCondLst>
                                        </p:cTn>
                                        <p:tgtEl>
                                          <p:spTgt spid="10618"/>
                                        </p:tgtEl>
                                        <p:attrNameLst>
                                          <p:attrName>style.visibility</p:attrName>
                                        </p:attrNameLst>
                                      </p:cBhvr>
                                      <p:to>
                                        <p:strVal val="hidden"/>
                                      </p:to>
                                    </p:set>
                                  </p:childTnLst>
                                </p:cTn>
                              </p:par>
                              <p:par>
                                <p:cTn id="69" presetID="17" presetClass="exit" presetSubtype="10" fill="hold" grpId="1" nodeType="withEffect">
                                  <p:stCondLst>
                                    <p:cond delay="0"/>
                                  </p:stCondLst>
                                  <p:iterate type="lt">
                                    <p:tmPct val="0"/>
                                  </p:iterate>
                                  <p:childTnLst>
                                    <p:anim calcmode="lin" valueType="num">
                                      <p:cBhvr>
                                        <p:cTn id="70" dur="500"/>
                                        <p:tgtEl>
                                          <p:spTgt spid="10617"/>
                                        </p:tgtEl>
                                        <p:attrNameLst>
                                          <p:attrName>ppt_w</p:attrName>
                                        </p:attrNameLst>
                                      </p:cBhvr>
                                      <p:tavLst>
                                        <p:tav tm="0">
                                          <p:val>
                                            <p:strVal val="ppt_w"/>
                                          </p:val>
                                        </p:tav>
                                        <p:tav tm="100000">
                                          <p:val>
                                            <p:fltVal val="0"/>
                                          </p:val>
                                        </p:tav>
                                      </p:tavLst>
                                    </p:anim>
                                    <p:anim calcmode="lin" valueType="num">
                                      <p:cBhvr>
                                        <p:cTn id="71" dur="500"/>
                                        <p:tgtEl>
                                          <p:spTgt spid="10617"/>
                                        </p:tgtEl>
                                        <p:attrNameLst>
                                          <p:attrName>ppt_h</p:attrName>
                                        </p:attrNameLst>
                                      </p:cBhvr>
                                      <p:tavLst>
                                        <p:tav tm="0">
                                          <p:val>
                                            <p:strVal val="ppt_h"/>
                                          </p:val>
                                        </p:tav>
                                        <p:tav tm="100000">
                                          <p:val>
                                            <p:strVal val="ppt_h"/>
                                          </p:val>
                                        </p:tav>
                                      </p:tavLst>
                                    </p:anim>
                                    <p:set>
                                      <p:cBhvr>
                                        <p:cTn id="72" dur="1" fill="hold">
                                          <p:stCondLst>
                                            <p:cond delay="499"/>
                                          </p:stCondLst>
                                        </p:cTn>
                                        <p:tgtEl>
                                          <p:spTgt spid="10617"/>
                                        </p:tgtEl>
                                        <p:attrNameLst>
                                          <p:attrName>style.visibility</p:attrName>
                                        </p:attrNameLst>
                                      </p:cBhvr>
                                      <p:to>
                                        <p:strVal val="hidden"/>
                                      </p:to>
                                    </p:set>
                                  </p:childTnLst>
                                </p:cTn>
                              </p:par>
                            </p:childTnLst>
                          </p:cTn>
                        </p:par>
                      </p:childTnLst>
                    </p:cTn>
                  </p:par>
                </p:childTnLst>
              </p:cTn>
              <p:nextCondLst>
                <p:cond evt="onClick" delay="0">
                  <p:tgtEl>
                    <p:spTgt spid="10523"/>
                  </p:tgtEl>
                </p:cond>
              </p:nextCondLst>
            </p:seq>
            <p:seq concurrent="1" nextAc="seek">
              <p:cTn id="73" restart="whenNotActive" fill="hold" evtFilter="cancelBubble" nodeType="interactiveSeq">
                <p:stCondLst>
                  <p:cond evt="onClick" delay="0">
                    <p:tgtEl>
                      <p:spTgt spid="10524"/>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50" presetClass="entr" presetSubtype="0" decel="100000" fill="hold" grpId="0" nodeType="clickEffect">
                                  <p:stCondLst>
                                    <p:cond delay="0"/>
                                  </p:stCondLst>
                                  <p:iterate type="lt">
                                    <p:tmPct val="0"/>
                                  </p:iterate>
                                  <p:childTnLst>
                                    <p:set>
                                      <p:cBhvr>
                                        <p:cTn id="77" dur="1" fill="hold">
                                          <p:stCondLst>
                                            <p:cond delay="0"/>
                                          </p:stCondLst>
                                        </p:cTn>
                                        <p:tgtEl>
                                          <p:spTgt spid="10631"/>
                                        </p:tgtEl>
                                        <p:attrNameLst>
                                          <p:attrName>style.visibility</p:attrName>
                                        </p:attrNameLst>
                                      </p:cBhvr>
                                      <p:to>
                                        <p:strVal val="visible"/>
                                      </p:to>
                                    </p:set>
                                    <p:anim calcmode="lin" valueType="num">
                                      <p:cBhvr>
                                        <p:cTn id="78" dur="1000" fill="hold"/>
                                        <p:tgtEl>
                                          <p:spTgt spid="10631"/>
                                        </p:tgtEl>
                                        <p:attrNameLst>
                                          <p:attrName>ppt_w</p:attrName>
                                        </p:attrNameLst>
                                      </p:cBhvr>
                                      <p:tavLst>
                                        <p:tav tm="0">
                                          <p:val>
                                            <p:strVal val="#ppt_w+.3"/>
                                          </p:val>
                                        </p:tav>
                                        <p:tav tm="100000">
                                          <p:val>
                                            <p:strVal val="#ppt_w"/>
                                          </p:val>
                                        </p:tav>
                                      </p:tavLst>
                                    </p:anim>
                                    <p:anim calcmode="lin" valueType="num">
                                      <p:cBhvr>
                                        <p:cTn id="79" dur="1000" fill="hold"/>
                                        <p:tgtEl>
                                          <p:spTgt spid="10631"/>
                                        </p:tgtEl>
                                        <p:attrNameLst>
                                          <p:attrName>ppt_h</p:attrName>
                                        </p:attrNameLst>
                                      </p:cBhvr>
                                      <p:tavLst>
                                        <p:tav tm="0">
                                          <p:val>
                                            <p:strVal val="#ppt_h"/>
                                          </p:val>
                                        </p:tav>
                                        <p:tav tm="100000">
                                          <p:val>
                                            <p:strVal val="#ppt_h"/>
                                          </p:val>
                                        </p:tav>
                                      </p:tavLst>
                                    </p:anim>
                                    <p:animEffect transition="in" filter="fade">
                                      <p:cBhvr>
                                        <p:cTn id="80" dur="1000"/>
                                        <p:tgtEl>
                                          <p:spTgt spid="10631"/>
                                        </p:tgtEl>
                                      </p:cBhvr>
                                    </p:animEffect>
                                  </p:childTnLst>
                                </p:cTn>
                              </p:par>
                              <p:par>
                                <p:cTn id="81" presetID="50" presetClass="entr" presetSubtype="0" decel="100000" fill="hold" grpId="0" nodeType="withEffect">
                                  <p:stCondLst>
                                    <p:cond delay="0"/>
                                  </p:stCondLst>
                                  <p:iterate type="lt">
                                    <p:tmPct val="0"/>
                                  </p:iterate>
                                  <p:childTnLst>
                                    <p:set>
                                      <p:cBhvr>
                                        <p:cTn id="82" dur="1" fill="hold">
                                          <p:stCondLst>
                                            <p:cond delay="0"/>
                                          </p:stCondLst>
                                        </p:cTn>
                                        <p:tgtEl>
                                          <p:spTgt spid="10629"/>
                                        </p:tgtEl>
                                        <p:attrNameLst>
                                          <p:attrName>style.visibility</p:attrName>
                                        </p:attrNameLst>
                                      </p:cBhvr>
                                      <p:to>
                                        <p:strVal val="visible"/>
                                      </p:to>
                                    </p:set>
                                    <p:anim calcmode="lin" valueType="num">
                                      <p:cBhvr>
                                        <p:cTn id="83" dur="1000" fill="hold"/>
                                        <p:tgtEl>
                                          <p:spTgt spid="10629"/>
                                        </p:tgtEl>
                                        <p:attrNameLst>
                                          <p:attrName>ppt_w</p:attrName>
                                        </p:attrNameLst>
                                      </p:cBhvr>
                                      <p:tavLst>
                                        <p:tav tm="0">
                                          <p:val>
                                            <p:strVal val="#ppt_w+.3"/>
                                          </p:val>
                                        </p:tav>
                                        <p:tav tm="100000">
                                          <p:val>
                                            <p:strVal val="#ppt_w"/>
                                          </p:val>
                                        </p:tav>
                                      </p:tavLst>
                                    </p:anim>
                                    <p:anim calcmode="lin" valueType="num">
                                      <p:cBhvr>
                                        <p:cTn id="84" dur="1000" fill="hold"/>
                                        <p:tgtEl>
                                          <p:spTgt spid="10629"/>
                                        </p:tgtEl>
                                        <p:attrNameLst>
                                          <p:attrName>ppt_h</p:attrName>
                                        </p:attrNameLst>
                                      </p:cBhvr>
                                      <p:tavLst>
                                        <p:tav tm="0">
                                          <p:val>
                                            <p:strVal val="#ppt_h"/>
                                          </p:val>
                                        </p:tav>
                                        <p:tav tm="100000">
                                          <p:val>
                                            <p:strVal val="#ppt_h"/>
                                          </p:val>
                                        </p:tav>
                                      </p:tavLst>
                                    </p:anim>
                                    <p:animEffect transition="in" filter="fade">
                                      <p:cBhvr>
                                        <p:cTn id="85" dur="1000"/>
                                        <p:tgtEl>
                                          <p:spTgt spid="10629"/>
                                        </p:tgtEl>
                                      </p:cBhvr>
                                    </p:animEffect>
                                  </p:childTnLst>
                                </p:cTn>
                              </p:par>
                              <p:par>
                                <p:cTn id="86" presetID="50" presetClass="entr" presetSubtype="0" decel="100000" fill="hold" grpId="0" nodeType="withEffect">
                                  <p:stCondLst>
                                    <p:cond delay="0"/>
                                  </p:stCondLst>
                                  <p:iterate type="lt">
                                    <p:tmPct val="0"/>
                                  </p:iterate>
                                  <p:childTnLst>
                                    <p:set>
                                      <p:cBhvr>
                                        <p:cTn id="87" dur="1" fill="hold">
                                          <p:stCondLst>
                                            <p:cond delay="0"/>
                                          </p:stCondLst>
                                        </p:cTn>
                                        <p:tgtEl>
                                          <p:spTgt spid="10627"/>
                                        </p:tgtEl>
                                        <p:attrNameLst>
                                          <p:attrName>style.visibility</p:attrName>
                                        </p:attrNameLst>
                                      </p:cBhvr>
                                      <p:to>
                                        <p:strVal val="visible"/>
                                      </p:to>
                                    </p:set>
                                    <p:anim calcmode="lin" valueType="num">
                                      <p:cBhvr>
                                        <p:cTn id="88" dur="1000" fill="hold"/>
                                        <p:tgtEl>
                                          <p:spTgt spid="10627"/>
                                        </p:tgtEl>
                                        <p:attrNameLst>
                                          <p:attrName>ppt_w</p:attrName>
                                        </p:attrNameLst>
                                      </p:cBhvr>
                                      <p:tavLst>
                                        <p:tav tm="0">
                                          <p:val>
                                            <p:strVal val="#ppt_w+.3"/>
                                          </p:val>
                                        </p:tav>
                                        <p:tav tm="100000">
                                          <p:val>
                                            <p:strVal val="#ppt_w"/>
                                          </p:val>
                                        </p:tav>
                                      </p:tavLst>
                                    </p:anim>
                                    <p:anim calcmode="lin" valueType="num">
                                      <p:cBhvr>
                                        <p:cTn id="89" dur="1000" fill="hold"/>
                                        <p:tgtEl>
                                          <p:spTgt spid="10627"/>
                                        </p:tgtEl>
                                        <p:attrNameLst>
                                          <p:attrName>ppt_h</p:attrName>
                                        </p:attrNameLst>
                                      </p:cBhvr>
                                      <p:tavLst>
                                        <p:tav tm="0">
                                          <p:val>
                                            <p:strVal val="#ppt_h"/>
                                          </p:val>
                                        </p:tav>
                                        <p:tav tm="100000">
                                          <p:val>
                                            <p:strVal val="#ppt_h"/>
                                          </p:val>
                                        </p:tav>
                                      </p:tavLst>
                                    </p:anim>
                                    <p:animEffect transition="in" filter="fade">
                                      <p:cBhvr>
                                        <p:cTn id="90" dur="1000"/>
                                        <p:tgtEl>
                                          <p:spTgt spid="10627"/>
                                        </p:tgtEl>
                                      </p:cBhvr>
                                    </p:animEffect>
                                  </p:childTnLst>
                                </p:cTn>
                              </p:par>
                              <p:par>
                                <p:cTn id="91" presetID="50" presetClass="entr" presetSubtype="0" decel="100000" fill="hold" grpId="0" nodeType="withEffect">
                                  <p:stCondLst>
                                    <p:cond delay="0"/>
                                  </p:stCondLst>
                                  <p:iterate type="lt">
                                    <p:tmPct val="0"/>
                                  </p:iterate>
                                  <p:childTnLst>
                                    <p:set>
                                      <p:cBhvr>
                                        <p:cTn id="92" dur="1" fill="hold">
                                          <p:stCondLst>
                                            <p:cond delay="0"/>
                                          </p:stCondLst>
                                        </p:cTn>
                                        <p:tgtEl>
                                          <p:spTgt spid="10625"/>
                                        </p:tgtEl>
                                        <p:attrNameLst>
                                          <p:attrName>style.visibility</p:attrName>
                                        </p:attrNameLst>
                                      </p:cBhvr>
                                      <p:to>
                                        <p:strVal val="visible"/>
                                      </p:to>
                                    </p:set>
                                    <p:anim calcmode="lin" valueType="num">
                                      <p:cBhvr>
                                        <p:cTn id="93" dur="1000" fill="hold"/>
                                        <p:tgtEl>
                                          <p:spTgt spid="10625"/>
                                        </p:tgtEl>
                                        <p:attrNameLst>
                                          <p:attrName>ppt_w</p:attrName>
                                        </p:attrNameLst>
                                      </p:cBhvr>
                                      <p:tavLst>
                                        <p:tav tm="0">
                                          <p:val>
                                            <p:strVal val="#ppt_w+.3"/>
                                          </p:val>
                                        </p:tav>
                                        <p:tav tm="100000">
                                          <p:val>
                                            <p:strVal val="#ppt_w"/>
                                          </p:val>
                                        </p:tav>
                                      </p:tavLst>
                                    </p:anim>
                                    <p:anim calcmode="lin" valueType="num">
                                      <p:cBhvr>
                                        <p:cTn id="94" dur="1000" fill="hold"/>
                                        <p:tgtEl>
                                          <p:spTgt spid="10625"/>
                                        </p:tgtEl>
                                        <p:attrNameLst>
                                          <p:attrName>ppt_h</p:attrName>
                                        </p:attrNameLst>
                                      </p:cBhvr>
                                      <p:tavLst>
                                        <p:tav tm="0">
                                          <p:val>
                                            <p:strVal val="#ppt_h"/>
                                          </p:val>
                                        </p:tav>
                                        <p:tav tm="100000">
                                          <p:val>
                                            <p:strVal val="#ppt_h"/>
                                          </p:val>
                                        </p:tav>
                                      </p:tavLst>
                                    </p:anim>
                                    <p:animEffect transition="in" filter="fade">
                                      <p:cBhvr>
                                        <p:cTn id="95" dur="1000"/>
                                        <p:tgtEl>
                                          <p:spTgt spid="10625"/>
                                        </p:tgtEl>
                                      </p:cBhvr>
                                    </p:animEffect>
                                  </p:childTnLst>
                                </p:cTn>
                              </p:par>
                              <p:par>
                                <p:cTn id="96" presetID="50" presetClass="entr" presetSubtype="0" decel="100000" fill="hold" grpId="0" nodeType="withEffect">
                                  <p:stCondLst>
                                    <p:cond delay="0"/>
                                  </p:stCondLst>
                                  <p:iterate type="lt">
                                    <p:tmPct val="0"/>
                                  </p:iterate>
                                  <p:childTnLst>
                                    <p:set>
                                      <p:cBhvr>
                                        <p:cTn id="97" dur="1" fill="hold">
                                          <p:stCondLst>
                                            <p:cond delay="0"/>
                                          </p:stCondLst>
                                        </p:cTn>
                                        <p:tgtEl>
                                          <p:spTgt spid="10632"/>
                                        </p:tgtEl>
                                        <p:attrNameLst>
                                          <p:attrName>style.visibility</p:attrName>
                                        </p:attrNameLst>
                                      </p:cBhvr>
                                      <p:to>
                                        <p:strVal val="visible"/>
                                      </p:to>
                                    </p:set>
                                    <p:anim calcmode="lin" valueType="num">
                                      <p:cBhvr>
                                        <p:cTn id="98" dur="1000" fill="hold"/>
                                        <p:tgtEl>
                                          <p:spTgt spid="10632"/>
                                        </p:tgtEl>
                                        <p:attrNameLst>
                                          <p:attrName>ppt_w</p:attrName>
                                        </p:attrNameLst>
                                      </p:cBhvr>
                                      <p:tavLst>
                                        <p:tav tm="0">
                                          <p:val>
                                            <p:strVal val="#ppt_w+.3"/>
                                          </p:val>
                                        </p:tav>
                                        <p:tav tm="100000">
                                          <p:val>
                                            <p:strVal val="#ppt_w"/>
                                          </p:val>
                                        </p:tav>
                                      </p:tavLst>
                                    </p:anim>
                                    <p:anim calcmode="lin" valueType="num">
                                      <p:cBhvr>
                                        <p:cTn id="99" dur="1000" fill="hold"/>
                                        <p:tgtEl>
                                          <p:spTgt spid="10632"/>
                                        </p:tgtEl>
                                        <p:attrNameLst>
                                          <p:attrName>ppt_h</p:attrName>
                                        </p:attrNameLst>
                                      </p:cBhvr>
                                      <p:tavLst>
                                        <p:tav tm="0">
                                          <p:val>
                                            <p:strVal val="#ppt_h"/>
                                          </p:val>
                                        </p:tav>
                                        <p:tav tm="100000">
                                          <p:val>
                                            <p:strVal val="#ppt_h"/>
                                          </p:val>
                                        </p:tav>
                                      </p:tavLst>
                                    </p:anim>
                                    <p:animEffect transition="in" filter="fade">
                                      <p:cBhvr>
                                        <p:cTn id="100" dur="1000"/>
                                        <p:tgtEl>
                                          <p:spTgt spid="10632"/>
                                        </p:tgtEl>
                                      </p:cBhvr>
                                    </p:animEffect>
                                  </p:childTnLst>
                                </p:cTn>
                              </p:par>
                              <p:par>
                                <p:cTn id="101" presetID="50" presetClass="entr" presetSubtype="0" decel="100000" fill="hold" grpId="0" nodeType="withEffect">
                                  <p:stCondLst>
                                    <p:cond delay="0"/>
                                  </p:stCondLst>
                                  <p:iterate type="lt">
                                    <p:tmPct val="0"/>
                                  </p:iterate>
                                  <p:childTnLst>
                                    <p:set>
                                      <p:cBhvr>
                                        <p:cTn id="102" dur="1" fill="hold">
                                          <p:stCondLst>
                                            <p:cond delay="0"/>
                                          </p:stCondLst>
                                        </p:cTn>
                                        <p:tgtEl>
                                          <p:spTgt spid="10630"/>
                                        </p:tgtEl>
                                        <p:attrNameLst>
                                          <p:attrName>style.visibility</p:attrName>
                                        </p:attrNameLst>
                                      </p:cBhvr>
                                      <p:to>
                                        <p:strVal val="visible"/>
                                      </p:to>
                                    </p:set>
                                    <p:anim calcmode="lin" valueType="num">
                                      <p:cBhvr>
                                        <p:cTn id="103" dur="1000" fill="hold"/>
                                        <p:tgtEl>
                                          <p:spTgt spid="10630"/>
                                        </p:tgtEl>
                                        <p:attrNameLst>
                                          <p:attrName>ppt_w</p:attrName>
                                        </p:attrNameLst>
                                      </p:cBhvr>
                                      <p:tavLst>
                                        <p:tav tm="0">
                                          <p:val>
                                            <p:strVal val="#ppt_w+.3"/>
                                          </p:val>
                                        </p:tav>
                                        <p:tav tm="100000">
                                          <p:val>
                                            <p:strVal val="#ppt_w"/>
                                          </p:val>
                                        </p:tav>
                                      </p:tavLst>
                                    </p:anim>
                                    <p:anim calcmode="lin" valueType="num">
                                      <p:cBhvr>
                                        <p:cTn id="104" dur="1000" fill="hold"/>
                                        <p:tgtEl>
                                          <p:spTgt spid="10630"/>
                                        </p:tgtEl>
                                        <p:attrNameLst>
                                          <p:attrName>ppt_h</p:attrName>
                                        </p:attrNameLst>
                                      </p:cBhvr>
                                      <p:tavLst>
                                        <p:tav tm="0">
                                          <p:val>
                                            <p:strVal val="#ppt_h"/>
                                          </p:val>
                                        </p:tav>
                                        <p:tav tm="100000">
                                          <p:val>
                                            <p:strVal val="#ppt_h"/>
                                          </p:val>
                                        </p:tav>
                                      </p:tavLst>
                                    </p:anim>
                                    <p:animEffect transition="in" filter="fade">
                                      <p:cBhvr>
                                        <p:cTn id="105" dur="1000"/>
                                        <p:tgtEl>
                                          <p:spTgt spid="10630"/>
                                        </p:tgtEl>
                                      </p:cBhvr>
                                    </p:animEffect>
                                  </p:childTnLst>
                                </p:cTn>
                              </p:par>
                              <p:par>
                                <p:cTn id="106" presetID="50" presetClass="entr" presetSubtype="0" decel="100000" fill="hold" grpId="0" nodeType="withEffect">
                                  <p:stCondLst>
                                    <p:cond delay="0"/>
                                  </p:stCondLst>
                                  <p:iterate type="lt">
                                    <p:tmPct val="0"/>
                                  </p:iterate>
                                  <p:childTnLst>
                                    <p:set>
                                      <p:cBhvr>
                                        <p:cTn id="107" dur="1" fill="hold">
                                          <p:stCondLst>
                                            <p:cond delay="0"/>
                                          </p:stCondLst>
                                        </p:cTn>
                                        <p:tgtEl>
                                          <p:spTgt spid="10628"/>
                                        </p:tgtEl>
                                        <p:attrNameLst>
                                          <p:attrName>style.visibility</p:attrName>
                                        </p:attrNameLst>
                                      </p:cBhvr>
                                      <p:to>
                                        <p:strVal val="visible"/>
                                      </p:to>
                                    </p:set>
                                    <p:anim calcmode="lin" valueType="num">
                                      <p:cBhvr>
                                        <p:cTn id="108" dur="1000" fill="hold"/>
                                        <p:tgtEl>
                                          <p:spTgt spid="10628"/>
                                        </p:tgtEl>
                                        <p:attrNameLst>
                                          <p:attrName>ppt_w</p:attrName>
                                        </p:attrNameLst>
                                      </p:cBhvr>
                                      <p:tavLst>
                                        <p:tav tm="0">
                                          <p:val>
                                            <p:strVal val="#ppt_w+.3"/>
                                          </p:val>
                                        </p:tav>
                                        <p:tav tm="100000">
                                          <p:val>
                                            <p:strVal val="#ppt_w"/>
                                          </p:val>
                                        </p:tav>
                                      </p:tavLst>
                                    </p:anim>
                                    <p:anim calcmode="lin" valueType="num">
                                      <p:cBhvr>
                                        <p:cTn id="109" dur="1000" fill="hold"/>
                                        <p:tgtEl>
                                          <p:spTgt spid="10628"/>
                                        </p:tgtEl>
                                        <p:attrNameLst>
                                          <p:attrName>ppt_h</p:attrName>
                                        </p:attrNameLst>
                                      </p:cBhvr>
                                      <p:tavLst>
                                        <p:tav tm="0">
                                          <p:val>
                                            <p:strVal val="#ppt_h"/>
                                          </p:val>
                                        </p:tav>
                                        <p:tav tm="100000">
                                          <p:val>
                                            <p:strVal val="#ppt_h"/>
                                          </p:val>
                                        </p:tav>
                                      </p:tavLst>
                                    </p:anim>
                                    <p:animEffect transition="in" filter="fade">
                                      <p:cBhvr>
                                        <p:cTn id="110" dur="1000"/>
                                        <p:tgtEl>
                                          <p:spTgt spid="10628"/>
                                        </p:tgtEl>
                                      </p:cBhvr>
                                    </p:animEffect>
                                  </p:childTnLst>
                                </p:cTn>
                              </p:par>
                              <p:par>
                                <p:cTn id="111" presetID="50" presetClass="entr" presetSubtype="0" decel="100000" fill="hold" grpId="0" nodeType="withEffect">
                                  <p:stCondLst>
                                    <p:cond delay="0"/>
                                  </p:stCondLst>
                                  <p:iterate type="lt">
                                    <p:tmPct val="0"/>
                                  </p:iterate>
                                  <p:childTnLst>
                                    <p:set>
                                      <p:cBhvr>
                                        <p:cTn id="112" dur="1" fill="hold">
                                          <p:stCondLst>
                                            <p:cond delay="0"/>
                                          </p:stCondLst>
                                        </p:cTn>
                                        <p:tgtEl>
                                          <p:spTgt spid="10626"/>
                                        </p:tgtEl>
                                        <p:attrNameLst>
                                          <p:attrName>style.visibility</p:attrName>
                                        </p:attrNameLst>
                                      </p:cBhvr>
                                      <p:to>
                                        <p:strVal val="visible"/>
                                      </p:to>
                                    </p:set>
                                    <p:anim calcmode="lin" valueType="num">
                                      <p:cBhvr>
                                        <p:cTn id="113" dur="1000" fill="hold"/>
                                        <p:tgtEl>
                                          <p:spTgt spid="10626"/>
                                        </p:tgtEl>
                                        <p:attrNameLst>
                                          <p:attrName>ppt_w</p:attrName>
                                        </p:attrNameLst>
                                      </p:cBhvr>
                                      <p:tavLst>
                                        <p:tav tm="0">
                                          <p:val>
                                            <p:strVal val="#ppt_w+.3"/>
                                          </p:val>
                                        </p:tav>
                                        <p:tav tm="100000">
                                          <p:val>
                                            <p:strVal val="#ppt_w"/>
                                          </p:val>
                                        </p:tav>
                                      </p:tavLst>
                                    </p:anim>
                                    <p:anim calcmode="lin" valueType="num">
                                      <p:cBhvr>
                                        <p:cTn id="114" dur="1000" fill="hold"/>
                                        <p:tgtEl>
                                          <p:spTgt spid="10626"/>
                                        </p:tgtEl>
                                        <p:attrNameLst>
                                          <p:attrName>ppt_h</p:attrName>
                                        </p:attrNameLst>
                                      </p:cBhvr>
                                      <p:tavLst>
                                        <p:tav tm="0">
                                          <p:val>
                                            <p:strVal val="#ppt_h"/>
                                          </p:val>
                                        </p:tav>
                                        <p:tav tm="100000">
                                          <p:val>
                                            <p:strVal val="#ppt_h"/>
                                          </p:val>
                                        </p:tav>
                                      </p:tavLst>
                                    </p:anim>
                                    <p:animEffect transition="in" filter="fade">
                                      <p:cBhvr>
                                        <p:cTn id="115" dur="1000"/>
                                        <p:tgtEl>
                                          <p:spTgt spid="10626"/>
                                        </p:tgtEl>
                                      </p:cBhvr>
                                    </p:animEffect>
                                  </p:childTnLst>
                                </p:cTn>
                              </p:par>
                              <p:par>
                                <p:cTn id="116" presetID="50" presetClass="entr" presetSubtype="0" decel="100000" fill="hold" grpId="0" nodeType="withEffect">
                                  <p:stCondLst>
                                    <p:cond delay="0"/>
                                  </p:stCondLst>
                                  <p:iterate type="lt">
                                    <p:tmPct val="0"/>
                                  </p:iterate>
                                  <p:childTnLst>
                                    <p:set>
                                      <p:cBhvr>
                                        <p:cTn id="117" dur="1" fill="hold">
                                          <p:stCondLst>
                                            <p:cond delay="0"/>
                                          </p:stCondLst>
                                        </p:cTn>
                                        <p:tgtEl>
                                          <p:spTgt spid="10624"/>
                                        </p:tgtEl>
                                        <p:attrNameLst>
                                          <p:attrName>style.visibility</p:attrName>
                                        </p:attrNameLst>
                                      </p:cBhvr>
                                      <p:to>
                                        <p:strVal val="visible"/>
                                      </p:to>
                                    </p:set>
                                    <p:anim calcmode="lin" valueType="num">
                                      <p:cBhvr>
                                        <p:cTn id="118" dur="1000" fill="hold"/>
                                        <p:tgtEl>
                                          <p:spTgt spid="10624"/>
                                        </p:tgtEl>
                                        <p:attrNameLst>
                                          <p:attrName>ppt_w</p:attrName>
                                        </p:attrNameLst>
                                      </p:cBhvr>
                                      <p:tavLst>
                                        <p:tav tm="0">
                                          <p:val>
                                            <p:strVal val="#ppt_w+.3"/>
                                          </p:val>
                                        </p:tav>
                                        <p:tav tm="100000">
                                          <p:val>
                                            <p:strVal val="#ppt_w"/>
                                          </p:val>
                                        </p:tav>
                                      </p:tavLst>
                                    </p:anim>
                                    <p:anim calcmode="lin" valueType="num">
                                      <p:cBhvr>
                                        <p:cTn id="119" dur="1000" fill="hold"/>
                                        <p:tgtEl>
                                          <p:spTgt spid="10624"/>
                                        </p:tgtEl>
                                        <p:attrNameLst>
                                          <p:attrName>ppt_h</p:attrName>
                                        </p:attrNameLst>
                                      </p:cBhvr>
                                      <p:tavLst>
                                        <p:tav tm="0">
                                          <p:val>
                                            <p:strVal val="#ppt_h"/>
                                          </p:val>
                                        </p:tav>
                                        <p:tav tm="100000">
                                          <p:val>
                                            <p:strVal val="#ppt_h"/>
                                          </p:val>
                                        </p:tav>
                                      </p:tavLst>
                                    </p:anim>
                                    <p:animEffect transition="in" filter="fade">
                                      <p:cBhvr>
                                        <p:cTn id="120" dur="1000"/>
                                        <p:tgtEl>
                                          <p:spTgt spid="10624"/>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7" presetClass="exit" presetSubtype="0" fill="hold" grpId="1" nodeType="clickEffect">
                                  <p:stCondLst>
                                    <p:cond delay="0"/>
                                  </p:stCondLst>
                                  <p:iterate type="lt">
                                    <p:tmPct val="50000"/>
                                  </p:iterate>
                                  <p:childTnLst>
                                    <p:anim calcmode="discrete" valueType="clr">
                                      <p:cBhvr override="childStyle">
                                        <p:cTn id="124" dur="80"/>
                                        <p:tgtEl>
                                          <p:spTgt spid="10631"/>
                                        </p:tgtEl>
                                        <p:attrNameLst>
                                          <p:attrName>style.color</p:attrName>
                                        </p:attrNameLst>
                                      </p:cBhvr>
                                      <p:tavLst>
                                        <p:tav tm="0">
                                          <p:val>
                                            <p:clrVal>
                                              <a:schemeClr val="hlink"/>
                                            </p:clrVal>
                                          </p:val>
                                        </p:tav>
                                        <p:tav tm="50000">
                                          <p:val>
                                            <p:clrVal>
                                              <a:schemeClr val="accent2"/>
                                            </p:clrVal>
                                          </p:val>
                                        </p:tav>
                                      </p:tavLst>
                                    </p:anim>
                                    <p:anim calcmode="discrete" valueType="clr">
                                      <p:cBhvr>
                                        <p:cTn id="125" dur="80"/>
                                        <p:tgtEl>
                                          <p:spTgt spid="10631"/>
                                        </p:tgtEl>
                                        <p:attrNameLst>
                                          <p:attrName>fillcolor</p:attrName>
                                        </p:attrNameLst>
                                      </p:cBhvr>
                                      <p:tavLst>
                                        <p:tav tm="0">
                                          <p:val>
                                            <p:clrVal>
                                              <a:schemeClr val="hlink"/>
                                            </p:clrVal>
                                          </p:val>
                                        </p:tav>
                                        <p:tav tm="50000">
                                          <p:val>
                                            <p:clrVal>
                                              <a:schemeClr val="accent2"/>
                                            </p:clrVal>
                                          </p:val>
                                        </p:tav>
                                      </p:tavLst>
                                    </p:anim>
                                    <p:set>
                                      <p:cBhvr>
                                        <p:cTn id="126" dur="80"/>
                                        <p:tgtEl>
                                          <p:spTgt spid="10631"/>
                                        </p:tgtEl>
                                        <p:attrNameLst>
                                          <p:attrName>fill.type</p:attrName>
                                        </p:attrNameLst>
                                      </p:cBhvr>
                                      <p:to>
                                        <p:strVal val="solid"/>
                                      </p:to>
                                    </p:set>
                                    <p:set>
                                      <p:cBhvr>
                                        <p:cTn id="127" dur="1" fill="hold">
                                          <p:stCondLst>
                                            <p:cond delay="79"/>
                                          </p:stCondLst>
                                        </p:cTn>
                                        <p:tgtEl>
                                          <p:spTgt spid="10631"/>
                                        </p:tgtEl>
                                        <p:attrNameLst>
                                          <p:attrName>style.visibility</p:attrName>
                                        </p:attrNameLst>
                                      </p:cBhvr>
                                      <p:to>
                                        <p:strVal val="hidden"/>
                                      </p:to>
                                    </p:set>
                                  </p:childTnLst>
                                </p:cTn>
                              </p:par>
                              <p:par>
                                <p:cTn id="128" presetID="27" presetClass="exit" presetSubtype="0" fill="hold" grpId="1" nodeType="withEffect">
                                  <p:stCondLst>
                                    <p:cond delay="0"/>
                                  </p:stCondLst>
                                  <p:iterate type="lt">
                                    <p:tmPct val="50000"/>
                                  </p:iterate>
                                  <p:childTnLst>
                                    <p:anim calcmode="discrete" valueType="clr">
                                      <p:cBhvr override="childStyle">
                                        <p:cTn id="129" dur="80"/>
                                        <p:tgtEl>
                                          <p:spTgt spid="10629"/>
                                        </p:tgtEl>
                                        <p:attrNameLst>
                                          <p:attrName>style.color</p:attrName>
                                        </p:attrNameLst>
                                      </p:cBhvr>
                                      <p:tavLst>
                                        <p:tav tm="0">
                                          <p:val>
                                            <p:clrVal>
                                              <a:schemeClr val="hlink"/>
                                            </p:clrVal>
                                          </p:val>
                                        </p:tav>
                                        <p:tav tm="50000">
                                          <p:val>
                                            <p:clrVal>
                                              <a:schemeClr val="accent2"/>
                                            </p:clrVal>
                                          </p:val>
                                        </p:tav>
                                      </p:tavLst>
                                    </p:anim>
                                    <p:anim calcmode="discrete" valueType="clr">
                                      <p:cBhvr>
                                        <p:cTn id="130" dur="80"/>
                                        <p:tgtEl>
                                          <p:spTgt spid="10629"/>
                                        </p:tgtEl>
                                        <p:attrNameLst>
                                          <p:attrName>fillcolor</p:attrName>
                                        </p:attrNameLst>
                                      </p:cBhvr>
                                      <p:tavLst>
                                        <p:tav tm="0">
                                          <p:val>
                                            <p:clrVal>
                                              <a:schemeClr val="hlink"/>
                                            </p:clrVal>
                                          </p:val>
                                        </p:tav>
                                        <p:tav tm="50000">
                                          <p:val>
                                            <p:clrVal>
                                              <a:schemeClr val="accent2"/>
                                            </p:clrVal>
                                          </p:val>
                                        </p:tav>
                                      </p:tavLst>
                                    </p:anim>
                                    <p:set>
                                      <p:cBhvr>
                                        <p:cTn id="131" dur="80"/>
                                        <p:tgtEl>
                                          <p:spTgt spid="10629"/>
                                        </p:tgtEl>
                                        <p:attrNameLst>
                                          <p:attrName>fill.type</p:attrName>
                                        </p:attrNameLst>
                                      </p:cBhvr>
                                      <p:to>
                                        <p:strVal val="solid"/>
                                      </p:to>
                                    </p:set>
                                    <p:set>
                                      <p:cBhvr>
                                        <p:cTn id="132" dur="1" fill="hold">
                                          <p:stCondLst>
                                            <p:cond delay="79"/>
                                          </p:stCondLst>
                                        </p:cTn>
                                        <p:tgtEl>
                                          <p:spTgt spid="10629"/>
                                        </p:tgtEl>
                                        <p:attrNameLst>
                                          <p:attrName>style.visibility</p:attrName>
                                        </p:attrNameLst>
                                      </p:cBhvr>
                                      <p:to>
                                        <p:strVal val="hidden"/>
                                      </p:to>
                                    </p:set>
                                  </p:childTnLst>
                                </p:cTn>
                              </p:par>
                              <p:par>
                                <p:cTn id="133" presetID="27" presetClass="exit" presetSubtype="0" fill="hold" grpId="1" nodeType="withEffect">
                                  <p:stCondLst>
                                    <p:cond delay="0"/>
                                  </p:stCondLst>
                                  <p:iterate type="lt">
                                    <p:tmPct val="50000"/>
                                  </p:iterate>
                                  <p:childTnLst>
                                    <p:anim calcmode="discrete" valueType="clr">
                                      <p:cBhvr override="childStyle">
                                        <p:cTn id="134" dur="80"/>
                                        <p:tgtEl>
                                          <p:spTgt spid="10627"/>
                                        </p:tgtEl>
                                        <p:attrNameLst>
                                          <p:attrName>style.color</p:attrName>
                                        </p:attrNameLst>
                                      </p:cBhvr>
                                      <p:tavLst>
                                        <p:tav tm="0">
                                          <p:val>
                                            <p:clrVal>
                                              <a:schemeClr val="hlink"/>
                                            </p:clrVal>
                                          </p:val>
                                        </p:tav>
                                        <p:tav tm="50000">
                                          <p:val>
                                            <p:clrVal>
                                              <a:schemeClr val="accent2"/>
                                            </p:clrVal>
                                          </p:val>
                                        </p:tav>
                                      </p:tavLst>
                                    </p:anim>
                                    <p:anim calcmode="discrete" valueType="clr">
                                      <p:cBhvr>
                                        <p:cTn id="135" dur="80"/>
                                        <p:tgtEl>
                                          <p:spTgt spid="10627"/>
                                        </p:tgtEl>
                                        <p:attrNameLst>
                                          <p:attrName>fillcolor</p:attrName>
                                        </p:attrNameLst>
                                      </p:cBhvr>
                                      <p:tavLst>
                                        <p:tav tm="0">
                                          <p:val>
                                            <p:clrVal>
                                              <a:schemeClr val="hlink"/>
                                            </p:clrVal>
                                          </p:val>
                                        </p:tav>
                                        <p:tav tm="50000">
                                          <p:val>
                                            <p:clrVal>
                                              <a:schemeClr val="accent2"/>
                                            </p:clrVal>
                                          </p:val>
                                        </p:tav>
                                      </p:tavLst>
                                    </p:anim>
                                    <p:set>
                                      <p:cBhvr>
                                        <p:cTn id="136" dur="80"/>
                                        <p:tgtEl>
                                          <p:spTgt spid="10627"/>
                                        </p:tgtEl>
                                        <p:attrNameLst>
                                          <p:attrName>fill.type</p:attrName>
                                        </p:attrNameLst>
                                      </p:cBhvr>
                                      <p:to>
                                        <p:strVal val="solid"/>
                                      </p:to>
                                    </p:set>
                                    <p:set>
                                      <p:cBhvr>
                                        <p:cTn id="137" dur="1" fill="hold">
                                          <p:stCondLst>
                                            <p:cond delay="79"/>
                                          </p:stCondLst>
                                        </p:cTn>
                                        <p:tgtEl>
                                          <p:spTgt spid="10627"/>
                                        </p:tgtEl>
                                        <p:attrNameLst>
                                          <p:attrName>style.visibility</p:attrName>
                                        </p:attrNameLst>
                                      </p:cBhvr>
                                      <p:to>
                                        <p:strVal val="hidden"/>
                                      </p:to>
                                    </p:set>
                                  </p:childTnLst>
                                </p:cTn>
                              </p:par>
                              <p:par>
                                <p:cTn id="138" presetID="27" presetClass="exit" presetSubtype="0" fill="hold" grpId="1" nodeType="withEffect">
                                  <p:stCondLst>
                                    <p:cond delay="0"/>
                                  </p:stCondLst>
                                  <p:iterate type="lt">
                                    <p:tmPct val="50000"/>
                                  </p:iterate>
                                  <p:childTnLst>
                                    <p:anim calcmode="discrete" valueType="clr">
                                      <p:cBhvr override="childStyle">
                                        <p:cTn id="139" dur="80"/>
                                        <p:tgtEl>
                                          <p:spTgt spid="10625"/>
                                        </p:tgtEl>
                                        <p:attrNameLst>
                                          <p:attrName>style.color</p:attrName>
                                        </p:attrNameLst>
                                      </p:cBhvr>
                                      <p:tavLst>
                                        <p:tav tm="0">
                                          <p:val>
                                            <p:clrVal>
                                              <a:schemeClr val="hlink"/>
                                            </p:clrVal>
                                          </p:val>
                                        </p:tav>
                                        <p:tav tm="50000">
                                          <p:val>
                                            <p:clrVal>
                                              <a:schemeClr val="accent2"/>
                                            </p:clrVal>
                                          </p:val>
                                        </p:tav>
                                      </p:tavLst>
                                    </p:anim>
                                    <p:anim calcmode="discrete" valueType="clr">
                                      <p:cBhvr>
                                        <p:cTn id="140" dur="80"/>
                                        <p:tgtEl>
                                          <p:spTgt spid="10625"/>
                                        </p:tgtEl>
                                        <p:attrNameLst>
                                          <p:attrName>fillcolor</p:attrName>
                                        </p:attrNameLst>
                                      </p:cBhvr>
                                      <p:tavLst>
                                        <p:tav tm="0">
                                          <p:val>
                                            <p:clrVal>
                                              <a:schemeClr val="hlink"/>
                                            </p:clrVal>
                                          </p:val>
                                        </p:tav>
                                        <p:tav tm="50000">
                                          <p:val>
                                            <p:clrVal>
                                              <a:schemeClr val="accent2"/>
                                            </p:clrVal>
                                          </p:val>
                                        </p:tav>
                                      </p:tavLst>
                                    </p:anim>
                                    <p:set>
                                      <p:cBhvr>
                                        <p:cTn id="141" dur="80"/>
                                        <p:tgtEl>
                                          <p:spTgt spid="10625"/>
                                        </p:tgtEl>
                                        <p:attrNameLst>
                                          <p:attrName>fill.type</p:attrName>
                                        </p:attrNameLst>
                                      </p:cBhvr>
                                      <p:to>
                                        <p:strVal val="solid"/>
                                      </p:to>
                                    </p:set>
                                    <p:set>
                                      <p:cBhvr>
                                        <p:cTn id="142" dur="1" fill="hold">
                                          <p:stCondLst>
                                            <p:cond delay="79"/>
                                          </p:stCondLst>
                                        </p:cTn>
                                        <p:tgtEl>
                                          <p:spTgt spid="10625"/>
                                        </p:tgtEl>
                                        <p:attrNameLst>
                                          <p:attrName>style.visibility</p:attrName>
                                        </p:attrNameLst>
                                      </p:cBhvr>
                                      <p:to>
                                        <p:strVal val="hidden"/>
                                      </p:to>
                                    </p:set>
                                  </p:childTnLst>
                                </p:cTn>
                              </p:par>
                              <p:par>
                                <p:cTn id="143" presetID="27" presetClass="exit" presetSubtype="0" fill="hold" grpId="1" nodeType="withEffect">
                                  <p:stCondLst>
                                    <p:cond delay="0"/>
                                  </p:stCondLst>
                                  <p:iterate type="lt">
                                    <p:tmPct val="50000"/>
                                  </p:iterate>
                                  <p:childTnLst>
                                    <p:anim calcmode="discrete" valueType="clr">
                                      <p:cBhvr override="childStyle">
                                        <p:cTn id="144" dur="80"/>
                                        <p:tgtEl>
                                          <p:spTgt spid="10632"/>
                                        </p:tgtEl>
                                        <p:attrNameLst>
                                          <p:attrName>style.color</p:attrName>
                                        </p:attrNameLst>
                                      </p:cBhvr>
                                      <p:tavLst>
                                        <p:tav tm="0">
                                          <p:val>
                                            <p:clrVal>
                                              <a:schemeClr val="hlink"/>
                                            </p:clrVal>
                                          </p:val>
                                        </p:tav>
                                        <p:tav tm="50000">
                                          <p:val>
                                            <p:clrVal>
                                              <a:schemeClr val="accent2"/>
                                            </p:clrVal>
                                          </p:val>
                                        </p:tav>
                                      </p:tavLst>
                                    </p:anim>
                                    <p:anim calcmode="discrete" valueType="clr">
                                      <p:cBhvr>
                                        <p:cTn id="145" dur="80"/>
                                        <p:tgtEl>
                                          <p:spTgt spid="10632"/>
                                        </p:tgtEl>
                                        <p:attrNameLst>
                                          <p:attrName>fillcolor</p:attrName>
                                        </p:attrNameLst>
                                      </p:cBhvr>
                                      <p:tavLst>
                                        <p:tav tm="0">
                                          <p:val>
                                            <p:clrVal>
                                              <a:schemeClr val="hlink"/>
                                            </p:clrVal>
                                          </p:val>
                                        </p:tav>
                                        <p:tav tm="50000">
                                          <p:val>
                                            <p:clrVal>
                                              <a:schemeClr val="accent2"/>
                                            </p:clrVal>
                                          </p:val>
                                        </p:tav>
                                      </p:tavLst>
                                    </p:anim>
                                    <p:set>
                                      <p:cBhvr>
                                        <p:cTn id="146" dur="80"/>
                                        <p:tgtEl>
                                          <p:spTgt spid="10632"/>
                                        </p:tgtEl>
                                        <p:attrNameLst>
                                          <p:attrName>fill.type</p:attrName>
                                        </p:attrNameLst>
                                      </p:cBhvr>
                                      <p:to>
                                        <p:strVal val="solid"/>
                                      </p:to>
                                    </p:set>
                                    <p:set>
                                      <p:cBhvr>
                                        <p:cTn id="147" dur="1" fill="hold">
                                          <p:stCondLst>
                                            <p:cond delay="79"/>
                                          </p:stCondLst>
                                        </p:cTn>
                                        <p:tgtEl>
                                          <p:spTgt spid="10632"/>
                                        </p:tgtEl>
                                        <p:attrNameLst>
                                          <p:attrName>style.visibility</p:attrName>
                                        </p:attrNameLst>
                                      </p:cBhvr>
                                      <p:to>
                                        <p:strVal val="hidden"/>
                                      </p:to>
                                    </p:set>
                                  </p:childTnLst>
                                </p:cTn>
                              </p:par>
                              <p:par>
                                <p:cTn id="148" presetID="27" presetClass="exit" presetSubtype="0" fill="hold" grpId="1" nodeType="withEffect">
                                  <p:stCondLst>
                                    <p:cond delay="0"/>
                                  </p:stCondLst>
                                  <p:iterate type="lt">
                                    <p:tmPct val="50000"/>
                                  </p:iterate>
                                  <p:childTnLst>
                                    <p:anim calcmode="discrete" valueType="clr">
                                      <p:cBhvr override="childStyle">
                                        <p:cTn id="149" dur="80"/>
                                        <p:tgtEl>
                                          <p:spTgt spid="10630"/>
                                        </p:tgtEl>
                                        <p:attrNameLst>
                                          <p:attrName>style.color</p:attrName>
                                        </p:attrNameLst>
                                      </p:cBhvr>
                                      <p:tavLst>
                                        <p:tav tm="0">
                                          <p:val>
                                            <p:clrVal>
                                              <a:schemeClr val="hlink"/>
                                            </p:clrVal>
                                          </p:val>
                                        </p:tav>
                                        <p:tav tm="50000">
                                          <p:val>
                                            <p:clrVal>
                                              <a:schemeClr val="accent2"/>
                                            </p:clrVal>
                                          </p:val>
                                        </p:tav>
                                      </p:tavLst>
                                    </p:anim>
                                    <p:anim calcmode="discrete" valueType="clr">
                                      <p:cBhvr>
                                        <p:cTn id="150" dur="80"/>
                                        <p:tgtEl>
                                          <p:spTgt spid="10630"/>
                                        </p:tgtEl>
                                        <p:attrNameLst>
                                          <p:attrName>fillcolor</p:attrName>
                                        </p:attrNameLst>
                                      </p:cBhvr>
                                      <p:tavLst>
                                        <p:tav tm="0">
                                          <p:val>
                                            <p:clrVal>
                                              <a:schemeClr val="hlink"/>
                                            </p:clrVal>
                                          </p:val>
                                        </p:tav>
                                        <p:tav tm="50000">
                                          <p:val>
                                            <p:clrVal>
                                              <a:schemeClr val="accent2"/>
                                            </p:clrVal>
                                          </p:val>
                                        </p:tav>
                                      </p:tavLst>
                                    </p:anim>
                                    <p:set>
                                      <p:cBhvr>
                                        <p:cTn id="151" dur="80"/>
                                        <p:tgtEl>
                                          <p:spTgt spid="10630"/>
                                        </p:tgtEl>
                                        <p:attrNameLst>
                                          <p:attrName>fill.type</p:attrName>
                                        </p:attrNameLst>
                                      </p:cBhvr>
                                      <p:to>
                                        <p:strVal val="solid"/>
                                      </p:to>
                                    </p:set>
                                    <p:set>
                                      <p:cBhvr>
                                        <p:cTn id="152" dur="1" fill="hold">
                                          <p:stCondLst>
                                            <p:cond delay="79"/>
                                          </p:stCondLst>
                                        </p:cTn>
                                        <p:tgtEl>
                                          <p:spTgt spid="10630"/>
                                        </p:tgtEl>
                                        <p:attrNameLst>
                                          <p:attrName>style.visibility</p:attrName>
                                        </p:attrNameLst>
                                      </p:cBhvr>
                                      <p:to>
                                        <p:strVal val="hidden"/>
                                      </p:to>
                                    </p:set>
                                  </p:childTnLst>
                                </p:cTn>
                              </p:par>
                              <p:par>
                                <p:cTn id="153" presetID="27" presetClass="exit" presetSubtype="0" fill="hold" grpId="1" nodeType="withEffect">
                                  <p:stCondLst>
                                    <p:cond delay="0"/>
                                  </p:stCondLst>
                                  <p:iterate type="lt">
                                    <p:tmPct val="50000"/>
                                  </p:iterate>
                                  <p:childTnLst>
                                    <p:anim calcmode="discrete" valueType="clr">
                                      <p:cBhvr override="childStyle">
                                        <p:cTn id="154" dur="80"/>
                                        <p:tgtEl>
                                          <p:spTgt spid="10628"/>
                                        </p:tgtEl>
                                        <p:attrNameLst>
                                          <p:attrName>style.color</p:attrName>
                                        </p:attrNameLst>
                                      </p:cBhvr>
                                      <p:tavLst>
                                        <p:tav tm="0">
                                          <p:val>
                                            <p:clrVal>
                                              <a:schemeClr val="hlink"/>
                                            </p:clrVal>
                                          </p:val>
                                        </p:tav>
                                        <p:tav tm="50000">
                                          <p:val>
                                            <p:clrVal>
                                              <a:schemeClr val="accent2"/>
                                            </p:clrVal>
                                          </p:val>
                                        </p:tav>
                                      </p:tavLst>
                                    </p:anim>
                                    <p:anim calcmode="discrete" valueType="clr">
                                      <p:cBhvr>
                                        <p:cTn id="155" dur="80"/>
                                        <p:tgtEl>
                                          <p:spTgt spid="10628"/>
                                        </p:tgtEl>
                                        <p:attrNameLst>
                                          <p:attrName>fillcolor</p:attrName>
                                        </p:attrNameLst>
                                      </p:cBhvr>
                                      <p:tavLst>
                                        <p:tav tm="0">
                                          <p:val>
                                            <p:clrVal>
                                              <a:schemeClr val="hlink"/>
                                            </p:clrVal>
                                          </p:val>
                                        </p:tav>
                                        <p:tav tm="50000">
                                          <p:val>
                                            <p:clrVal>
                                              <a:schemeClr val="accent2"/>
                                            </p:clrVal>
                                          </p:val>
                                        </p:tav>
                                      </p:tavLst>
                                    </p:anim>
                                    <p:set>
                                      <p:cBhvr>
                                        <p:cTn id="156" dur="80"/>
                                        <p:tgtEl>
                                          <p:spTgt spid="10628"/>
                                        </p:tgtEl>
                                        <p:attrNameLst>
                                          <p:attrName>fill.type</p:attrName>
                                        </p:attrNameLst>
                                      </p:cBhvr>
                                      <p:to>
                                        <p:strVal val="solid"/>
                                      </p:to>
                                    </p:set>
                                    <p:set>
                                      <p:cBhvr>
                                        <p:cTn id="157" dur="1" fill="hold">
                                          <p:stCondLst>
                                            <p:cond delay="79"/>
                                          </p:stCondLst>
                                        </p:cTn>
                                        <p:tgtEl>
                                          <p:spTgt spid="10628"/>
                                        </p:tgtEl>
                                        <p:attrNameLst>
                                          <p:attrName>style.visibility</p:attrName>
                                        </p:attrNameLst>
                                      </p:cBhvr>
                                      <p:to>
                                        <p:strVal val="hidden"/>
                                      </p:to>
                                    </p:set>
                                  </p:childTnLst>
                                </p:cTn>
                              </p:par>
                              <p:par>
                                <p:cTn id="158" presetID="27" presetClass="exit" presetSubtype="0" fill="hold" grpId="1" nodeType="withEffect">
                                  <p:stCondLst>
                                    <p:cond delay="0"/>
                                  </p:stCondLst>
                                  <p:iterate type="lt">
                                    <p:tmPct val="50000"/>
                                  </p:iterate>
                                  <p:childTnLst>
                                    <p:anim calcmode="discrete" valueType="clr">
                                      <p:cBhvr override="childStyle">
                                        <p:cTn id="159" dur="80"/>
                                        <p:tgtEl>
                                          <p:spTgt spid="10626"/>
                                        </p:tgtEl>
                                        <p:attrNameLst>
                                          <p:attrName>style.color</p:attrName>
                                        </p:attrNameLst>
                                      </p:cBhvr>
                                      <p:tavLst>
                                        <p:tav tm="0">
                                          <p:val>
                                            <p:clrVal>
                                              <a:schemeClr val="hlink"/>
                                            </p:clrVal>
                                          </p:val>
                                        </p:tav>
                                        <p:tav tm="50000">
                                          <p:val>
                                            <p:clrVal>
                                              <a:schemeClr val="accent2"/>
                                            </p:clrVal>
                                          </p:val>
                                        </p:tav>
                                      </p:tavLst>
                                    </p:anim>
                                    <p:anim calcmode="discrete" valueType="clr">
                                      <p:cBhvr>
                                        <p:cTn id="160" dur="80"/>
                                        <p:tgtEl>
                                          <p:spTgt spid="10626"/>
                                        </p:tgtEl>
                                        <p:attrNameLst>
                                          <p:attrName>fillcolor</p:attrName>
                                        </p:attrNameLst>
                                      </p:cBhvr>
                                      <p:tavLst>
                                        <p:tav tm="0">
                                          <p:val>
                                            <p:clrVal>
                                              <a:schemeClr val="hlink"/>
                                            </p:clrVal>
                                          </p:val>
                                        </p:tav>
                                        <p:tav tm="50000">
                                          <p:val>
                                            <p:clrVal>
                                              <a:schemeClr val="accent2"/>
                                            </p:clrVal>
                                          </p:val>
                                        </p:tav>
                                      </p:tavLst>
                                    </p:anim>
                                    <p:set>
                                      <p:cBhvr>
                                        <p:cTn id="161" dur="80"/>
                                        <p:tgtEl>
                                          <p:spTgt spid="10626"/>
                                        </p:tgtEl>
                                        <p:attrNameLst>
                                          <p:attrName>fill.type</p:attrName>
                                        </p:attrNameLst>
                                      </p:cBhvr>
                                      <p:to>
                                        <p:strVal val="solid"/>
                                      </p:to>
                                    </p:set>
                                    <p:set>
                                      <p:cBhvr>
                                        <p:cTn id="162" dur="1" fill="hold">
                                          <p:stCondLst>
                                            <p:cond delay="79"/>
                                          </p:stCondLst>
                                        </p:cTn>
                                        <p:tgtEl>
                                          <p:spTgt spid="10626"/>
                                        </p:tgtEl>
                                        <p:attrNameLst>
                                          <p:attrName>style.visibility</p:attrName>
                                        </p:attrNameLst>
                                      </p:cBhvr>
                                      <p:to>
                                        <p:strVal val="hidden"/>
                                      </p:to>
                                    </p:set>
                                  </p:childTnLst>
                                </p:cTn>
                              </p:par>
                              <p:par>
                                <p:cTn id="163" presetID="27" presetClass="exit" presetSubtype="0" fill="hold" grpId="1" nodeType="withEffect">
                                  <p:stCondLst>
                                    <p:cond delay="0"/>
                                  </p:stCondLst>
                                  <p:iterate type="lt">
                                    <p:tmPct val="50000"/>
                                  </p:iterate>
                                  <p:childTnLst>
                                    <p:anim calcmode="discrete" valueType="clr">
                                      <p:cBhvr override="childStyle">
                                        <p:cTn id="164" dur="80"/>
                                        <p:tgtEl>
                                          <p:spTgt spid="10624"/>
                                        </p:tgtEl>
                                        <p:attrNameLst>
                                          <p:attrName>style.color</p:attrName>
                                        </p:attrNameLst>
                                      </p:cBhvr>
                                      <p:tavLst>
                                        <p:tav tm="0">
                                          <p:val>
                                            <p:clrVal>
                                              <a:schemeClr val="hlink"/>
                                            </p:clrVal>
                                          </p:val>
                                        </p:tav>
                                        <p:tav tm="50000">
                                          <p:val>
                                            <p:clrVal>
                                              <a:schemeClr val="accent2"/>
                                            </p:clrVal>
                                          </p:val>
                                        </p:tav>
                                      </p:tavLst>
                                    </p:anim>
                                    <p:anim calcmode="discrete" valueType="clr">
                                      <p:cBhvr>
                                        <p:cTn id="165" dur="80"/>
                                        <p:tgtEl>
                                          <p:spTgt spid="10624"/>
                                        </p:tgtEl>
                                        <p:attrNameLst>
                                          <p:attrName>fillcolor</p:attrName>
                                        </p:attrNameLst>
                                      </p:cBhvr>
                                      <p:tavLst>
                                        <p:tav tm="0">
                                          <p:val>
                                            <p:clrVal>
                                              <a:schemeClr val="hlink"/>
                                            </p:clrVal>
                                          </p:val>
                                        </p:tav>
                                        <p:tav tm="50000">
                                          <p:val>
                                            <p:clrVal>
                                              <a:schemeClr val="accent2"/>
                                            </p:clrVal>
                                          </p:val>
                                        </p:tav>
                                      </p:tavLst>
                                    </p:anim>
                                    <p:set>
                                      <p:cBhvr>
                                        <p:cTn id="166" dur="80"/>
                                        <p:tgtEl>
                                          <p:spTgt spid="10624"/>
                                        </p:tgtEl>
                                        <p:attrNameLst>
                                          <p:attrName>fill.type</p:attrName>
                                        </p:attrNameLst>
                                      </p:cBhvr>
                                      <p:to>
                                        <p:strVal val="solid"/>
                                      </p:to>
                                    </p:set>
                                    <p:set>
                                      <p:cBhvr>
                                        <p:cTn id="167" dur="1" fill="hold">
                                          <p:stCondLst>
                                            <p:cond delay="79"/>
                                          </p:stCondLst>
                                        </p:cTn>
                                        <p:tgtEl>
                                          <p:spTgt spid="10624"/>
                                        </p:tgtEl>
                                        <p:attrNameLst>
                                          <p:attrName>style.visibility</p:attrName>
                                        </p:attrNameLst>
                                      </p:cBhvr>
                                      <p:to>
                                        <p:strVal val="hidden"/>
                                      </p:to>
                                    </p:set>
                                  </p:childTnLst>
                                </p:cTn>
                              </p:par>
                            </p:childTnLst>
                          </p:cTn>
                        </p:par>
                      </p:childTnLst>
                    </p:cTn>
                  </p:par>
                </p:childTnLst>
              </p:cTn>
              <p:nextCondLst>
                <p:cond evt="onClick" delay="0">
                  <p:tgtEl>
                    <p:spTgt spid="10524"/>
                  </p:tgtEl>
                </p:cond>
              </p:nextCondLst>
            </p:seq>
            <p:seq concurrent="1" nextAc="seek">
              <p:cTn id="168" restart="whenNotActive" fill="hold" evtFilter="cancelBubble" nodeType="interactiveSeq">
                <p:stCondLst>
                  <p:cond evt="onClick" delay="0">
                    <p:tgtEl>
                      <p:spTgt spid="10613"/>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23" presetClass="entr" presetSubtype="16" fill="hold" grpId="0" nodeType="clickEffect">
                                  <p:stCondLst>
                                    <p:cond delay="0"/>
                                  </p:stCondLst>
                                  <p:iterate type="lt">
                                    <p:tmPct val="0"/>
                                  </p:iterate>
                                  <p:childTnLst>
                                    <p:set>
                                      <p:cBhvr>
                                        <p:cTn id="172" dur="1" fill="hold">
                                          <p:stCondLst>
                                            <p:cond delay="0"/>
                                          </p:stCondLst>
                                        </p:cTn>
                                        <p:tgtEl>
                                          <p:spTgt spid="10634"/>
                                        </p:tgtEl>
                                        <p:attrNameLst>
                                          <p:attrName>style.visibility</p:attrName>
                                        </p:attrNameLst>
                                      </p:cBhvr>
                                      <p:to>
                                        <p:strVal val="visible"/>
                                      </p:to>
                                    </p:set>
                                    <p:anim calcmode="lin" valueType="num">
                                      <p:cBhvr>
                                        <p:cTn id="173" dur="500" fill="hold"/>
                                        <p:tgtEl>
                                          <p:spTgt spid="10634"/>
                                        </p:tgtEl>
                                        <p:attrNameLst>
                                          <p:attrName>ppt_w</p:attrName>
                                        </p:attrNameLst>
                                      </p:cBhvr>
                                      <p:tavLst>
                                        <p:tav tm="0">
                                          <p:val>
                                            <p:fltVal val="0"/>
                                          </p:val>
                                        </p:tav>
                                        <p:tav tm="100000">
                                          <p:val>
                                            <p:strVal val="#ppt_w"/>
                                          </p:val>
                                        </p:tav>
                                      </p:tavLst>
                                    </p:anim>
                                    <p:anim calcmode="lin" valueType="num">
                                      <p:cBhvr>
                                        <p:cTn id="174" dur="500" fill="hold"/>
                                        <p:tgtEl>
                                          <p:spTgt spid="10634"/>
                                        </p:tgtEl>
                                        <p:attrNameLst>
                                          <p:attrName>ppt_h</p:attrName>
                                        </p:attrNameLst>
                                      </p:cBhvr>
                                      <p:tavLst>
                                        <p:tav tm="0">
                                          <p:val>
                                            <p:fltVal val="0"/>
                                          </p:val>
                                        </p:tav>
                                        <p:tav tm="100000">
                                          <p:val>
                                            <p:strVal val="#ppt_h"/>
                                          </p:val>
                                        </p:tav>
                                      </p:tavLst>
                                    </p:anim>
                                  </p:childTnLst>
                                </p:cTn>
                              </p:par>
                              <p:par>
                                <p:cTn id="175" presetID="23" presetClass="entr" presetSubtype="16" fill="hold" grpId="0" nodeType="withEffect">
                                  <p:stCondLst>
                                    <p:cond delay="0"/>
                                  </p:stCondLst>
                                  <p:iterate type="lt">
                                    <p:tmPct val="0"/>
                                  </p:iterate>
                                  <p:childTnLst>
                                    <p:set>
                                      <p:cBhvr>
                                        <p:cTn id="176" dur="1" fill="hold">
                                          <p:stCondLst>
                                            <p:cond delay="0"/>
                                          </p:stCondLst>
                                        </p:cTn>
                                        <p:tgtEl>
                                          <p:spTgt spid="10635"/>
                                        </p:tgtEl>
                                        <p:attrNameLst>
                                          <p:attrName>style.visibility</p:attrName>
                                        </p:attrNameLst>
                                      </p:cBhvr>
                                      <p:to>
                                        <p:strVal val="visible"/>
                                      </p:to>
                                    </p:set>
                                    <p:anim calcmode="lin" valueType="num">
                                      <p:cBhvr>
                                        <p:cTn id="177" dur="500" fill="hold"/>
                                        <p:tgtEl>
                                          <p:spTgt spid="10635"/>
                                        </p:tgtEl>
                                        <p:attrNameLst>
                                          <p:attrName>ppt_w</p:attrName>
                                        </p:attrNameLst>
                                      </p:cBhvr>
                                      <p:tavLst>
                                        <p:tav tm="0">
                                          <p:val>
                                            <p:fltVal val="0"/>
                                          </p:val>
                                        </p:tav>
                                        <p:tav tm="100000">
                                          <p:val>
                                            <p:strVal val="#ppt_w"/>
                                          </p:val>
                                        </p:tav>
                                      </p:tavLst>
                                    </p:anim>
                                    <p:anim calcmode="lin" valueType="num">
                                      <p:cBhvr>
                                        <p:cTn id="178" dur="500" fill="hold"/>
                                        <p:tgtEl>
                                          <p:spTgt spid="10635"/>
                                        </p:tgtEl>
                                        <p:attrNameLst>
                                          <p:attrName>ppt_h</p:attrName>
                                        </p:attrNameLst>
                                      </p:cBhvr>
                                      <p:tavLst>
                                        <p:tav tm="0">
                                          <p:val>
                                            <p:fltVal val="0"/>
                                          </p:val>
                                        </p:tav>
                                        <p:tav tm="100000">
                                          <p:val>
                                            <p:strVal val="#ppt_h"/>
                                          </p:val>
                                        </p:tav>
                                      </p:tavLst>
                                    </p:anim>
                                  </p:childTnLst>
                                </p:cTn>
                              </p:par>
                              <p:par>
                                <p:cTn id="179" presetID="23" presetClass="entr" presetSubtype="16" fill="hold" grpId="0" nodeType="withEffect">
                                  <p:stCondLst>
                                    <p:cond delay="0"/>
                                  </p:stCondLst>
                                  <p:iterate type="lt">
                                    <p:tmPct val="0"/>
                                  </p:iterate>
                                  <p:childTnLst>
                                    <p:set>
                                      <p:cBhvr>
                                        <p:cTn id="180" dur="1" fill="hold">
                                          <p:stCondLst>
                                            <p:cond delay="0"/>
                                          </p:stCondLst>
                                        </p:cTn>
                                        <p:tgtEl>
                                          <p:spTgt spid="10636"/>
                                        </p:tgtEl>
                                        <p:attrNameLst>
                                          <p:attrName>style.visibility</p:attrName>
                                        </p:attrNameLst>
                                      </p:cBhvr>
                                      <p:to>
                                        <p:strVal val="visible"/>
                                      </p:to>
                                    </p:set>
                                    <p:anim calcmode="lin" valueType="num">
                                      <p:cBhvr>
                                        <p:cTn id="181" dur="500" fill="hold"/>
                                        <p:tgtEl>
                                          <p:spTgt spid="10636"/>
                                        </p:tgtEl>
                                        <p:attrNameLst>
                                          <p:attrName>ppt_w</p:attrName>
                                        </p:attrNameLst>
                                      </p:cBhvr>
                                      <p:tavLst>
                                        <p:tav tm="0">
                                          <p:val>
                                            <p:fltVal val="0"/>
                                          </p:val>
                                        </p:tav>
                                        <p:tav tm="100000">
                                          <p:val>
                                            <p:strVal val="#ppt_w"/>
                                          </p:val>
                                        </p:tav>
                                      </p:tavLst>
                                    </p:anim>
                                    <p:anim calcmode="lin" valueType="num">
                                      <p:cBhvr>
                                        <p:cTn id="182" dur="500" fill="hold"/>
                                        <p:tgtEl>
                                          <p:spTgt spid="10636"/>
                                        </p:tgtEl>
                                        <p:attrNameLst>
                                          <p:attrName>ppt_h</p:attrName>
                                        </p:attrNameLst>
                                      </p:cBhvr>
                                      <p:tavLst>
                                        <p:tav tm="0">
                                          <p:val>
                                            <p:fltVal val="0"/>
                                          </p:val>
                                        </p:tav>
                                        <p:tav tm="100000">
                                          <p:val>
                                            <p:strVal val="#ppt_h"/>
                                          </p:val>
                                        </p:tav>
                                      </p:tavLst>
                                    </p:anim>
                                  </p:childTnLst>
                                </p:cTn>
                              </p:par>
                              <p:par>
                                <p:cTn id="183" presetID="23" presetClass="entr" presetSubtype="16" fill="hold" grpId="0" nodeType="withEffect">
                                  <p:stCondLst>
                                    <p:cond delay="0"/>
                                  </p:stCondLst>
                                  <p:iterate type="lt">
                                    <p:tmPct val="0"/>
                                  </p:iterate>
                                  <p:childTnLst>
                                    <p:set>
                                      <p:cBhvr>
                                        <p:cTn id="184" dur="1" fill="hold">
                                          <p:stCondLst>
                                            <p:cond delay="0"/>
                                          </p:stCondLst>
                                        </p:cTn>
                                        <p:tgtEl>
                                          <p:spTgt spid="10637"/>
                                        </p:tgtEl>
                                        <p:attrNameLst>
                                          <p:attrName>style.visibility</p:attrName>
                                        </p:attrNameLst>
                                      </p:cBhvr>
                                      <p:to>
                                        <p:strVal val="visible"/>
                                      </p:to>
                                    </p:set>
                                    <p:anim calcmode="lin" valueType="num">
                                      <p:cBhvr>
                                        <p:cTn id="185" dur="500" fill="hold"/>
                                        <p:tgtEl>
                                          <p:spTgt spid="10637"/>
                                        </p:tgtEl>
                                        <p:attrNameLst>
                                          <p:attrName>ppt_w</p:attrName>
                                        </p:attrNameLst>
                                      </p:cBhvr>
                                      <p:tavLst>
                                        <p:tav tm="0">
                                          <p:val>
                                            <p:fltVal val="0"/>
                                          </p:val>
                                        </p:tav>
                                        <p:tav tm="100000">
                                          <p:val>
                                            <p:strVal val="#ppt_w"/>
                                          </p:val>
                                        </p:tav>
                                      </p:tavLst>
                                    </p:anim>
                                    <p:anim calcmode="lin" valueType="num">
                                      <p:cBhvr>
                                        <p:cTn id="186" dur="500" fill="hold"/>
                                        <p:tgtEl>
                                          <p:spTgt spid="10637"/>
                                        </p:tgtEl>
                                        <p:attrNameLst>
                                          <p:attrName>ppt_h</p:attrName>
                                        </p:attrNameLst>
                                      </p:cBhvr>
                                      <p:tavLst>
                                        <p:tav tm="0">
                                          <p:val>
                                            <p:fltVal val="0"/>
                                          </p:val>
                                        </p:tav>
                                        <p:tav tm="100000">
                                          <p:val>
                                            <p:strVal val="#ppt_h"/>
                                          </p:val>
                                        </p:tav>
                                      </p:tavLst>
                                    </p:anim>
                                  </p:childTnLst>
                                </p:cTn>
                              </p:par>
                              <p:par>
                                <p:cTn id="187" presetID="23" presetClass="entr" presetSubtype="16" fill="hold" grpId="0" nodeType="withEffect">
                                  <p:stCondLst>
                                    <p:cond delay="0"/>
                                  </p:stCondLst>
                                  <p:iterate type="lt">
                                    <p:tmPct val="0"/>
                                  </p:iterate>
                                  <p:childTnLst>
                                    <p:set>
                                      <p:cBhvr>
                                        <p:cTn id="188" dur="1" fill="hold">
                                          <p:stCondLst>
                                            <p:cond delay="0"/>
                                          </p:stCondLst>
                                        </p:cTn>
                                        <p:tgtEl>
                                          <p:spTgt spid="10638"/>
                                        </p:tgtEl>
                                        <p:attrNameLst>
                                          <p:attrName>style.visibility</p:attrName>
                                        </p:attrNameLst>
                                      </p:cBhvr>
                                      <p:to>
                                        <p:strVal val="visible"/>
                                      </p:to>
                                    </p:set>
                                    <p:anim calcmode="lin" valueType="num">
                                      <p:cBhvr>
                                        <p:cTn id="189" dur="500" fill="hold"/>
                                        <p:tgtEl>
                                          <p:spTgt spid="10638"/>
                                        </p:tgtEl>
                                        <p:attrNameLst>
                                          <p:attrName>ppt_w</p:attrName>
                                        </p:attrNameLst>
                                      </p:cBhvr>
                                      <p:tavLst>
                                        <p:tav tm="0">
                                          <p:val>
                                            <p:fltVal val="0"/>
                                          </p:val>
                                        </p:tav>
                                        <p:tav tm="100000">
                                          <p:val>
                                            <p:strVal val="#ppt_w"/>
                                          </p:val>
                                        </p:tav>
                                      </p:tavLst>
                                    </p:anim>
                                    <p:anim calcmode="lin" valueType="num">
                                      <p:cBhvr>
                                        <p:cTn id="190" dur="500" fill="hold"/>
                                        <p:tgtEl>
                                          <p:spTgt spid="10638"/>
                                        </p:tgtEl>
                                        <p:attrNameLst>
                                          <p:attrName>ppt_h</p:attrName>
                                        </p:attrNameLst>
                                      </p:cBhvr>
                                      <p:tavLst>
                                        <p:tav tm="0">
                                          <p:val>
                                            <p:fltVal val="0"/>
                                          </p:val>
                                        </p:tav>
                                        <p:tav tm="100000">
                                          <p:val>
                                            <p:strVal val="#ppt_h"/>
                                          </p:val>
                                        </p:tav>
                                      </p:tavLst>
                                    </p:anim>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7" presetClass="exit" presetSubtype="0" fill="hold" grpId="1" nodeType="clickEffect">
                                  <p:stCondLst>
                                    <p:cond delay="0"/>
                                  </p:stCondLst>
                                  <p:iterate type="lt">
                                    <p:tmPct val="50000"/>
                                  </p:iterate>
                                  <p:childTnLst>
                                    <p:anim calcmode="discrete" valueType="clr">
                                      <p:cBhvr override="childStyle">
                                        <p:cTn id="194" dur="80"/>
                                        <p:tgtEl>
                                          <p:spTgt spid="10638"/>
                                        </p:tgtEl>
                                        <p:attrNameLst>
                                          <p:attrName>style.color</p:attrName>
                                        </p:attrNameLst>
                                      </p:cBhvr>
                                      <p:tavLst>
                                        <p:tav tm="0">
                                          <p:val>
                                            <p:clrVal>
                                              <a:schemeClr val="hlink"/>
                                            </p:clrVal>
                                          </p:val>
                                        </p:tav>
                                        <p:tav tm="50000">
                                          <p:val>
                                            <p:clrVal>
                                              <a:schemeClr val="accent2"/>
                                            </p:clrVal>
                                          </p:val>
                                        </p:tav>
                                      </p:tavLst>
                                    </p:anim>
                                    <p:anim calcmode="discrete" valueType="clr">
                                      <p:cBhvr>
                                        <p:cTn id="195" dur="80"/>
                                        <p:tgtEl>
                                          <p:spTgt spid="10638"/>
                                        </p:tgtEl>
                                        <p:attrNameLst>
                                          <p:attrName>fillcolor</p:attrName>
                                        </p:attrNameLst>
                                      </p:cBhvr>
                                      <p:tavLst>
                                        <p:tav tm="0">
                                          <p:val>
                                            <p:clrVal>
                                              <a:schemeClr val="hlink"/>
                                            </p:clrVal>
                                          </p:val>
                                        </p:tav>
                                        <p:tav tm="50000">
                                          <p:val>
                                            <p:clrVal>
                                              <a:schemeClr val="accent2"/>
                                            </p:clrVal>
                                          </p:val>
                                        </p:tav>
                                      </p:tavLst>
                                    </p:anim>
                                    <p:set>
                                      <p:cBhvr>
                                        <p:cTn id="196" dur="80"/>
                                        <p:tgtEl>
                                          <p:spTgt spid="10638"/>
                                        </p:tgtEl>
                                        <p:attrNameLst>
                                          <p:attrName>fill.type</p:attrName>
                                        </p:attrNameLst>
                                      </p:cBhvr>
                                      <p:to>
                                        <p:strVal val="solid"/>
                                      </p:to>
                                    </p:set>
                                    <p:set>
                                      <p:cBhvr>
                                        <p:cTn id="197" dur="1" fill="hold">
                                          <p:stCondLst>
                                            <p:cond delay="79"/>
                                          </p:stCondLst>
                                        </p:cTn>
                                        <p:tgtEl>
                                          <p:spTgt spid="10638"/>
                                        </p:tgtEl>
                                        <p:attrNameLst>
                                          <p:attrName>style.visibility</p:attrName>
                                        </p:attrNameLst>
                                      </p:cBhvr>
                                      <p:to>
                                        <p:strVal val="hidden"/>
                                      </p:to>
                                    </p:set>
                                  </p:childTnLst>
                                </p:cTn>
                              </p:par>
                              <p:par>
                                <p:cTn id="198" presetID="27" presetClass="exit" presetSubtype="0" fill="hold" grpId="1" nodeType="withEffect">
                                  <p:stCondLst>
                                    <p:cond delay="0"/>
                                  </p:stCondLst>
                                  <p:iterate type="lt">
                                    <p:tmPct val="50000"/>
                                  </p:iterate>
                                  <p:childTnLst>
                                    <p:anim calcmode="discrete" valueType="clr">
                                      <p:cBhvr override="childStyle">
                                        <p:cTn id="199" dur="80"/>
                                        <p:tgtEl>
                                          <p:spTgt spid="10637"/>
                                        </p:tgtEl>
                                        <p:attrNameLst>
                                          <p:attrName>style.color</p:attrName>
                                        </p:attrNameLst>
                                      </p:cBhvr>
                                      <p:tavLst>
                                        <p:tav tm="0">
                                          <p:val>
                                            <p:clrVal>
                                              <a:schemeClr val="hlink"/>
                                            </p:clrVal>
                                          </p:val>
                                        </p:tav>
                                        <p:tav tm="50000">
                                          <p:val>
                                            <p:clrVal>
                                              <a:schemeClr val="accent2"/>
                                            </p:clrVal>
                                          </p:val>
                                        </p:tav>
                                      </p:tavLst>
                                    </p:anim>
                                    <p:anim calcmode="discrete" valueType="clr">
                                      <p:cBhvr>
                                        <p:cTn id="200" dur="80"/>
                                        <p:tgtEl>
                                          <p:spTgt spid="10637"/>
                                        </p:tgtEl>
                                        <p:attrNameLst>
                                          <p:attrName>fillcolor</p:attrName>
                                        </p:attrNameLst>
                                      </p:cBhvr>
                                      <p:tavLst>
                                        <p:tav tm="0">
                                          <p:val>
                                            <p:clrVal>
                                              <a:schemeClr val="hlink"/>
                                            </p:clrVal>
                                          </p:val>
                                        </p:tav>
                                        <p:tav tm="50000">
                                          <p:val>
                                            <p:clrVal>
                                              <a:schemeClr val="accent2"/>
                                            </p:clrVal>
                                          </p:val>
                                        </p:tav>
                                      </p:tavLst>
                                    </p:anim>
                                    <p:set>
                                      <p:cBhvr>
                                        <p:cTn id="201" dur="80"/>
                                        <p:tgtEl>
                                          <p:spTgt spid="10637"/>
                                        </p:tgtEl>
                                        <p:attrNameLst>
                                          <p:attrName>fill.type</p:attrName>
                                        </p:attrNameLst>
                                      </p:cBhvr>
                                      <p:to>
                                        <p:strVal val="solid"/>
                                      </p:to>
                                    </p:set>
                                    <p:set>
                                      <p:cBhvr>
                                        <p:cTn id="202" dur="1" fill="hold">
                                          <p:stCondLst>
                                            <p:cond delay="79"/>
                                          </p:stCondLst>
                                        </p:cTn>
                                        <p:tgtEl>
                                          <p:spTgt spid="10637"/>
                                        </p:tgtEl>
                                        <p:attrNameLst>
                                          <p:attrName>style.visibility</p:attrName>
                                        </p:attrNameLst>
                                      </p:cBhvr>
                                      <p:to>
                                        <p:strVal val="hidden"/>
                                      </p:to>
                                    </p:set>
                                  </p:childTnLst>
                                </p:cTn>
                              </p:par>
                              <p:par>
                                <p:cTn id="203" presetID="27" presetClass="exit" presetSubtype="0" fill="hold" grpId="1" nodeType="withEffect">
                                  <p:stCondLst>
                                    <p:cond delay="0"/>
                                  </p:stCondLst>
                                  <p:iterate type="lt">
                                    <p:tmPct val="50000"/>
                                  </p:iterate>
                                  <p:childTnLst>
                                    <p:anim calcmode="discrete" valueType="clr">
                                      <p:cBhvr override="childStyle">
                                        <p:cTn id="204" dur="80"/>
                                        <p:tgtEl>
                                          <p:spTgt spid="10636"/>
                                        </p:tgtEl>
                                        <p:attrNameLst>
                                          <p:attrName>style.color</p:attrName>
                                        </p:attrNameLst>
                                      </p:cBhvr>
                                      <p:tavLst>
                                        <p:tav tm="0">
                                          <p:val>
                                            <p:clrVal>
                                              <a:schemeClr val="hlink"/>
                                            </p:clrVal>
                                          </p:val>
                                        </p:tav>
                                        <p:tav tm="50000">
                                          <p:val>
                                            <p:clrVal>
                                              <a:schemeClr val="accent2"/>
                                            </p:clrVal>
                                          </p:val>
                                        </p:tav>
                                      </p:tavLst>
                                    </p:anim>
                                    <p:anim calcmode="discrete" valueType="clr">
                                      <p:cBhvr>
                                        <p:cTn id="205" dur="80"/>
                                        <p:tgtEl>
                                          <p:spTgt spid="10636"/>
                                        </p:tgtEl>
                                        <p:attrNameLst>
                                          <p:attrName>fillcolor</p:attrName>
                                        </p:attrNameLst>
                                      </p:cBhvr>
                                      <p:tavLst>
                                        <p:tav tm="0">
                                          <p:val>
                                            <p:clrVal>
                                              <a:schemeClr val="hlink"/>
                                            </p:clrVal>
                                          </p:val>
                                        </p:tav>
                                        <p:tav tm="50000">
                                          <p:val>
                                            <p:clrVal>
                                              <a:schemeClr val="accent2"/>
                                            </p:clrVal>
                                          </p:val>
                                        </p:tav>
                                      </p:tavLst>
                                    </p:anim>
                                    <p:set>
                                      <p:cBhvr>
                                        <p:cTn id="206" dur="80"/>
                                        <p:tgtEl>
                                          <p:spTgt spid="10636"/>
                                        </p:tgtEl>
                                        <p:attrNameLst>
                                          <p:attrName>fill.type</p:attrName>
                                        </p:attrNameLst>
                                      </p:cBhvr>
                                      <p:to>
                                        <p:strVal val="solid"/>
                                      </p:to>
                                    </p:set>
                                    <p:set>
                                      <p:cBhvr>
                                        <p:cTn id="207" dur="1" fill="hold">
                                          <p:stCondLst>
                                            <p:cond delay="79"/>
                                          </p:stCondLst>
                                        </p:cTn>
                                        <p:tgtEl>
                                          <p:spTgt spid="10636"/>
                                        </p:tgtEl>
                                        <p:attrNameLst>
                                          <p:attrName>style.visibility</p:attrName>
                                        </p:attrNameLst>
                                      </p:cBhvr>
                                      <p:to>
                                        <p:strVal val="hidden"/>
                                      </p:to>
                                    </p:set>
                                  </p:childTnLst>
                                </p:cTn>
                              </p:par>
                              <p:par>
                                <p:cTn id="208" presetID="27" presetClass="exit" presetSubtype="0" fill="hold" grpId="1" nodeType="withEffect">
                                  <p:stCondLst>
                                    <p:cond delay="0"/>
                                  </p:stCondLst>
                                  <p:iterate type="lt">
                                    <p:tmPct val="50000"/>
                                  </p:iterate>
                                  <p:childTnLst>
                                    <p:anim calcmode="discrete" valueType="clr">
                                      <p:cBhvr override="childStyle">
                                        <p:cTn id="209" dur="80"/>
                                        <p:tgtEl>
                                          <p:spTgt spid="10635"/>
                                        </p:tgtEl>
                                        <p:attrNameLst>
                                          <p:attrName>style.color</p:attrName>
                                        </p:attrNameLst>
                                      </p:cBhvr>
                                      <p:tavLst>
                                        <p:tav tm="0">
                                          <p:val>
                                            <p:clrVal>
                                              <a:schemeClr val="hlink"/>
                                            </p:clrVal>
                                          </p:val>
                                        </p:tav>
                                        <p:tav tm="50000">
                                          <p:val>
                                            <p:clrVal>
                                              <a:schemeClr val="accent2"/>
                                            </p:clrVal>
                                          </p:val>
                                        </p:tav>
                                      </p:tavLst>
                                    </p:anim>
                                    <p:anim calcmode="discrete" valueType="clr">
                                      <p:cBhvr>
                                        <p:cTn id="210" dur="80"/>
                                        <p:tgtEl>
                                          <p:spTgt spid="10635"/>
                                        </p:tgtEl>
                                        <p:attrNameLst>
                                          <p:attrName>fillcolor</p:attrName>
                                        </p:attrNameLst>
                                      </p:cBhvr>
                                      <p:tavLst>
                                        <p:tav tm="0">
                                          <p:val>
                                            <p:clrVal>
                                              <a:schemeClr val="hlink"/>
                                            </p:clrVal>
                                          </p:val>
                                        </p:tav>
                                        <p:tav tm="50000">
                                          <p:val>
                                            <p:clrVal>
                                              <a:schemeClr val="accent2"/>
                                            </p:clrVal>
                                          </p:val>
                                        </p:tav>
                                      </p:tavLst>
                                    </p:anim>
                                    <p:set>
                                      <p:cBhvr>
                                        <p:cTn id="211" dur="80"/>
                                        <p:tgtEl>
                                          <p:spTgt spid="10635"/>
                                        </p:tgtEl>
                                        <p:attrNameLst>
                                          <p:attrName>fill.type</p:attrName>
                                        </p:attrNameLst>
                                      </p:cBhvr>
                                      <p:to>
                                        <p:strVal val="solid"/>
                                      </p:to>
                                    </p:set>
                                    <p:set>
                                      <p:cBhvr>
                                        <p:cTn id="212" dur="1" fill="hold">
                                          <p:stCondLst>
                                            <p:cond delay="79"/>
                                          </p:stCondLst>
                                        </p:cTn>
                                        <p:tgtEl>
                                          <p:spTgt spid="10635"/>
                                        </p:tgtEl>
                                        <p:attrNameLst>
                                          <p:attrName>style.visibility</p:attrName>
                                        </p:attrNameLst>
                                      </p:cBhvr>
                                      <p:to>
                                        <p:strVal val="hidden"/>
                                      </p:to>
                                    </p:set>
                                  </p:childTnLst>
                                </p:cTn>
                              </p:par>
                              <p:par>
                                <p:cTn id="213" presetID="27" presetClass="exit" presetSubtype="0" fill="hold" grpId="1" nodeType="withEffect">
                                  <p:stCondLst>
                                    <p:cond delay="0"/>
                                  </p:stCondLst>
                                  <p:iterate type="lt">
                                    <p:tmPct val="50000"/>
                                  </p:iterate>
                                  <p:childTnLst>
                                    <p:anim calcmode="discrete" valueType="clr">
                                      <p:cBhvr override="childStyle">
                                        <p:cTn id="214" dur="80"/>
                                        <p:tgtEl>
                                          <p:spTgt spid="10634"/>
                                        </p:tgtEl>
                                        <p:attrNameLst>
                                          <p:attrName>style.color</p:attrName>
                                        </p:attrNameLst>
                                      </p:cBhvr>
                                      <p:tavLst>
                                        <p:tav tm="0">
                                          <p:val>
                                            <p:clrVal>
                                              <a:schemeClr val="hlink"/>
                                            </p:clrVal>
                                          </p:val>
                                        </p:tav>
                                        <p:tav tm="50000">
                                          <p:val>
                                            <p:clrVal>
                                              <a:schemeClr val="accent2"/>
                                            </p:clrVal>
                                          </p:val>
                                        </p:tav>
                                      </p:tavLst>
                                    </p:anim>
                                    <p:anim calcmode="discrete" valueType="clr">
                                      <p:cBhvr>
                                        <p:cTn id="215" dur="80"/>
                                        <p:tgtEl>
                                          <p:spTgt spid="10634"/>
                                        </p:tgtEl>
                                        <p:attrNameLst>
                                          <p:attrName>fillcolor</p:attrName>
                                        </p:attrNameLst>
                                      </p:cBhvr>
                                      <p:tavLst>
                                        <p:tav tm="0">
                                          <p:val>
                                            <p:clrVal>
                                              <a:schemeClr val="hlink"/>
                                            </p:clrVal>
                                          </p:val>
                                        </p:tav>
                                        <p:tav tm="50000">
                                          <p:val>
                                            <p:clrVal>
                                              <a:schemeClr val="accent2"/>
                                            </p:clrVal>
                                          </p:val>
                                        </p:tav>
                                      </p:tavLst>
                                    </p:anim>
                                    <p:set>
                                      <p:cBhvr>
                                        <p:cTn id="216" dur="80"/>
                                        <p:tgtEl>
                                          <p:spTgt spid="10634"/>
                                        </p:tgtEl>
                                        <p:attrNameLst>
                                          <p:attrName>fill.type</p:attrName>
                                        </p:attrNameLst>
                                      </p:cBhvr>
                                      <p:to>
                                        <p:strVal val="solid"/>
                                      </p:to>
                                    </p:set>
                                    <p:set>
                                      <p:cBhvr>
                                        <p:cTn id="217" dur="1" fill="hold">
                                          <p:stCondLst>
                                            <p:cond delay="79"/>
                                          </p:stCondLst>
                                        </p:cTn>
                                        <p:tgtEl>
                                          <p:spTgt spid="10634"/>
                                        </p:tgtEl>
                                        <p:attrNameLst>
                                          <p:attrName>style.visibility</p:attrName>
                                        </p:attrNameLst>
                                      </p:cBhvr>
                                      <p:to>
                                        <p:strVal val="hidden"/>
                                      </p:to>
                                    </p:set>
                                  </p:childTnLst>
                                </p:cTn>
                              </p:par>
                            </p:childTnLst>
                          </p:cTn>
                        </p:par>
                      </p:childTnLst>
                    </p:cTn>
                  </p:par>
                </p:childTnLst>
              </p:cTn>
              <p:nextCondLst>
                <p:cond evt="onClick" delay="0">
                  <p:tgtEl>
                    <p:spTgt spid="10613"/>
                  </p:tgtEl>
                </p:cond>
              </p:nextCondLst>
            </p:seq>
            <p:seq concurrent="1" nextAc="seek">
              <p:cTn id="218" restart="whenNotActive" fill="hold" evtFilter="cancelBubble" nodeType="interactiveSeq">
                <p:stCondLst>
                  <p:cond evt="onClick" delay="0">
                    <p:tgtEl>
                      <p:spTgt spid="10615"/>
                    </p:tgtEl>
                  </p:cond>
                </p:stCondLst>
                <p:endSync evt="end" delay="0">
                  <p:rtn val="all"/>
                </p:endSync>
                <p:childTnLst>
                  <p:par>
                    <p:cTn id="219" fill="hold" nodeType="clickPar">
                      <p:stCondLst>
                        <p:cond delay="0"/>
                      </p:stCondLst>
                      <p:childTnLst>
                        <p:par>
                          <p:cTn id="220" fill="hold" nodeType="withGroup">
                            <p:stCondLst>
                              <p:cond delay="0"/>
                            </p:stCondLst>
                            <p:childTnLst>
                              <p:par>
                                <p:cTn id="221" presetID="48" presetClass="entr" presetSubtype="0" accel="50000" fill="hold" grpId="0" nodeType="clickEffect">
                                  <p:stCondLst>
                                    <p:cond delay="0"/>
                                  </p:stCondLst>
                                  <p:iterate type="lt">
                                    <p:tmPct val="0"/>
                                  </p:iterate>
                                  <p:childTnLst>
                                    <p:set>
                                      <p:cBhvr>
                                        <p:cTn id="222" dur="1" fill="hold">
                                          <p:stCondLst>
                                            <p:cond delay="0"/>
                                          </p:stCondLst>
                                        </p:cTn>
                                        <p:tgtEl>
                                          <p:spTgt spid="10648"/>
                                        </p:tgtEl>
                                        <p:attrNameLst>
                                          <p:attrName>style.visibility</p:attrName>
                                        </p:attrNameLst>
                                      </p:cBhvr>
                                      <p:to>
                                        <p:strVal val="visible"/>
                                      </p:to>
                                    </p:set>
                                    <p:anim calcmode="lin" valueType="num">
                                      <p:cBhvr>
                                        <p:cTn id="223" dur="1000" fill="hold"/>
                                        <p:tgtEl>
                                          <p:spTgt spid="106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4" dur="1000" fill="hold"/>
                                        <p:tgtEl>
                                          <p:spTgt spid="10648"/>
                                        </p:tgtEl>
                                        <p:attrNameLst>
                                          <p:attrName>ppt_x</p:attrName>
                                        </p:attrNameLst>
                                      </p:cBhvr>
                                      <p:tavLst>
                                        <p:tav tm="0">
                                          <p:val>
                                            <p:fltVal val="-1"/>
                                          </p:val>
                                        </p:tav>
                                        <p:tav tm="50000">
                                          <p:val>
                                            <p:fltVal val="0.95"/>
                                          </p:val>
                                        </p:tav>
                                        <p:tav tm="100000">
                                          <p:val>
                                            <p:strVal val="#ppt_x"/>
                                          </p:val>
                                        </p:tav>
                                      </p:tavLst>
                                    </p:anim>
                                    <p:anim calcmode="lin" valueType="num">
                                      <p:cBhvr>
                                        <p:cTn id="225" dur="1000" fill="hold"/>
                                        <p:tgtEl>
                                          <p:spTgt spid="10648"/>
                                        </p:tgtEl>
                                        <p:attrNameLst>
                                          <p:attrName>ppt_y</p:attrName>
                                        </p:attrNameLst>
                                      </p:cBhvr>
                                      <p:tavLst>
                                        <p:tav tm="0">
                                          <p:val>
                                            <p:strVal val="#ppt_y"/>
                                          </p:val>
                                        </p:tav>
                                        <p:tav tm="100000">
                                          <p:val>
                                            <p:strVal val="#ppt_y"/>
                                          </p:val>
                                        </p:tav>
                                      </p:tavLst>
                                    </p:anim>
                                    <p:animEffect transition="in" filter="fade">
                                      <p:cBhvr>
                                        <p:cTn id="226" dur="1000"/>
                                        <p:tgtEl>
                                          <p:spTgt spid="10648"/>
                                        </p:tgtEl>
                                      </p:cBhvr>
                                    </p:animEffect>
                                  </p:childTnLst>
                                </p:cTn>
                              </p:par>
                              <p:par>
                                <p:cTn id="227" presetID="48" presetClass="entr" presetSubtype="0" accel="50000" fill="hold" grpId="0" nodeType="withEffect">
                                  <p:stCondLst>
                                    <p:cond delay="0"/>
                                  </p:stCondLst>
                                  <p:iterate type="lt">
                                    <p:tmPct val="0"/>
                                  </p:iterate>
                                  <p:childTnLst>
                                    <p:set>
                                      <p:cBhvr>
                                        <p:cTn id="228" dur="1" fill="hold">
                                          <p:stCondLst>
                                            <p:cond delay="0"/>
                                          </p:stCondLst>
                                        </p:cTn>
                                        <p:tgtEl>
                                          <p:spTgt spid="10647"/>
                                        </p:tgtEl>
                                        <p:attrNameLst>
                                          <p:attrName>style.visibility</p:attrName>
                                        </p:attrNameLst>
                                      </p:cBhvr>
                                      <p:to>
                                        <p:strVal val="visible"/>
                                      </p:to>
                                    </p:set>
                                    <p:anim calcmode="lin" valueType="num">
                                      <p:cBhvr>
                                        <p:cTn id="229" dur="1000" fill="hold"/>
                                        <p:tgtEl>
                                          <p:spTgt spid="1064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0" dur="1000" fill="hold"/>
                                        <p:tgtEl>
                                          <p:spTgt spid="10647"/>
                                        </p:tgtEl>
                                        <p:attrNameLst>
                                          <p:attrName>ppt_x</p:attrName>
                                        </p:attrNameLst>
                                      </p:cBhvr>
                                      <p:tavLst>
                                        <p:tav tm="0">
                                          <p:val>
                                            <p:fltVal val="-1"/>
                                          </p:val>
                                        </p:tav>
                                        <p:tav tm="50000">
                                          <p:val>
                                            <p:fltVal val="0.95"/>
                                          </p:val>
                                        </p:tav>
                                        <p:tav tm="100000">
                                          <p:val>
                                            <p:strVal val="#ppt_x"/>
                                          </p:val>
                                        </p:tav>
                                      </p:tavLst>
                                    </p:anim>
                                    <p:anim calcmode="lin" valueType="num">
                                      <p:cBhvr>
                                        <p:cTn id="231" dur="1000" fill="hold"/>
                                        <p:tgtEl>
                                          <p:spTgt spid="10647"/>
                                        </p:tgtEl>
                                        <p:attrNameLst>
                                          <p:attrName>ppt_y</p:attrName>
                                        </p:attrNameLst>
                                      </p:cBhvr>
                                      <p:tavLst>
                                        <p:tav tm="0">
                                          <p:val>
                                            <p:strVal val="#ppt_y"/>
                                          </p:val>
                                        </p:tav>
                                        <p:tav tm="100000">
                                          <p:val>
                                            <p:strVal val="#ppt_y"/>
                                          </p:val>
                                        </p:tav>
                                      </p:tavLst>
                                    </p:anim>
                                    <p:animEffect transition="in" filter="fade">
                                      <p:cBhvr>
                                        <p:cTn id="232" dur="1000"/>
                                        <p:tgtEl>
                                          <p:spTgt spid="10647"/>
                                        </p:tgtEl>
                                      </p:cBhvr>
                                    </p:animEffect>
                                  </p:childTnLst>
                                </p:cTn>
                              </p:par>
                              <p:par>
                                <p:cTn id="233" presetID="48" presetClass="entr" presetSubtype="0" accel="50000" fill="hold" grpId="0" nodeType="withEffect">
                                  <p:stCondLst>
                                    <p:cond delay="0"/>
                                  </p:stCondLst>
                                  <p:iterate type="lt">
                                    <p:tmPct val="0"/>
                                  </p:iterate>
                                  <p:childTnLst>
                                    <p:set>
                                      <p:cBhvr>
                                        <p:cTn id="234" dur="1" fill="hold">
                                          <p:stCondLst>
                                            <p:cond delay="0"/>
                                          </p:stCondLst>
                                        </p:cTn>
                                        <p:tgtEl>
                                          <p:spTgt spid="10646"/>
                                        </p:tgtEl>
                                        <p:attrNameLst>
                                          <p:attrName>style.visibility</p:attrName>
                                        </p:attrNameLst>
                                      </p:cBhvr>
                                      <p:to>
                                        <p:strVal val="visible"/>
                                      </p:to>
                                    </p:set>
                                    <p:anim calcmode="lin" valueType="num">
                                      <p:cBhvr>
                                        <p:cTn id="235" dur="1000" fill="hold"/>
                                        <p:tgtEl>
                                          <p:spTgt spid="1064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6" dur="1000" fill="hold"/>
                                        <p:tgtEl>
                                          <p:spTgt spid="10646"/>
                                        </p:tgtEl>
                                        <p:attrNameLst>
                                          <p:attrName>ppt_x</p:attrName>
                                        </p:attrNameLst>
                                      </p:cBhvr>
                                      <p:tavLst>
                                        <p:tav tm="0">
                                          <p:val>
                                            <p:fltVal val="-1"/>
                                          </p:val>
                                        </p:tav>
                                        <p:tav tm="50000">
                                          <p:val>
                                            <p:fltVal val="0.95"/>
                                          </p:val>
                                        </p:tav>
                                        <p:tav tm="100000">
                                          <p:val>
                                            <p:strVal val="#ppt_x"/>
                                          </p:val>
                                        </p:tav>
                                      </p:tavLst>
                                    </p:anim>
                                    <p:anim calcmode="lin" valueType="num">
                                      <p:cBhvr>
                                        <p:cTn id="237" dur="1000" fill="hold"/>
                                        <p:tgtEl>
                                          <p:spTgt spid="10646"/>
                                        </p:tgtEl>
                                        <p:attrNameLst>
                                          <p:attrName>ppt_y</p:attrName>
                                        </p:attrNameLst>
                                      </p:cBhvr>
                                      <p:tavLst>
                                        <p:tav tm="0">
                                          <p:val>
                                            <p:strVal val="#ppt_y"/>
                                          </p:val>
                                        </p:tav>
                                        <p:tav tm="100000">
                                          <p:val>
                                            <p:strVal val="#ppt_y"/>
                                          </p:val>
                                        </p:tav>
                                      </p:tavLst>
                                    </p:anim>
                                    <p:animEffect transition="in" filter="fade">
                                      <p:cBhvr>
                                        <p:cTn id="238" dur="1000"/>
                                        <p:tgtEl>
                                          <p:spTgt spid="10646"/>
                                        </p:tgtEl>
                                      </p:cBhvr>
                                    </p:animEffect>
                                  </p:childTnLst>
                                </p:cTn>
                              </p:par>
                              <p:par>
                                <p:cTn id="239" presetID="48" presetClass="entr" presetSubtype="0" accel="50000" fill="hold" grpId="0" nodeType="withEffect">
                                  <p:stCondLst>
                                    <p:cond delay="0"/>
                                  </p:stCondLst>
                                  <p:iterate type="lt">
                                    <p:tmPct val="0"/>
                                  </p:iterate>
                                  <p:childTnLst>
                                    <p:set>
                                      <p:cBhvr>
                                        <p:cTn id="240" dur="1" fill="hold">
                                          <p:stCondLst>
                                            <p:cond delay="0"/>
                                          </p:stCondLst>
                                        </p:cTn>
                                        <p:tgtEl>
                                          <p:spTgt spid="10649"/>
                                        </p:tgtEl>
                                        <p:attrNameLst>
                                          <p:attrName>style.visibility</p:attrName>
                                        </p:attrNameLst>
                                      </p:cBhvr>
                                      <p:to>
                                        <p:strVal val="visible"/>
                                      </p:to>
                                    </p:set>
                                    <p:anim calcmode="lin" valueType="num">
                                      <p:cBhvr>
                                        <p:cTn id="241" dur="1000" fill="hold"/>
                                        <p:tgtEl>
                                          <p:spTgt spid="1064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2" dur="1000" fill="hold"/>
                                        <p:tgtEl>
                                          <p:spTgt spid="10649"/>
                                        </p:tgtEl>
                                        <p:attrNameLst>
                                          <p:attrName>ppt_x</p:attrName>
                                        </p:attrNameLst>
                                      </p:cBhvr>
                                      <p:tavLst>
                                        <p:tav tm="0">
                                          <p:val>
                                            <p:fltVal val="-1"/>
                                          </p:val>
                                        </p:tav>
                                        <p:tav tm="50000">
                                          <p:val>
                                            <p:fltVal val="0.95"/>
                                          </p:val>
                                        </p:tav>
                                        <p:tav tm="100000">
                                          <p:val>
                                            <p:strVal val="#ppt_x"/>
                                          </p:val>
                                        </p:tav>
                                      </p:tavLst>
                                    </p:anim>
                                    <p:anim calcmode="lin" valueType="num">
                                      <p:cBhvr>
                                        <p:cTn id="243" dur="1000" fill="hold"/>
                                        <p:tgtEl>
                                          <p:spTgt spid="10649"/>
                                        </p:tgtEl>
                                        <p:attrNameLst>
                                          <p:attrName>ppt_y</p:attrName>
                                        </p:attrNameLst>
                                      </p:cBhvr>
                                      <p:tavLst>
                                        <p:tav tm="0">
                                          <p:val>
                                            <p:strVal val="#ppt_y"/>
                                          </p:val>
                                        </p:tav>
                                        <p:tav tm="100000">
                                          <p:val>
                                            <p:strVal val="#ppt_y"/>
                                          </p:val>
                                        </p:tav>
                                      </p:tavLst>
                                    </p:anim>
                                    <p:animEffect transition="in" filter="fade">
                                      <p:cBhvr>
                                        <p:cTn id="244" dur="1000"/>
                                        <p:tgtEl>
                                          <p:spTgt spid="10649"/>
                                        </p:tgtEl>
                                      </p:cBhvr>
                                    </p:animEffect>
                                  </p:childTnLst>
                                </p:cTn>
                              </p:par>
                              <p:par>
                                <p:cTn id="245" presetID="48" presetClass="entr" presetSubtype="0" accel="50000" fill="hold" grpId="0" nodeType="withEffect">
                                  <p:stCondLst>
                                    <p:cond delay="0"/>
                                  </p:stCondLst>
                                  <p:iterate type="lt">
                                    <p:tmPct val="0"/>
                                  </p:iterate>
                                  <p:childTnLst>
                                    <p:set>
                                      <p:cBhvr>
                                        <p:cTn id="246" dur="1" fill="hold">
                                          <p:stCondLst>
                                            <p:cond delay="0"/>
                                          </p:stCondLst>
                                        </p:cTn>
                                        <p:tgtEl>
                                          <p:spTgt spid="10650"/>
                                        </p:tgtEl>
                                        <p:attrNameLst>
                                          <p:attrName>style.visibility</p:attrName>
                                        </p:attrNameLst>
                                      </p:cBhvr>
                                      <p:to>
                                        <p:strVal val="visible"/>
                                      </p:to>
                                    </p:set>
                                    <p:anim calcmode="lin" valueType="num">
                                      <p:cBhvr>
                                        <p:cTn id="247" dur="1000" fill="hold"/>
                                        <p:tgtEl>
                                          <p:spTgt spid="106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8" dur="1000" fill="hold"/>
                                        <p:tgtEl>
                                          <p:spTgt spid="10650"/>
                                        </p:tgtEl>
                                        <p:attrNameLst>
                                          <p:attrName>ppt_x</p:attrName>
                                        </p:attrNameLst>
                                      </p:cBhvr>
                                      <p:tavLst>
                                        <p:tav tm="0">
                                          <p:val>
                                            <p:fltVal val="-1"/>
                                          </p:val>
                                        </p:tav>
                                        <p:tav tm="50000">
                                          <p:val>
                                            <p:fltVal val="0.95"/>
                                          </p:val>
                                        </p:tav>
                                        <p:tav tm="100000">
                                          <p:val>
                                            <p:strVal val="#ppt_x"/>
                                          </p:val>
                                        </p:tav>
                                      </p:tavLst>
                                    </p:anim>
                                    <p:anim calcmode="lin" valueType="num">
                                      <p:cBhvr>
                                        <p:cTn id="249" dur="1000" fill="hold"/>
                                        <p:tgtEl>
                                          <p:spTgt spid="10650"/>
                                        </p:tgtEl>
                                        <p:attrNameLst>
                                          <p:attrName>ppt_y</p:attrName>
                                        </p:attrNameLst>
                                      </p:cBhvr>
                                      <p:tavLst>
                                        <p:tav tm="0">
                                          <p:val>
                                            <p:strVal val="#ppt_y"/>
                                          </p:val>
                                        </p:tav>
                                        <p:tav tm="100000">
                                          <p:val>
                                            <p:strVal val="#ppt_y"/>
                                          </p:val>
                                        </p:tav>
                                      </p:tavLst>
                                    </p:anim>
                                    <p:animEffect transition="in" filter="fade">
                                      <p:cBhvr>
                                        <p:cTn id="250" dur="1000"/>
                                        <p:tgtEl>
                                          <p:spTgt spid="10650"/>
                                        </p:tgtEl>
                                      </p:cBhvr>
                                    </p:animEffect>
                                  </p:childTnLst>
                                </p:cTn>
                              </p:par>
                              <p:par>
                                <p:cTn id="251" presetID="48" presetClass="entr" presetSubtype="0" accel="50000" fill="hold" grpId="0" nodeType="withEffect">
                                  <p:stCondLst>
                                    <p:cond delay="0"/>
                                  </p:stCondLst>
                                  <p:iterate type="lt">
                                    <p:tmPct val="0"/>
                                  </p:iterate>
                                  <p:childTnLst>
                                    <p:set>
                                      <p:cBhvr>
                                        <p:cTn id="252" dur="1" fill="hold">
                                          <p:stCondLst>
                                            <p:cond delay="0"/>
                                          </p:stCondLst>
                                        </p:cTn>
                                        <p:tgtEl>
                                          <p:spTgt spid="10651"/>
                                        </p:tgtEl>
                                        <p:attrNameLst>
                                          <p:attrName>style.visibility</p:attrName>
                                        </p:attrNameLst>
                                      </p:cBhvr>
                                      <p:to>
                                        <p:strVal val="visible"/>
                                      </p:to>
                                    </p:set>
                                    <p:anim calcmode="lin" valueType="num">
                                      <p:cBhvr>
                                        <p:cTn id="253" dur="1000" fill="hold"/>
                                        <p:tgtEl>
                                          <p:spTgt spid="1065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4" dur="1000" fill="hold"/>
                                        <p:tgtEl>
                                          <p:spTgt spid="10651"/>
                                        </p:tgtEl>
                                        <p:attrNameLst>
                                          <p:attrName>ppt_x</p:attrName>
                                        </p:attrNameLst>
                                      </p:cBhvr>
                                      <p:tavLst>
                                        <p:tav tm="0">
                                          <p:val>
                                            <p:fltVal val="-1"/>
                                          </p:val>
                                        </p:tav>
                                        <p:tav tm="50000">
                                          <p:val>
                                            <p:fltVal val="0.95"/>
                                          </p:val>
                                        </p:tav>
                                        <p:tav tm="100000">
                                          <p:val>
                                            <p:strVal val="#ppt_x"/>
                                          </p:val>
                                        </p:tav>
                                      </p:tavLst>
                                    </p:anim>
                                    <p:anim calcmode="lin" valueType="num">
                                      <p:cBhvr>
                                        <p:cTn id="255" dur="1000" fill="hold"/>
                                        <p:tgtEl>
                                          <p:spTgt spid="10651"/>
                                        </p:tgtEl>
                                        <p:attrNameLst>
                                          <p:attrName>ppt_y</p:attrName>
                                        </p:attrNameLst>
                                      </p:cBhvr>
                                      <p:tavLst>
                                        <p:tav tm="0">
                                          <p:val>
                                            <p:strVal val="#ppt_y"/>
                                          </p:val>
                                        </p:tav>
                                        <p:tav tm="100000">
                                          <p:val>
                                            <p:strVal val="#ppt_y"/>
                                          </p:val>
                                        </p:tav>
                                      </p:tavLst>
                                    </p:anim>
                                    <p:animEffect transition="in" filter="fade">
                                      <p:cBhvr>
                                        <p:cTn id="256" dur="1000"/>
                                        <p:tgtEl>
                                          <p:spTgt spid="10651"/>
                                        </p:tgtEl>
                                      </p:cBhvr>
                                    </p:animEffect>
                                  </p:childTnLst>
                                </p:cTn>
                              </p:par>
                            </p:childTnLst>
                          </p:cTn>
                        </p:par>
                      </p:childTnLst>
                    </p:cTn>
                  </p:par>
                  <p:par>
                    <p:cTn id="257" fill="hold" nodeType="clickPar">
                      <p:stCondLst>
                        <p:cond delay="indefinite"/>
                      </p:stCondLst>
                      <p:childTnLst>
                        <p:par>
                          <p:cTn id="258" fill="hold" nodeType="withGroup">
                            <p:stCondLst>
                              <p:cond delay="0"/>
                            </p:stCondLst>
                            <p:childTnLst>
                              <p:par>
                                <p:cTn id="259" presetID="27" presetClass="exit" presetSubtype="0" fill="hold" grpId="1" nodeType="clickEffect">
                                  <p:stCondLst>
                                    <p:cond delay="0"/>
                                  </p:stCondLst>
                                  <p:iterate type="lt">
                                    <p:tmPct val="50000"/>
                                  </p:iterate>
                                  <p:childTnLst>
                                    <p:anim calcmode="discrete" valueType="clr">
                                      <p:cBhvr override="childStyle">
                                        <p:cTn id="260" dur="80"/>
                                        <p:tgtEl>
                                          <p:spTgt spid="10648"/>
                                        </p:tgtEl>
                                        <p:attrNameLst>
                                          <p:attrName>style.color</p:attrName>
                                        </p:attrNameLst>
                                      </p:cBhvr>
                                      <p:tavLst>
                                        <p:tav tm="0">
                                          <p:val>
                                            <p:clrVal>
                                              <a:schemeClr val="hlink"/>
                                            </p:clrVal>
                                          </p:val>
                                        </p:tav>
                                        <p:tav tm="50000">
                                          <p:val>
                                            <p:clrVal>
                                              <a:schemeClr val="accent2"/>
                                            </p:clrVal>
                                          </p:val>
                                        </p:tav>
                                      </p:tavLst>
                                    </p:anim>
                                    <p:anim calcmode="discrete" valueType="clr">
                                      <p:cBhvr>
                                        <p:cTn id="261" dur="80"/>
                                        <p:tgtEl>
                                          <p:spTgt spid="10648"/>
                                        </p:tgtEl>
                                        <p:attrNameLst>
                                          <p:attrName>fillcolor</p:attrName>
                                        </p:attrNameLst>
                                      </p:cBhvr>
                                      <p:tavLst>
                                        <p:tav tm="0">
                                          <p:val>
                                            <p:clrVal>
                                              <a:schemeClr val="hlink"/>
                                            </p:clrVal>
                                          </p:val>
                                        </p:tav>
                                        <p:tav tm="50000">
                                          <p:val>
                                            <p:clrVal>
                                              <a:schemeClr val="accent2"/>
                                            </p:clrVal>
                                          </p:val>
                                        </p:tav>
                                      </p:tavLst>
                                    </p:anim>
                                    <p:set>
                                      <p:cBhvr>
                                        <p:cTn id="262" dur="80"/>
                                        <p:tgtEl>
                                          <p:spTgt spid="10648"/>
                                        </p:tgtEl>
                                        <p:attrNameLst>
                                          <p:attrName>fill.type</p:attrName>
                                        </p:attrNameLst>
                                      </p:cBhvr>
                                      <p:to>
                                        <p:strVal val="solid"/>
                                      </p:to>
                                    </p:set>
                                    <p:set>
                                      <p:cBhvr>
                                        <p:cTn id="263" dur="1" fill="hold">
                                          <p:stCondLst>
                                            <p:cond delay="79"/>
                                          </p:stCondLst>
                                        </p:cTn>
                                        <p:tgtEl>
                                          <p:spTgt spid="10648"/>
                                        </p:tgtEl>
                                        <p:attrNameLst>
                                          <p:attrName>style.visibility</p:attrName>
                                        </p:attrNameLst>
                                      </p:cBhvr>
                                      <p:to>
                                        <p:strVal val="hidden"/>
                                      </p:to>
                                    </p:set>
                                  </p:childTnLst>
                                </p:cTn>
                              </p:par>
                              <p:par>
                                <p:cTn id="264" presetID="27" presetClass="exit" presetSubtype="0" fill="hold" grpId="1" nodeType="withEffect">
                                  <p:stCondLst>
                                    <p:cond delay="0"/>
                                  </p:stCondLst>
                                  <p:iterate type="lt">
                                    <p:tmPct val="50000"/>
                                  </p:iterate>
                                  <p:childTnLst>
                                    <p:anim calcmode="discrete" valueType="clr">
                                      <p:cBhvr override="childStyle">
                                        <p:cTn id="265" dur="80"/>
                                        <p:tgtEl>
                                          <p:spTgt spid="10647"/>
                                        </p:tgtEl>
                                        <p:attrNameLst>
                                          <p:attrName>style.color</p:attrName>
                                        </p:attrNameLst>
                                      </p:cBhvr>
                                      <p:tavLst>
                                        <p:tav tm="0">
                                          <p:val>
                                            <p:clrVal>
                                              <a:schemeClr val="hlink"/>
                                            </p:clrVal>
                                          </p:val>
                                        </p:tav>
                                        <p:tav tm="50000">
                                          <p:val>
                                            <p:clrVal>
                                              <a:schemeClr val="accent2"/>
                                            </p:clrVal>
                                          </p:val>
                                        </p:tav>
                                      </p:tavLst>
                                    </p:anim>
                                    <p:anim calcmode="discrete" valueType="clr">
                                      <p:cBhvr>
                                        <p:cTn id="266" dur="80"/>
                                        <p:tgtEl>
                                          <p:spTgt spid="10647"/>
                                        </p:tgtEl>
                                        <p:attrNameLst>
                                          <p:attrName>fillcolor</p:attrName>
                                        </p:attrNameLst>
                                      </p:cBhvr>
                                      <p:tavLst>
                                        <p:tav tm="0">
                                          <p:val>
                                            <p:clrVal>
                                              <a:schemeClr val="hlink"/>
                                            </p:clrVal>
                                          </p:val>
                                        </p:tav>
                                        <p:tav tm="50000">
                                          <p:val>
                                            <p:clrVal>
                                              <a:schemeClr val="accent2"/>
                                            </p:clrVal>
                                          </p:val>
                                        </p:tav>
                                      </p:tavLst>
                                    </p:anim>
                                    <p:set>
                                      <p:cBhvr>
                                        <p:cTn id="267" dur="80"/>
                                        <p:tgtEl>
                                          <p:spTgt spid="10647"/>
                                        </p:tgtEl>
                                        <p:attrNameLst>
                                          <p:attrName>fill.type</p:attrName>
                                        </p:attrNameLst>
                                      </p:cBhvr>
                                      <p:to>
                                        <p:strVal val="solid"/>
                                      </p:to>
                                    </p:set>
                                    <p:set>
                                      <p:cBhvr>
                                        <p:cTn id="268" dur="1" fill="hold">
                                          <p:stCondLst>
                                            <p:cond delay="79"/>
                                          </p:stCondLst>
                                        </p:cTn>
                                        <p:tgtEl>
                                          <p:spTgt spid="10647"/>
                                        </p:tgtEl>
                                        <p:attrNameLst>
                                          <p:attrName>style.visibility</p:attrName>
                                        </p:attrNameLst>
                                      </p:cBhvr>
                                      <p:to>
                                        <p:strVal val="hidden"/>
                                      </p:to>
                                    </p:set>
                                  </p:childTnLst>
                                </p:cTn>
                              </p:par>
                              <p:par>
                                <p:cTn id="269" presetID="27" presetClass="exit" presetSubtype="0" fill="hold" grpId="1" nodeType="withEffect">
                                  <p:stCondLst>
                                    <p:cond delay="0"/>
                                  </p:stCondLst>
                                  <p:iterate type="lt">
                                    <p:tmPct val="50000"/>
                                  </p:iterate>
                                  <p:childTnLst>
                                    <p:anim calcmode="discrete" valueType="clr">
                                      <p:cBhvr override="childStyle">
                                        <p:cTn id="270" dur="80"/>
                                        <p:tgtEl>
                                          <p:spTgt spid="10646"/>
                                        </p:tgtEl>
                                        <p:attrNameLst>
                                          <p:attrName>style.color</p:attrName>
                                        </p:attrNameLst>
                                      </p:cBhvr>
                                      <p:tavLst>
                                        <p:tav tm="0">
                                          <p:val>
                                            <p:clrVal>
                                              <a:schemeClr val="hlink"/>
                                            </p:clrVal>
                                          </p:val>
                                        </p:tav>
                                        <p:tav tm="50000">
                                          <p:val>
                                            <p:clrVal>
                                              <a:schemeClr val="accent2"/>
                                            </p:clrVal>
                                          </p:val>
                                        </p:tav>
                                      </p:tavLst>
                                    </p:anim>
                                    <p:anim calcmode="discrete" valueType="clr">
                                      <p:cBhvr>
                                        <p:cTn id="271" dur="80"/>
                                        <p:tgtEl>
                                          <p:spTgt spid="10646"/>
                                        </p:tgtEl>
                                        <p:attrNameLst>
                                          <p:attrName>fillcolor</p:attrName>
                                        </p:attrNameLst>
                                      </p:cBhvr>
                                      <p:tavLst>
                                        <p:tav tm="0">
                                          <p:val>
                                            <p:clrVal>
                                              <a:schemeClr val="hlink"/>
                                            </p:clrVal>
                                          </p:val>
                                        </p:tav>
                                        <p:tav tm="50000">
                                          <p:val>
                                            <p:clrVal>
                                              <a:schemeClr val="accent2"/>
                                            </p:clrVal>
                                          </p:val>
                                        </p:tav>
                                      </p:tavLst>
                                    </p:anim>
                                    <p:set>
                                      <p:cBhvr>
                                        <p:cTn id="272" dur="80"/>
                                        <p:tgtEl>
                                          <p:spTgt spid="10646"/>
                                        </p:tgtEl>
                                        <p:attrNameLst>
                                          <p:attrName>fill.type</p:attrName>
                                        </p:attrNameLst>
                                      </p:cBhvr>
                                      <p:to>
                                        <p:strVal val="solid"/>
                                      </p:to>
                                    </p:set>
                                    <p:set>
                                      <p:cBhvr>
                                        <p:cTn id="273" dur="1" fill="hold">
                                          <p:stCondLst>
                                            <p:cond delay="79"/>
                                          </p:stCondLst>
                                        </p:cTn>
                                        <p:tgtEl>
                                          <p:spTgt spid="10646"/>
                                        </p:tgtEl>
                                        <p:attrNameLst>
                                          <p:attrName>style.visibility</p:attrName>
                                        </p:attrNameLst>
                                      </p:cBhvr>
                                      <p:to>
                                        <p:strVal val="hidden"/>
                                      </p:to>
                                    </p:set>
                                  </p:childTnLst>
                                </p:cTn>
                              </p:par>
                              <p:par>
                                <p:cTn id="274" presetID="27" presetClass="exit" presetSubtype="0" fill="hold" grpId="1" nodeType="withEffect">
                                  <p:stCondLst>
                                    <p:cond delay="0"/>
                                  </p:stCondLst>
                                  <p:iterate type="lt">
                                    <p:tmPct val="50000"/>
                                  </p:iterate>
                                  <p:childTnLst>
                                    <p:anim calcmode="discrete" valueType="clr">
                                      <p:cBhvr override="childStyle">
                                        <p:cTn id="275" dur="80"/>
                                        <p:tgtEl>
                                          <p:spTgt spid="10649"/>
                                        </p:tgtEl>
                                        <p:attrNameLst>
                                          <p:attrName>style.color</p:attrName>
                                        </p:attrNameLst>
                                      </p:cBhvr>
                                      <p:tavLst>
                                        <p:tav tm="0">
                                          <p:val>
                                            <p:clrVal>
                                              <a:schemeClr val="hlink"/>
                                            </p:clrVal>
                                          </p:val>
                                        </p:tav>
                                        <p:tav tm="50000">
                                          <p:val>
                                            <p:clrVal>
                                              <a:schemeClr val="accent2"/>
                                            </p:clrVal>
                                          </p:val>
                                        </p:tav>
                                      </p:tavLst>
                                    </p:anim>
                                    <p:anim calcmode="discrete" valueType="clr">
                                      <p:cBhvr>
                                        <p:cTn id="276" dur="80"/>
                                        <p:tgtEl>
                                          <p:spTgt spid="10649"/>
                                        </p:tgtEl>
                                        <p:attrNameLst>
                                          <p:attrName>fillcolor</p:attrName>
                                        </p:attrNameLst>
                                      </p:cBhvr>
                                      <p:tavLst>
                                        <p:tav tm="0">
                                          <p:val>
                                            <p:clrVal>
                                              <a:schemeClr val="hlink"/>
                                            </p:clrVal>
                                          </p:val>
                                        </p:tav>
                                        <p:tav tm="50000">
                                          <p:val>
                                            <p:clrVal>
                                              <a:schemeClr val="accent2"/>
                                            </p:clrVal>
                                          </p:val>
                                        </p:tav>
                                      </p:tavLst>
                                    </p:anim>
                                    <p:set>
                                      <p:cBhvr>
                                        <p:cTn id="277" dur="80"/>
                                        <p:tgtEl>
                                          <p:spTgt spid="10649"/>
                                        </p:tgtEl>
                                        <p:attrNameLst>
                                          <p:attrName>fill.type</p:attrName>
                                        </p:attrNameLst>
                                      </p:cBhvr>
                                      <p:to>
                                        <p:strVal val="solid"/>
                                      </p:to>
                                    </p:set>
                                    <p:set>
                                      <p:cBhvr>
                                        <p:cTn id="278" dur="1" fill="hold">
                                          <p:stCondLst>
                                            <p:cond delay="79"/>
                                          </p:stCondLst>
                                        </p:cTn>
                                        <p:tgtEl>
                                          <p:spTgt spid="10649"/>
                                        </p:tgtEl>
                                        <p:attrNameLst>
                                          <p:attrName>style.visibility</p:attrName>
                                        </p:attrNameLst>
                                      </p:cBhvr>
                                      <p:to>
                                        <p:strVal val="hidden"/>
                                      </p:to>
                                    </p:set>
                                  </p:childTnLst>
                                </p:cTn>
                              </p:par>
                              <p:par>
                                <p:cTn id="279" presetID="27" presetClass="exit" presetSubtype="0" fill="hold" grpId="1" nodeType="withEffect">
                                  <p:stCondLst>
                                    <p:cond delay="0"/>
                                  </p:stCondLst>
                                  <p:iterate type="lt">
                                    <p:tmPct val="50000"/>
                                  </p:iterate>
                                  <p:childTnLst>
                                    <p:anim calcmode="discrete" valueType="clr">
                                      <p:cBhvr override="childStyle">
                                        <p:cTn id="280" dur="80"/>
                                        <p:tgtEl>
                                          <p:spTgt spid="10650"/>
                                        </p:tgtEl>
                                        <p:attrNameLst>
                                          <p:attrName>style.color</p:attrName>
                                        </p:attrNameLst>
                                      </p:cBhvr>
                                      <p:tavLst>
                                        <p:tav tm="0">
                                          <p:val>
                                            <p:clrVal>
                                              <a:schemeClr val="hlink"/>
                                            </p:clrVal>
                                          </p:val>
                                        </p:tav>
                                        <p:tav tm="50000">
                                          <p:val>
                                            <p:clrVal>
                                              <a:schemeClr val="accent2"/>
                                            </p:clrVal>
                                          </p:val>
                                        </p:tav>
                                      </p:tavLst>
                                    </p:anim>
                                    <p:anim calcmode="discrete" valueType="clr">
                                      <p:cBhvr>
                                        <p:cTn id="281" dur="80"/>
                                        <p:tgtEl>
                                          <p:spTgt spid="10650"/>
                                        </p:tgtEl>
                                        <p:attrNameLst>
                                          <p:attrName>fillcolor</p:attrName>
                                        </p:attrNameLst>
                                      </p:cBhvr>
                                      <p:tavLst>
                                        <p:tav tm="0">
                                          <p:val>
                                            <p:clrVal>
                                              <a:schemeClr val="hlink"/>
                                            </p:clrVal>
                                          </p:val>
                                        </p:tav>
                                        <p:tav tm="50000">
                                          <p:val>
                                            <p:clrVal>
                                              <a:schemeClr val="accent2"/>
                                            </p:clrVal>
                                          </p:val>
                                        </p:tav>
                                      </p:tavLst>
                                    </p:anim>
                                    <p:set>
                                      <p:cBhvr>
                                        <p:cTn id="282" dur="80"/>
                                        <p:tgtEl>
                                          <p:spTgt spid="10650"/>
                                        </p:tgtEl>
                                        <p:attrNameLst>
                                          <p:attrName>fill.type</p:attrName>
                                        </p:attrNameLst>
                                      </p:cBhvr>
                                      <p:to>
                                        <p:strVal val="solid"/>
                                      </p:to>
                                    </p:set>
                                    <p:set>
                                      <p:cBhvr>
                                        <p:cTn id="283" dur="1" fill="hold">
                                          <p:stCondLst>
                                            <p:cond delay="79"/>
                                          </p:stCondLst>
                                        </p:cTn>
                                        <p:tgtEl>
                                          <p:spTgt spid="10650"/>
                                        </p:tgtEl>
                                        <p:attrNameLst>
                                          <p:attrName>style.visibility</p:attrName>
                                        </p:attrNameLst>
                                      </p:cBhvr>
                                      <p:to>
                                        <p:strVal val="hidden"/>
                                      </p:to>
                                    </p:set>
                                  </p:childTnLst>
                                </p:cTn>
                              </p:par>
                              <p:par>
                                <p:cTn id="284" presetID="27" presetClass="exit" presetSubtype="0" fill="hold" grpId="1" nodeType="withEffect">
                                  <p:stCondLst>
                                    <p:cond delay="0"/>
                                  </p:stCondLst>
                                  <p:iterate type="lt">
                                    <p:tmPct val="50000"/>
                                  </p:iterate>
                                  <p:childTnLst>
                                    <p:anim calcmode="discrete" valueType="clr">
                                      <p:cBhvr override="childStyle">
                                        <p:cTn id="285" dur="80"/>
                                        <p:tgtEl>
                                          <p:spTgt spid="10651"/>
                                        </p:tgtEl>
                                        <p:attrNameLst>
                                          <p:attrName>style.color</p:attrName>
                                        </p:attrNameLst>
                                      </p:cBhvr>
                                      <p:tavLst>
                                        <p:tav tm="0">
                                          <p:val>
                                            <p:clrVal>
                                              <a:schemeClr val="hlink"/>
                                            </p:clrVal>
                                          </p:val>
                                        </p:tav>
                                        <p:tav tm="50000">
                                          <p:val>
                                            <p:clrVal>
                                              <a:schemeClr val="accent2"/>
                                            </p:clrVal>
                                          </p:val>
                                        </p:tav>
                                      </p:tavLst>
                                    </p:anim>
                                    <p:anim calcmode="discrete" valueType="clr">
                                      <p:cBhvr>
                                        <p:cTn id="286" dur="80"/>
                                        <p:tgtEl>
                                          <p:spTgt spid="10651"/>
                                        </p:tgtEl>
                                        <p:attrNameLst>
                                          <p:attrName>fillcolor</p:attrName>
                                        </p:attrNameLst>
                                      </p:cBhvr>
                                      <p:tavLst>
                                        <p:tav tm="0">
                                          <p:val>
                                            <p:clrVal>
                                              <a:schemeClr val="hlink"/>
                                            </p:clrVal>
                                          </p:val>
                                        </p:tav>
                                        <p:tav tm="50000">
                                          <p:val>
                                            <p:clrVal>
                                              <a:schemeClr val="accent2"/>
                                            </p:clrVal>
                                          </p:val>
                                        </p:tav>
                                      </p:tavLst>
                                    </p:anim>
                                    <p:set>
                                      <p:cBhvr>
                                        <p:cTn id="287" dur="80"/>
                                        <p:tgtEl>
                                          <p:spTgt spid="10651"/>
                                        </p:tgtEl>
                                        <p:attrNameLst>
                                          <p:attrName>fill.type</p:attrName>
                                        </p:attrNameLst>
                                      </p:cBhvr>
                                      <p:to>
                                        <p:strVal val="solid"/>
                                      </p:to>
                                    </p:set>
                                    <p:set>
                                      <p:cBhvr>
                                        <p:cTn id="288" dur="1" fill="hold">
                                          <p:stCondLst>
                                            <p:cond delay="79"/>
                                          </p:stCondLst>
                                        </p:cTn>
                                        <p:tgtEl>
                                          <p:spTgt spid="10651"/>
                                        </p:tgtEl>
                                        <p:attrNameLst>
                                          <p:attrName>style.visibility</p:attrName>
                                        </p:attrNameLst>
                                      </p:cBhvr>
                                      <p:to>
                                        <p:strVal val="hidden"/>
                                      </p:to>
                                    </p:set>
                                  </p:childTnLst>
                                </p:cTn>
                              </p:par>
                            </p:childTnLst>
                          </p:cTn>
                        </p:par>
                      </p:childTnLst>
                    </p:cTn>
                  </p:par>
                </p:childTnLst>
              </p:cTn>
              <p:nextCondLst>
                <p:cond evt="onClick" delay="0">
                  <p:tgtEl>
                    <p:spTgt spid="10615"/>
                  </p:tgtEl>
                </p:cond>
              </p:nextCondLst>
            </p:seq>
            <p:seq concurrent="1" nextAc="seek">
              <p:cTn id="289" restart="whenNotActive" fill="hold" evtFilter="cancelBubble" nodeType="interactiveSeq">
                <p:stCondLst>
                  <p:cond evt="onClick" delay="0">
                    <p:tgtEl>
                      <p:spTgt spid="10616"/>
                    </p:tgtEl>
                  </p:cond>
                </p:stCondLst>
                <p:endSync evt="end" delay="0">
                  <p:rtn val="all"/>
                </p:endSync>
                <p:childTnLst>
                  <p:par>
                    <p:cTn id="290" fill="hold" nodeType="clickPar">
                      <p:stCondLst>
                        <p:cond delay="0"/>
                      </p:stCondLst>
                      <p:childTnLst>
                        <p:par>
                          <p:cTn id="291" fill="hold" nodeType="withGroup">
                            <p:stCondLst>
                              <p:cond delay="0"/>
                            </p:stCondLst>
                            <p:childTnLst>
                              <p:par>
                                <p:cTn id="292" presetID="50" presetClass="entr" presetSubtype="0" decel="100000" fill="hold" grpId="0" nodeType="clickEffect">
                                  <p:stCondLst>
                                    <p:cond delay="0"/>
                                  </p:stCondLst>
                                  <p:childTnLst>
                                    <p:set>
                                      <p:cBhvr>
                                        <p:cTn id="293" dur="1" fill="hold">
                                          <p:stCondLst>
                                            <p:cond delay="0"/>
                                          </p:stCondLst>
                                        </p:cTn>
                                        <p:tgtEl>
                                          <p:spTgt spid="10658"/>
                                        </p:tgtEl>
                                        <p:attrNameLst>
                                          <p:attrName>style.visibility</p:attrName>
                                        </p:attrNameLst>
                                      </p:cBhvr>
                                      <p:to>
                                        <p:strVal val="visible"/>
                                      </p:to>
                                    </p:set>
                                    <p:anim calcmode="lin" valueType="num">
                                      <p:cBhvr>
                                        <p:cTn id="294" dur="1000" fill="hold"/>
                                        <p:tgtEl>
                                          <p:spTgt spid="10658"/>
                                        </p:tgtEl>
                                        <p:attrNameLst>
                                          <p:attrName>ppt_w</p:attrName>
                                        </p:attrNameLst>
                                      </p:cBhvr>
                                      <p:tavLst>
                                        <p:tav tm="0">
                                          <p:val>
                                            <p:strVal val="#ppt_w+.3"/>
                                          </p:val>
                                        </p:tav>
                                        <p:tav tm="100000">
                                          <p:val>
                                            <p:strVal val="#ppt_w"/>
                                          </p:val>
                                        </p:tav>
                                      </p:tavLst>
                                    </p:anim>
                                    <p:anim calcmode="lin" valueType="num">
                                      <p:cBhvr>
                                        <p:cTn id="295" dur="1000" fill="hold"/>
                                        <p:tgtEl>
                                          <p:spTgt spid="10658"/>
                                        </p:tgtEl>
                                        <p:attrNameLst>
                                          <p:attrName>ppt_h</p:attrName>
                                        </p:attrNameLst>
                                      </p:cBhvr>
                                      <p:tavLst>
                                        <p:tav tm="0">
                                          <p:val>
                                            <p:strVal val="#ppt_h"/>
                                          </p:val>
                                        </p:tav>
                                        <p:tav tm="100000">
                                          <p:val>
                                            <p:strVal val="#ppt_h"/>
                                          </p:val>
                                        </p:tav>
                                      </p:tavLst>
                                    </p:anim>
                                    <p:animEffect transition="in" filter="fade">
                                      <p:cBhvr>
                                        <p:cTn id="296" dur="1000"/>
                                        <p:tgtEl>
                                          <p:spTgt spid="10658"/>
                                        </p:tgtEl>
                                      </p:cBhvr>
                                    </p:animEffect>
                                  </p:childTnLst>
                                </p:cTn>
                              </p:par>
                              <p:par>
                                <p:cTn id="297" presetID="50" presetClass="entr" presetSubtype="0" decel="100000" fill="hold" grpId="0" nodeType="withEffect">
                                  <p:stCondLst>
                                    <p:cond delay="0"/>
                                  </p:stCondLst>
                                  <p:childTnLst>
                                    <p:set>
                                      <p:cBhvr>
                                        <p:cTn id="298" dur="1" fill="hold">
                                          <p:stCondLst>
                                            <p:cond delay="0"/>
                                          </p:stCondLst>
                                        </p:cTn>
                                        <p:tgtEl>
                                          <p:spTgt spid="10657"/>
                                        </p:tgtEl>
                                        <p:attrNameLst>
                                          <p:attrName>style.visibility</p:attrName>
                                        </p:attrNameLst>
                                      </p:cBhvr>
                                      <p:to>
                                        <p:strVal val="visible"/>
                                      </p:to>
                                    </p:set>
                                    <p:anim calcmode="lin" valueType="num">
                                      <p:cBhvr>
                                        <p:cTn id="299" dur="1000" fill="hold"/>
                                        <p:tgtEl>
                                          <p:spTgt spid="10657"/>
                                        </p:tgtEl>
                                        <p:attrNameLst>
                                          <p:attrName>ppt_w</p:attrName>
                                        </p:attrNameLst>
                                      </p:cBhvr>
                                      <p:tavLst>
                                        <p:tav tm="0">
                                          <p:val>
                                            <p:strVal val="#ppt_w+.3"/>
                                          </p:val>
                                        </p:tav>
                                        <p:tav tm="100000">
                                          <p:val>
                                            <p:strVal val="#ppt_w"/>
                                          </p:val>
                                        </p:tav>
                                      </p:tavLst>
                                    </p:anim>
                                    <p:anim calcmode="lin" valueType="num">
                                      <p:cBhvr>
                                        <p:cTn id="300" dur="1000" fill="hold"/>
                                        <p:tgtEl>
                                          <p:spTgt spid="10657"/>
                                        </p:tgtEl>
                                        <p:attrNameLst>
                                          <p:attrName>ppt_h</p:attrName>
                                        </p:attrNameLst>
                                      </p:cBhvr>
                                      <p:tavLst>
                                        <p:tav tm="0">
                                          <p:val>
                                            <p:strVal val="#ppt_h"/>
                                          </p:val>
                                        </p:tav>
                                        <p:tav tm="100000">
                                          <p:val>
                                            <p:strVal val="#ppt_h"/>
                                          </p:val>
                                        </p:tav>
                                      </p:tavLst>
                                    </p:anim>
                                    <p:animEffect transition="in" filter="fade">
                                      <p:cBhvr>
                                        <p:cTn id="301" dur="1000"/>
                                        <p:tgtEl>
                                          <p:spTgt spid="10657"/>
                                        </p:tgtEl>
                                      </p:cBhvr>
                                    </p:animEffect>
                                  </p:childTnLst>
                                </p:cTn>
                              </p:par>
                              <p:par>
                                <p:cTn id="302" presetID="50" presetClass="entr" presetSubtype="0" decel="100000" fill="hold" grpId="0" nodeType="withEffect">
                                  <p:stCondLst>
                                    <p:cond delay="0"/>
                                  </p:stCondLst>
                                  <p:childTnLst>
                                    <p:set>
                                      <p:cBhvr>
                                        <p:cTn id="303" dur="1" fill="hold">
                                          <p:stCondLst>
                                            <p:cond delay="0"/>
                                          </p:stCondLst>
                                        </p:cTn>
                                        <p:tgtEl>
                                          <p:spTgt spid="10656"/>
                                        </p:tgtEl>
                                        <p:attrNameLst>
                                          <p:attrName>style.visibility</p:attrName>
                                        </p:attrNameLst>
                                      </p:cBhvr>
                                      <p:to>
                                        <p:strVal val="visible"/>
                                      </p:to>
                                    </p:set>
                                    <p:anim calcmode="lin" valueType="num">
                                      <p:cBhvr>
                                        <p:cTn id="304" dur="1000" fill="hold"/>
                                        <p:tgtEl>
                                          <p:spTgt spid="10656"/>
                                        </p:tgtEl>
                                        <p:attrNameLst>
                                          <p:attrName>ppt_w</p:attrName>
                                        </p:attrNameLst>
                                      </p:cBhvr>
                                      <p:tavLst>
                                        <p:tav tm="0">
                                          <p:val>
                                            <p:strVal val="#ppt_w+.3"/>
                                          </p:val>
                                        </p:tav>
                                        <p:tav tm="100000">
                                          <p:val>
                                            <p:strVal val="#ppt_w"/>
                                          </p:val>
                                        </p:tav>
                                      </p:tavLst>
                                    </p:anim>
                                    <p:anim calcmode="lin" valueType="num">
                                      <p:cBhvr>
                                        <p:cTn id="305" dur="1000" fill="hold"/>
                                        <p:tgtEl>
                                          <p:spTgt spid="10656"/>
                                        </p:tgtEl>
                                        <p:attrNameLst>
                                          <p:attrName>ppt_h</p:attrName>
                                        </p:attrNameLst>
                                      </p:cBhvr>
                                      <p:tavLst>
                                        <p:tav tm="0">
                                          <p:val>
                                            <p:strVal val="#ppt_h"/>
                                          </p:val>
                                        </p:tav>
                                        <p:tav tm="100000">
                                          <p:val>
                                            <p:strVal val="#ppt_h"/>
                                          </p:val>
                                        </p:tav>
                                      </p:tavLst>
                                    </p:anim>
                                    <p:animEffect transition="in" filter="fade">
                                      <p:cBhvr>
                                        <p:cTn id="306" dur="1000"/>
                                        <p:tgtEl>
                                          <p:spTgt spid="10656"/>
                                        </p:tgtEl>
                                      </p:cBhvr>
                                    </p:animEffect>
                                  </p:childTnLst>
                                </p:cTn>
                              </p:par>
                              <p:par>
                                <p:cTn id="307" presetID="50" presetClass="entr" presetSubtype="0" decel="100000" fill="hold" grpId="0" nodeType="withEffect">
                                  <p:stCondLst>
                                    <p:cond delay="0"/>
                                  </p:stCondLst>
                                  <p:childTnLst>
                                    <p:set>
                                      <p:cBhvr>
                                        <p:cTn id="308" dur="1" fill="hold">
                                          <p:stCondLst>
                                            <p:cond delay="0"/>
                                          </p:stCondLst>
                                        </p:cTn>
                                        <p:tgtEl>
                                          <p:spTgt spid="10655"/>
                                        </p:tgtEl>
                                        <p:attrNameLst>
                                          <p:attrName>style.visibility</p:attrName>
                                        </p:attrNameLst>
                                      </p:cBhvr>
                                      <p:to>
                                        <p:strVal val="visible"/>
                                      </p:to>
                                    </p:set>
                                    <p:anim calcmode="lin" valueType="num">
                                      <p:cBhvr>
                                        <p:cTn id="309" dur="1000" fill="hold"/>
                                        <p:tgtEl>
                                          <p:spTgt spid="10655"/>
                                        </p:tgtEl>
                                        <p:attrNameLst>
                                          <p:attrName>ppt_w</p:attrName>
                                        </p:attrNameLst>
                                      </p:cBhvr>
                                      <p:tavLst>
                                        <p:tav tm="0">
                                          <p:val>
                                            <p:strVal val="#ppt_w+.3"/>
                                          </p:val>
                                        </p:tav>
                                        <p:tav tm="100000">
                                          <p:val>
                                            <p:strVal val="#ppt_w"/>
                                          </p:val>
                                        </p:tav>
                                      </p:tavLst>
                                    </p:anim>
                                    <p:anim calcmode="lin" valueType="num">
                                      <p:cBhvr>
                                        <p:cTn id="310" dur="1000" fill="hold"/>
                                        <p:tgtEl>
                                          <p:spTgt spid="10655"/>
                                        </p:tgtEl>
                                        <p:attrNameLst>
                                          <p:attrName>ppt_h</p:attrName>
                                        </p:attrNameLst>
                                      </p:cBhvr>
                                      <p:tavLst>
                                        <p:tav tm="0">
                                          <p:val>
                                            <p:strVal val="#ppt_h"/>
                                          </p:val>
                                        </p:tav>
                                        <p:tav tm="100000">
                                          <p:val>
                                            <p:strVal val="#ppt_h"/>
                                          </p:val>
                                        </p:tav>
                                      </p:tavLst>
                                    </p:anim>
                                    <p:animEffect transition="in" filter="fade">
                                      <p:cBhvr>
                                        <p:cTn id="311" dur="1000"/>
                                        <p:tgtEl>
                                          <p:spTgt spid="10655"/>
                                        </p:tgtEl>
                                      </p:cBhvr>
                                    </p:animEffect>
                                  </p:childTnLst>
                                </p:cTn>
                              </p:par>
                              <p:par>
                                <p:cTn id="312" presetID="50" presetClass="entr" presetSubtype="0" decel="100000" fill="hold" grpId="0" nodeType="withEffect">
                                  <p:stCondLst>
                                    <p:cond delay="0"/>
                                  </p:stCondLst>
                                  <p:childTnLst>
                                    <p:set>
                                      <p:cBhvr>
                                        <p:cTn id="313" dur="1" fill="hold">
                                          <p:stCondLst>
                                            <p:cond delay="0"/>
                                          </p:stCondLst>
                                        </p:cTn>
                                        <p:tgtEl>
                                          <p:spTgt spid="10660"/>
                                        </p:tgtEl>
                                        <p:attrNameLst>
                                          <p:attrName>style.visibility</p:attrName>
                                        </p:attrNameLst>
                                      </p:cBhvr>
                                      <p:to>
                                        <p:strVal val="visible"/>
                                      </p:to>
                                    </p:set>
                                    <p:anim calcmode="lin" valueType="num">
                                      <p:cBhvr>
                                        <p:cTn id="314" dur="1000" fill="hold"/>
                                        <p:tgtEl>
                                          <p:spTgt spid="10660"/>
                                        </p:tgtEl>
                                        <p:attrNameLst>
                                          <p:attrName>ppt_w</p:attrName>
                                        </p:attrNameLst>
                                      </p:cBhvr>
                                      <p:tavLst>
                                        <p:tav tm="0">
                                          <p:val>
                                            <p:strVal val="#ppt_w+.3"/>
                                          </p:val>
                                        </p:tav>
                                        <p:tav tm="100000">
                                          <p:val>
                                            <p:strVal val="#ppt_w"/>
                                          </p:val>
                                        </p:tav>
                                      </p:tavLst>
                                    </p:anim>
                                    <p:anim calcmode="lin" valueType="num">
                                      <p:cBhvr>
                                        <p:cTn id="315" dur="1000" fill="hold"/>
                                        <p:tgtEl>
                                          <p:spTgt spid="10660"/>
                                        </p:tgtEl>
                                        <p:attrNameLst>
                                          <p:attrName>ppt_h</p:attrName>
                                        </p:attrNameLst>
                                      </p:cBhvr>
                                      <p:tavLst>
                                        <p:tav tm="0">
                                          <p:val>
                                            <p:strVal val="#ppt_h"/>
                                          </p:val>
                                        </p:tav>
                                        <p:tav tm="100000">
                                          <p:val>
                                            <p:strVal val="#ppt_h"/>
                                          </p:val>
                                        </p:tav>
                                      </p:tavLst>
                                    </p:anim>
                                    <p:animEffect transition="in" filter="fade">
                                      <p:cBhvr>
                                        <p:cTn id="316" dur="1000"/>
                                        <p:tgtEl>
                                          <p:spTgt spid="10660"/>
                                        </p:tgtEl>
                                      </p:cBhvr>
                                    </p:animEffect>
                                  </p:childTnLst>
                                </p:cTn>
                              </p:par>
                              <p:par>
                                <p:cTn id="317" presetID="50" presetClass="entr" presetSubtype="0" decel="100000" fill="hold" grpId="0" nodeType="withEffect">
                                  <p:stCondLst>
                                    <p:cond delay="0"/>
                                  </p:stCondLst>
                                  <p:childTnLst>
                                    <p:set>
                                      <p:cBhvr>
                                        <p:cTn id="318" dur="1" fill="hold">
                                          <p:stCondLst>
                                            <p:cond delay="0"/>
                                          </p:stCondLst>
                                        </p:cTn>
                                        <p:tgtEl>
                                          <p:spTgt spid="10653"/>
                                        </p:tgtEl>
                                        <p:attrNameLst>
                                          <p:attrName>style.visibility</p:attrName>
                                        </p:attrNameLst>
                                      </p:cBhvr>
                                      <p:to>
                                        <p:strVal val="visible"/>
                                      </p:to>
                                    </p:set>
                                    <p:anim calcmode="lin" valueType="num">
                                      <p:cBhvr>
                                        <p:cTn id="319" dur="1000" fill="hold"/>
                                        <p:tgtEl>
                                          <p:spTgt spid="10653"/>
                                        </p:tgtEl>
                                        <p:attrNameLst>
                                          <p:attrName>ppt_w</p:attrName>
                                        </p:attrNameLst>
                                      </p:cBhvr>
                                      <p:tavLst>
                                        <p:tav tm="0">
                                          <p:val>
                                            <p:strVal val="#ppt_w+.3"/>
                                          </p:val>
                                        </p:tav>
                                        <p:tav tm="100000">
                                          <p:val>
                                            <p:strVal val="#ppt_w"/>
                                          </p:val>
                                        </p:tav>
                                      </p:tavLst>
                                    </p:anim>
                                    <p:anim calcmode="lin" valueType="num">
                                      <p:cBhvr>
                                        <p:cTn id="320" dur="1000" fill="hold"/>
                                        <p:tgtEl>
                                          <p:spTgt spid="10653"/>
                                        </p:tgtEl>
                                        <p:attrNameLst>
                                          <p:attrName>ppt_h</p:attrName>
                                        </p:attrNameLst>
                                      </p:cBhvr>
                                      <p:tavLst>
                                        <p:tav tm="0">
                                          <p:val>
                                            <p:strVal val="#ppt_h"/>
                                          </p:val>
                                        </p:tav>
                                        <p:tav tm="100000">
                                          <p:val>
                                            <p:strVal val="#ppt_h"/>
                                          </p:val>
                                        </p:tav>
                                      </p:tavLst>
                                    </p:anim>
                                    <p:animEffect transition="in" filter="fade">
                                      <p:cBhvr>
                                        <p:cTn id="321" dur="1000"/>
                                        <p:tgtEl>
                                          <p:spTgt spid="10653"/>
                                        </p:tgtEl>
                                      </p:cBhvr>
                                    </p:animEffect>
                                  </p:childTnLst>
                                </p:cTn>
                              </p:par>
                              <p:par>
                                <p:cTn id="322" presetID="50" presetClass="entr" presetSubtype="0" decel="100000" fill="hold" grpId="0" nodeType="withEffect">
                                  <p:stCondLst>
                                    <p:cond delay="0"/>
                                  </p:stCondLst>
                                  <p:childTnLst>
                                    <p:set>
                                      <p:cBhvr>
                                        <p:cTn id="323" dur="1" fill="hold">
                                          <p:stCondLst>
                                            <p:cond delay="0"/>
                                          </p:stCondLst>
                                        </p:cTn>
                                        <p:tgtEl>
                                          <p:spTgt spid="10652"/>
                                        </p:tgtEl>
                                        <p:attrNameLst>
                                          <p:attrName>style.visibility</p:attrName>
                                        </p:attrNameLst>
                                      </p:cBhvr>
                                      <p:to>
                                        <p:strVal val="visible"/>
                                      </p:to>
                                    </p:set>
                                    <p:anim calcmode="lin" valueType="num">
                                      <p:cBhvr>
                                        <p:cTn id="324" dur="1000" fill="hold"/>
                                        <p:tgtEl>
                                          <p:spTgt spid="10652"/>
                                        </p:tgtEl>
                                        <p:attrNameLst>
                                          <p:attrName>ppt_w</p:attrName>
                                        </p:attrNameLst>
                                      </p:cBhvr>
                                      <p:tavLst>
                                        <p:tav tm="0">
                                          <p:val>
                                            <p:strVal val="#ppt_w+.3"/>
                                          </p:val>
                                        </p:tav>
                                        <p:tav tm="100000">
                                          <p:val>
                                            <p:strVal val="#ppt_w"/>
                                          </p:val>
                                        </p:tav>
                                      </p:tavLst>
                                    </p:anim>
                                    <p:anim calcmode="lin" valueType="num">
                                      <p:cBhvr>
                                        <p:cTn id="325" dur="1000" fill="hold"/>
                                        <p:tgtEl>
                                          <p:spTgt spid="10652"/>
                                        </p:tgtEl>
                                        <p:attrNameLst>
                                          <p:attrName>ppt_h</p:attrName>
                                        </p:attrNameLst>
                                      </p:cBhvr>
                                      <p:tavLst>
                                        <p:tav tm="0">
                                          <p:val>
                                            <p:strVal val="#ppt_h"/>
                                          </p:val>
                                        </p:tav>
                                        <p:tav tm="100000">
                                          <p:val>
                                            <p:strVal val="#ppt_h"/>
                                          </p:val>
                                        </p:tav>
                                      </p:tavLst>
                                    </p:anim>
                                    <p:animEffect transition="in" filter="fade">
                                      <p:cBhvr>
                                        <p:cTn id="326" dur="1000"/>
                                        <p:tgtEl>
                                          <p:spTgt spid="10652"/>
                                        </p:tgtEl>
                                      </p:cBhvr>
                                    </p:animEffect>
                                  </p:childTnLst>
                                </p:cTn>
                              </p:par>
                            </p:childTnLst>
                          </p:cTn>
                        </p:par>
                      </p:childTnLst>
                    </p:cTn>
                  </p:par>
                  <p:par>
                    <p:cTn id="327" fill="hold" nodeType="clickPar">
                      <p:stCondLst>
                        <p:cond delay="indefinite"/>
                      </p:stCondLst>
                      <p:childTnLst>
                        <p:par>
                          <p:cTn id="328" fill="hold" nodeType="withGroup">
                            <p:stCondLst>
                              <p:cond delay="0"/>
                            </p:stCondLst>
                            <p:childTnLst>
                              <p:par>
                                <p:cTn id="329" presetID="55" presetClass="exit" presetSubtype="0" fill="hold" grpId="1" nodeType="clickEffect">
                                  <p:stCondLst>
                                    <p:cond delay="0"/>
                                  </p:stCondLst>
                                  <p:childTnLst>
                                    <p:anim calcmode="lin" valueType="num">
                                      <p:cBhvr>
                                        <p:cTn id="330" dur="1000"/>
                                        <p:tgtEl>
                                          <p:spTgt spid="10658"/>
                                        </p:tgtEl>
                                        <p:attrNameLst>
                                          <p:attrName>ppt_w</p:attrName>
                                        </p:attrNameLst>
                                      </p:cBhvr>
                                      <p:tavLst>
                                        <p:tav tm="0">
                                          <p:val>
                                            <p:strVal val="ppt_w"/>
                                          </p:val>
                                        </p:tav>
                                        <p:tav tm="100000">
                                          <p:val>
                                            <p:strVal val="ppt_w*0.70"/>
                                          </p:val>
                                        </p:tav>
                                      </p:tavLst>
                                    </p:anim>
                                    <p:anim calcmode="lin" valueType="num">
                                      <p:cBhvr>
                                        <p:cTn id="331" dur="1000"/>
                                        <p:tgtEl>
                                          <p:spTgt spid="10658"/>
                                        </p:tgtEl>
                                        <p:attrNameLst>
                                          <p:attrName>ppt_h</p:attrName>
                                        </p:attrNameLst>
                                      </p:cBhvr>
                                      <p:tavLst>
                                        <p:tav tm="0">
                                          <p:val>
                                            <p:strVal val="ppt_h"/>
                                          </p:val>
                                        </p:tav>
                                        <p:tav tm="100000">
                                          <p:val>
                                            <p:strVal val="ppt_h"/>
                                          </p:val>
                                        </p:tav>
                                      </p:tavLst>
                                    </p:anim>
                                    <p:animEffect transition="out" filter="fade">
                                      <p:cBhvr>
                                        <p:cTn id="332" dur="1000"/>
                                        <p:tgtEl>
                                          <p:spTgt spid="10658"/>
                                        </p:tgtEl>
                                      </p:cBhvr>
                                    </p:animEffect>
                                    <p:set>
                                      <p:cBhvr>
                                        <p:cTn id="333" dur="1" fill="hold">
                                          <p:stCondLst>
                                            <p:cond delay="999"/>
                                          </p:stCondLst>
                                        </p:cTn>
                                        <p:tgtEl>
                                          <p:spTgt spid="10658"/>
                                        </p:tgtEl>
                                        <p:attrNameLst>
                                          <p:attrName>style.visibility</p:attrName>
                                        </p:attrNameLst>
                                      </p:cBhvr>
                                      <p:to>
                                        <p:strVal val="hidden"/>
                                      </p:to>
                                    </p:set>
                                  </p:childTnLst>
                                </p:cTn>
                              </p:par>
                              <p:par>
                                <p:cTn id="334" presetID="55" presetClass="exit" presetSubtype="0" fill="hold" grpId="1" nodeType="withEffect">
                                  <p:stCondLst>
                                    <p:cond delay="0"/>
                                  </p:stCondLst>
                                  <p:childTnLst>
                                    <p:anim calcmode="lin" valueType="num">
                                      <p:cBhvr>
                                        <p:cTn id="335" dur="1000"/>
                                        <p:tgtEl>
                                          <p:spTgt spid="10657"/>
                                        </p:tgtEl>
                                        <p:attrNameLst>
                                          <p:attrName>ppt_w</p:attrName>
                                        </p:attrNameLst>
                                      </p:cBhvr>
                                      <p:tavLst>
                                        <p:tav tm="0">
                                          <p:val>
                                            <p:strVal val="ppt_w"/>
                                          </p:val>
                                        </p:tav>
                                        <p:tav tm="100000">
                                          <p:val>
                                            <p:strVal val="ppt_w*0.70"/>
                                          </p:val>
                                        </p:tav>
                                      </p:tavLst>
                                    </p:anim>
                                    <p:anim calcmode="lin" valueType="num">
                                      <p:cBhvr>
                                        <p:cTn id="336" dur="1000"/>
                                        <p:tgtEl>
                                          <p:spTgt spid="10657"/>
                                        </p:tgtEl>
                                        <p:attrNameLst>
                                          <p:attrName>ppt_h</p:attrName>
                                        </p:attrNameLst>
                                      </p:cBhvr>
                                      <p:tavLst>
                                        <p:tav tm="0">
                                          <p:val>
                                            <p:strVal val="ppt_h"/>
                                          </p:val>
                                        </p:tav>
                                        <p:tav tm="100000">
                                          <p:val>
                                            <p:strVal val="ppt_h"/>
                                          </p:val>
                                        </p:tav>
                                      </p:tavLst>
                                    </p:anim>
                                    <p:animEffect transition="out" filter="fade">
                                      <p:cBhvr>
                                        <p:cTn id="337" dur="1000"/>
                                        <p:tgtEl>
                                          <p:spTgt spid="10657"/>
                                        </p:tgtEl>
                                      </p:cBhvr>
                                    </p:animEffect>
                                    <p:set>
                                      <p:cBhvr>
                                        <p:cTn id="338" dur="1" fill="hold">
                                          <p:stCondLst>
                                            <p:cond delay="999"/>
                                          </p:stCondLst>
                                        </p:cTn>
                                        <p:tgtEl>
                                          <p:spTgt spid="10657"/>
                                        </p:tgtEl>
                                        <p:attrNameLst>
                                          <p:attrName>style.visibility</p:attrName>
                                        </p:attrNameLst>
                                      </p:cBhvr>
                                      <p:to>
                                        <p:strVal val="hidden"/>
                                      </p:to>
                                    </p:set>
                                  </p:childTnLst>
                                </p:cTn>
                              </p:par>
                              <p:par>
                                <p:cTn id="339" presetID="55" presetClass="exit" presetSubtype="0" fill="hold" grpId="1" nodeType="withEffect">
                                  <p:stCondLst>
                                    <p:cond delay="0"/>
                                  </p:stCondLst>
                                  <p:childTnLst>
                                    <p:anim calcmode="lin" valueType="num">
                                      <p:cBhvr>
                                        <p:cTn id="340" dur="1000"/>
                                        <p:tgtEl>
                                          <p:spTgt spid="10656"/>
                                        </p:tgtEl>
                                        <p:attrNameLst>
                                          <p:attrName>ppt_w</p:attrName>
                                        </p:attrNameLst>
                                      </p:cBhvr>
                                      <p:tavLst>
                                        <p:tav tm="0">
                                          <p:val>
                                            <p:strVal val="ppt_w"/>
                                          </p:val>
                                        </p:tav>
                                        <p:tav tm="100000">
                                          <p:val>
                                            <p:strVal val="ppt_w*0.70"/>
                                          </p:val>
                                        </p:tav>
                                      </p:tavLst>
                                    </p:anim>
                                    <p:anim calcmode="lin" valueType="num">
                                      <p:cBhvr>
                                        <p:cTn id="341" dur="1000"/>
                                        <p:tgtEl>
                                          <p:spTgt spid="10656"/>
                                        </p:tgtEl>
                                        <p:attrNameLst>
                                          <p:attrName>ppt_h</p:attrName>
                                        </p:attrNameLst>
                                      </p:cBhvr>
                                      <p:tavLst>
                                        <p:tav tm="0">
                                          <p:val>
                                            <p:strVal val="ppt_h"/>
                                          </p:val>
                                        </p:tav>
                                        <p:tav tm="100000">
                                          <p:val>
                                            <p:strVal val="ppt_h"/>
                                          </p:val>
                                        </p:tav>
                                      </p:tavLst>
                                    </p:anim>
                                    <p:animEffect transition="out" filter="fade">
                                      <p:cBhvr>
                                        <p:cTn id="342" dur="1000"/>
                                        <p:tgtEl>
                                          <p:spTgt spid="10656"/>
                                        </p:tgtEl>
                                      </p:cBhvr>
                                    </p:animEffect>
                                    <p:set>
                                      <p:cBhvr>
                                        <p:cTn id="343" dur="1" fill="hold">
                                          <p:stCondLst>
                                            <p:cond delay="999"/>
                                          </p:stCondLst>
                                        </p:cTn>
                                        <p:tgtEl>
                                          <p:spTgt spid="10656"/>
                                        </p:tgtEl>
                                        <p:attrNameLst>
                                          <p:attrName>style.visibility</p:attrName>
                                        </p:attrNameLst>
                                      </p:cBhvr>
                                      <p:to>
                                        <p:strVal val="hidden"/>
                                      </p:to>
                                    </p:set>
                                  </p:childTnLst>
                                </p:cTn>
                              </p:par>
                              <p:par>
                                <p:cTn id="344" presetID="55" presetClass="exit" presetSubtype="0" fill="hold" grpId="1" nodeType="withEffect">
                                  <p:stCondLst>
                                    <p:cond delay="0"/>
                                  </p:stCondLst>
                                  <p:childTnLst>
                                    <p:anim calcmode="lin" valueType="num">
                                      <p:cBhvr>
                                        <p:cTn id="345" dur="1000"/>
                                        <p:tgtEl>
                                          <p:spTgt spid="10655"/>
                                        </p:tgtEl>
                                        <p:attrNameLst>
                                          <p:attrName>ppt_w</p:attrName>
                                        </p:attrNameLst>
                                      </p:cBhvr>
                                      <p:tavLst>
                                        <p:tav tm="0">
                                          <p:val>
                                            <p:strVal val="ppt_w"/>
                                          </p:val>
                                        </p:tav>
                                        <p:tav tm="100000">
                                          <p:val>
                                            <p:strVal val="ppt_w*0.70"/>
                                          </p:val>
                                        </p:tav>
                                      </p:tavLst>
                                    </p:anim>
                                    <p:anim calcmode="lin" valueType="num">
                                      <p:cBhvr>
                                        <p:cTn id="346" dur="1000"/>
                                        <p:tgtEl>
                                          <p:spTgt spid="10655"/>
                                        </p:tgtEl>
                                        <p:attrNameLst>
                                          <p:attrName>ppt_h</p:attrName>
                                        </p:attrNameLst>
                                      </p:cBhvr>
                                      <p:tavLst>
                                        <p:tav tm="0">
                                          <p:val>
                                            <p:strVal val="ppt_h"/>
                                          </p:val>
                                        </p:tav>
                                        <p:tav tm="100000">
                                          <p:val>
                                            <p:strVal val="ppt_h"/>
                                          </p:val>
                                        </p:tav>
                                      </p:tavLst>
                                    </p:anim>
                                    <p:animEffect transition="out" filter="fade">
                                      <p:cBhvr>
                                        <p:cTn id="347" dur="1000"/>
                                        <p:tgtEl>
                                          <p:spTgt spid="10655"/>
                                        </p:tgtEl>
                                      </p:cBhvr>
                                    </p:animEffect>
                                    <p:set>
                                      <p:cBhvr>
                                        <p:cTn id="348" dur="1" fill="hold">
                                          <p:stCondLst>
                                            <p:cond delay="999"/>
                                          </p:stCondLst>
                                        </p:cTn>
                                        <p:tgtEl>
                                          <p:spTgt spid="10655"/>
                                        </p:tgtEl>
                                        <p:attrNameLst>
                                          <p:attrName>style.visibility</p:attrName>
                                        </p:attrNameLst>
                                      </p:cBhvr>
                                      <p:to>
                                        <p:strVal val="hidden"/>
                                      </p:to>
                                    </p:set>
                                  </p:childTnLst>
                                </p:cTn>
                              </p:par>
                              <p:par>
                                <p:cTn id="349" presetID="55" presetClass="exit" presetSubtype="0" fill="hold" grpId="1" nodeType="withEffect">
                                  <p:stCondLst>
                                    <p:cond delay="0"/>
                                  </p:stCondLst>
                                  <p:childTnLst>
                                    <p:anim calcmode="lin" valueType="num">
                                      <p:cBhvr>
                                        <p:cTn id="350" dur="1000"/>
                                        <p:tgtEl>
                                          <p:spTgt spid="10660"/>
                                        </p:tgtEl>
                                        <p:attrNameLst>
                                          <p:attrName>ppt_w</p:attrName>
                                        </p:attrNameLst>
                                      </p:cBhvr>
                                      <p:tavLst>
                                        <p:tav tm="0">
                                          <p:val>
                                            <p:strVal val="ppt_w"/>
                                          </p:val>
                                        </p:tav>
                                        <p:tav tm="100000">
                                          <p:val>
                                            <p:strVal val="ppt_w*0.70"/>
                                          </p:val>
                                        </p:tav>
                                      </p:tavLst>
                                    </p:anim>
                                    <p:anim calcmode="lin" valueType="num">
                                      <p:cBhvr>
                                        <p:cTn id="351" dur="1000"/>
                                        <p:tgtEl>
                                          <p:spTgt spid="10660"/>
                                        </p:tgtEl>
                                        <p:attrNameLst>
                                          <p:attrName>ppt_h</p:attrName>
                                        </p:attrNameLst>
                                      </p:cBhvr>
                                      <p:tavLst>
                                        <p:tav tm="0">
                                          <p:val>
                                            <p:strVal val="ppt_h"/>
                                          </p:val>
                                        </p:tav>
                                        <p:tav tm="100000">
                                          <p:val>
                                            <p:strVal val="ppt_h"/>
                                          </p:val>
                                        </p:tav>
                                      </p:tavLst>
                                    </p:anim>
                                    <p:animEffect transition="out" filter="fade">
                                      <p:cBhvr>
                                        <p:cTn id="352" dur="1000"/>
                                        <p:tgtEl>
                                          <p:spTgt spid="10660"/>
                                        </p:tgtEl>
                                      </p:cBhvr>
                                    </p:animEffect>
                                    <p:set>
                                      <p:cBhvr>
                                        <p:cTn id="353" dur="1" fill="hold">
                                          <p:stCondLst>
                                            <p:cond delay="999"/>
                                          </p:stCondLst>
                                        </p:cTn>
                                        <p:tgtEl>
                                          <p:spTgt spid="10660"/>
                                        </p:tgtEl>
                                        <p:attrNameLst>
                                          <p:attrName>style.visibility</p:attrName>
                                        </p:attrNameLst>
                                      </p:cBhvr>
                                      <p:to>
                                        <p:strVal val="hidden"/>
                                      </p:to>
                                    </p:set>
                                  </p:childTnLst>
                                </p:cTn>
                              </p:par>
                              <p:par>
                                <p:cTn id="354" presetID="55" presetClass="exit" presetSubtype="0" fill="hold" grpId="1" nodeType="withEffect">
                                  <p:stCondLst>
                                    <p:cond delay="0"/>
                                  </p:stCondLst>
                                  <p:childTnLst>
                                    <p:anim calcmode="lin" valueType="num">
                                      <p:cBhvr>
                                        <p:cTn id="355" dur="1000"/>
                                        <p:tgtEl>
                                          <p:spTgt spid="10653"/>
                                        </p:tgtEl>
                                        <p:attrNameLst>
                                          <p:attrName>ppt_w</p:attrName>
                                        </p:attrNameLst>
                                      </p:cBhvr>
                                      <p:tavLst>
                                        <p:tav tm="0">
                                          <p:val>
                                            <p:strVal val="ppt_w"/>
                                          </p:val>
                                        </p:tav>
                                        <p:tav tm="100000">
                                          <p:val>
                                            <p:strVal val="ppt_w*0.70"/>
                                          </p:val>
                                        </p:tav>
                                      </p:tavLst>
                                    </p:anim>
                                    <p:anim calcmode="lin" valueType="num">
                                      <p:cBhvr>
                                        <p:cTn id="356" dur="1000"/>
                                        <p:tgtEl>
                                          <p:spTgt spid="10653"/>
                                        </p:tgtEl>
                                        <p:attrNameLst>
                                          <p:attrName>ppt_h</p:attrName>
                                        </p:attrNameLst>
                                      </p:cBhvr>
                                      <p:tavLst>
                                        <p:tav tm="0">
                                          <p:val>
                                            <p:strVal val="ppt_h"/>
                                          </p:val>
                                        </p:tav>
                                        <p:tav tm="100000">
                                          <p:val>
                                            <p:strVal val="ppt_h"/>
                                          </p:val>
                                        </p:tav>
                                      </p:tavLst>
                                    </p:anim>
                                    <p:animEffect transition="out" filter="fade">
                                      <p:cBhvr>
                                        <p:cTn id="357" dur="1000"/>
                                        <p:tgtEl>
                                          <p:spTgt spid="10653"/>
                                        </p:tgtEl>
                                      </p:cBhvr>
                                    </p:animEffect>
                                    <p:set>
                                      <p:cBhvr>
                                        <p:cTn id="358" dur="1" fill="hold">
                                          <p:stCondLst>
                                            <p:cond delay="999"/>
                                          </p:stCondLst>
                                        </p:cTn>
                                        <p:tgtEl>
                                          <p:spTgt spid="10653"/>
                                        </p:tgtEl>
                                        <p:attrNameLst>
                                          <p:attrName>style.visibility</p:attrName>
                                        </p:attrNameLst>
                                      </p:cBhvr>
                                      <p:to>
                                        <p:strVal val="hidden"/>
                                      </p:to>
                                    </p:set>
                                  </p:childTnLst>
                                </p:cTn>
                              </p:par>
                              <p:par>
                                <p:cTn id="359" presetID="55" presetClass="exit" presetSubtype="0" fill="hold" grpId="1" nodeType="withEffect">
                                  <p:stCondLst>
                                    <p:cond delay="0"/>
                                  </p:stCondLst>
                                  <p:childTnLst>
                                    <p:anim calcmode="lin" valueType="num">
                                      <p:cBhvr>
                                        <p:cTn id="360" dur="1000"/>
                                        <p:tgtEl>
                                          <p:spTgt spid="10652"/>
                                        </p:tgtEl>
                                        <p:attrNameLst>
                                          <p:attrName>ppt_w</p:attrName>
                                        </p:attrNameLst>
                                      </p:cBhvr>
                                      <p:tavLst>
                                        <p:tav tm="0">
                                          <p:val>
                                            <p:strVal val="ppt_w"/>
                                          </p:val>
                                        </p:tav>
                                        <p:tav tm="100000">
                                          <p:val>
                                            <p:strVal val="ppt_w*0.70"/>
                                          </p:val>
                                        </p:tav>
                                      </p:tavLst>
                                    </p:anim>
                                    <p:anim calcmode="lin" valueType="num">
                                      <p:cBhvr>
                                        <p:cTn id="361" dur="1000"/>
                                        <p:tgtEl>
                                          <p:spTgt spid="10652"/>
                                        </p:tgtEl>
                                        <p:attrNameLst>
                                          <p:attrName>ppt_h</p:attrName>
                                        </p:attrNameLst>
                                      </p:cBhvr>
                                      <p:tavLst>
                                        <p:tav tm="0">
                                          <p:val>
                                            <p:strVal val="ppt_h"/>
                                          </p:val>
                                        </p:tav>
                                        <p:tav tm="100000">
                                          <p:val>
                                            <p:strVal val="ppt_h"/>
                                          </p:val>
                                        </p:tav>
                                      </p:tavLst>
                                    </p:anim>
                                    <p:animEffect transition="out" filter="fade">
                                      <p:cBhvr>
                                        <p:cTn id="362" dur="1000"/>
                                        <p:tgtEl>
                                          <p:spTgt spid="10652"/>
                                        </p:tgtEl>
                                      </p:cBhvr>
                                    </p:animEffect>
                                    <p:set>
                                      <p:cBhvr>
                                        <p:cTn id="363" dur="1" fill="hold">
                                          <p:stCondLst>
                                            <p:cond delay="999"/>
                                          </p:stCondLst>
                                        </p:cTn>
                                        <p:tgtEl>
                                          <p:spTgt spid="10652"/>
                                        </p:tgtEl>
                                        <p:attrNameLst>
                                          <p:attrName>style.visibility</p:attrName>
                                        </p:attrNameLst>
                                      </p:cBhvr>
                                      <p:to>
                                        <p:strVal val="hidden"/>
                                      </p:to>
                                    </p:set>
                                  </p:childTnLst>
                                </p:cTn>
                              </p:par>
                            </p:childTnLst>
                          </p:cTn>
                        </p:par>
                      </p:childTnLst>
                    </p:cTn>
                  </p:par>
                </p:childTnLst>
              </p:cTn>
              <p:nextCondLst>
                <p:cond evt="onClick" delay="0">
                  <p:tgtEl>
                    <p:spTgt spid="10616"/>
                  </p:tgtEl>
                </p:cond>
              </p:nextCondLst>
            </p:seq>
            <p:seq concurrent="1" nextAc="seek">
              <p:cTn id="364" restart="whenNotActive" fill="hold" evtFilter="cancelBubble" nodeType="interactiveSeq">
                <p:stCondLst>
                  <p:cond evt="onClick" delay="0">
                    <p:tgtEl>
                      <p:spTgt spid="10833"/>
                    </p:tgtEl>
                  </p:cond>
                </p:stCondLst>
                <p:endSync evt="end" delay="0">
                  <p:rtn val="all"/>
                </p:endSync>
                <p:childTnLst>
                  <p:par>
                    <p:cTn id="365" fill="hold" nodeType="clickPar">
                      <p:stCondLst>
                        <p:cond delay="0"/>
                      </p:stCondLst>
                      <p:childTnLst>
                        <p:par>
                          <p:cTn id="366" fill="hold" nodeType="withGroup">
                            <p:stCondLst>
                              <p:cond delay="0"/>
                            </p:stCondLst>
                            <p:childTnLst>
                              <p:par>
                                <p:cTn id="367" presetID="1" presetClass="entr" presetSubtype="0" fill="hold" grpId="2" nodeType="clickEffect">
                                  <p:stCondLst>
                                    <p:cond delay="0"/>
                                  </p:stCondLst>
                                  <p:iterate type="lt">
                                    <p:tmAbs val="0"/>
                                  </p:iterate>
                                  <p:childTnLst>
                                    <p:set>
                                      <p:cBhvr>
                                        <p:cTn id="368" dur="1" fill="hold">
                                          <p:stCondLst>
                                            <p:cond delay="0"/>
                                          </p:stCondLst>
                                        </p:cTn>
                                        <p:tgtEl>
                                          <p:spTgt spid="10619"/>
                                        </p:tgtEl>
                                        <p:attrNameLst>
                                          <p:attrName>style.visibility</p:attrName>
                                        </p:attrNameLst>
                                      </p:cBhvr>
                                      <p:to>
                                        <p:strVal val="visible"/>
                                      </p:to>
                                    </p:set>
                                  </p:childTnLst>
                                </p:cTn>
                              </p:par>
                              <p:par>
                                <p:cTn id="369" presetID="1" presetClass="entr" presetSubtype="0" fill="hold" grpId="2" nodeType="withEffect">
                                  <p:stCondLst>
                                    <p:cond delay="0"/>
                                  </p:stCondLst>
                                  <p:iterate type="lt">
                                    <p:tmAbs val="0"/>
                                  </p:iterate>
                                  <p:childTnLst>
                                    <p:set>
                                      <p:cBhvr>
                                        <p:cTn id="370" dur="1" fill="hold">
                                          <p:stCondLst>
                                            <p:cond delay="0"/>
                                          </p:stCondLst>
                                        </p:cTn>
                                        <p:tgtEl>
                                          <p:spTgt spid="10628"/>
                                        </p:tgtEl>
                                        <p:attrNameLst>
                                          <p:attrName>style.visibility</p:attrName>
                                        </p:attrNameLst>
                                      </p:cBhvr>
                                      <p:to>
                                        <p:strVal val="visible"/>
                                      </p:to>
                                    </p:set>
                                  </p:childTnLst>
                                </p:cTn>
                              </p:par>
                              <p:par>
                                <p:cTn id="371" presetID="1" presetClass="entr" presetSubtype="0" fill="hold" grpId="2" nodeType="withEffect">
                                  <p:stCondLst>
                                    <p:cond delay="0"/>
                                  </p:stCondLst>
                                  <p:iterate type="lt">
                                    <p:tmAbs val="0"/>
                                  </p:iterate>
                                  <p:childTnLst>
                                    <p:set>
                                      <p:cBhvr>
                                        <p:cTn id="372" dur="1" fill="hold">
                                          <p:stCondLst>
                                            <p:cond delay="0"/>
                                          </p:stCondLst>
                                        </p:cTn>
                                        <p:tgtEl>
                                          <p:spTgt spid="10636"/>
                                        </p:tgtEl>
                                        <p:attrNameLst>
                                          <p:attrName>style.visibility</p:attrName>
                                        </p:attrNameLst>
                                      </p:cBhvr>
                                      <p:to>
                                        <p:strVal val="visible"/>
                                      </p:to>
                                    </p:set>
                                  </p:childTnLst>
                                </p:cTn>
                              </p:par>
                              <p:par>
                                <p:cTn id="373" presetID="1" presetClass="entr" presetSubtype="0" fill="hold" grpId="2" nodeType="withEffect">
                                  <p:stCondLst>
                                    <p:cond delay="0"/>
                                  </p:stCondLst>
                                  <p:childTnLst>
                                    <p:set>
                                      <p:cBhvr>
                                        <p:cTn id="374" dur="1" fill="hold">
                                          <p:stCondLst>
                                            <p:cond delay="0"/>
                                          </p:stCondLst>
                                        </p:cTn>
                                        <p:tgtEl>
                                          <p:spTgt spid="10642"/>
                                        </p:tgtEl>
                                        <p:attrNameLst>
                                          <p:attrName>style.visibility</p:attrName>
                                        </p:attrNameLst>
                                      </p:cBhvr>
                                      <p:to>
                                        <p:strVal val="visible"/>
                                      </p:to>
                                    </p:set>
                                  </p:childTnLst>
                                </p:cTn>
                              </p:par>
                              <p:par>
                                <p:cTn id="375" presetID="1" presetClass="entr" presetSubtype="0" fill="hold" grpId="2" nodeType="withEffect">
                                  <p:stCondLst>
                                    <p:cond delay="0"/>
                                  </p:stCondLst>
                                  <p:iterate type="lt">
                                    <p:tmAbs val="0"/>
                                  </p:iterate>
                                  <p:childTnLst>
                                    <p:set>
                                      <p:cBhvr>
                                        <p:cTn id="376" dur="1" fill="hold">
                                          <p:stCondLst>
                                            <p:cond delay="0"/>
                                          </p:stCondLst>
                                        </p:cTn>
                                        <p:tgtEl>
                                          <p:spTgt spid="10650"/>
                                        </p:tgtEl>
                                        <p:attrNameLst>
                                          <p:attrName>style.visibility</p:attrName>
                                        </p:attrNameLst>
                                      </p:cBhvr>
                                      <p:to>
                                        <p:strVal val="visible"/>
                                      </p:to>
                                    </p:set>
                                  </p:childTnLst>
                                </p:cTn>
                              </p:par>
                              <p:par>
                                <p:cTn id="377" presetID="1" presetClass="entr" presetSubtype="0" fill="hold" grpId="2" nodeType="withEffect">
                                  <p:stCondLst>
                                    <p:cond delay="0"/>
                                  </p:stCondLst>
                                  <p:childTnLst>
                                    <p:set>
                                      <p:cBhvr>
                                        <p:cTn id="378" dur="1" fill="hold">
                                          <p:stCondLst>
                                            <p:cond delay="0"/>
                                          </p:stCondLst>
                                        </p:cTn>
                                        <p:tgtEl>
                                          <p:spTgt spid="10655"/>
                                        </p:tgtEl>
                                        <p:attrNameLst>
                                          <p:attrName>style.visibility</p:attrName>
                                        </p:attrNameLst>
                                      </p:cBhvr>
                                      <p:to>
                                        <p:strVal val="visible"/>
                                      </p:to>
                                    </p:set>
                                  </p:childTnLst>
                                </p:cTn>
                              </p:par>
                            </p:childTnLst>
                          </p:cTn>
                        </p:par>
                      </p:childTnLst>
                    </p:cTn>
                  </p:par>
                  <p:par>
                    <p:cTn id="379" fill="hold" nodeType="clickPar">
                      <p:stCondLst>
                        <p:cond delay="indefinite"/>
                      </p:stCondLst>
                      <p:childTnLst>
                        <p:par>
                          <p:cTn id="380" fill="hold" nodeType="withGroup">
                            <p:stCondLst>
                              <p:cond delay="0"/>
                            </p:stCondLst>
                            <p:childTnLst>
                              <p:par>
                                <p:cTn id="381" presetID="3" presetClass="exit" presetSubtype="10" fill="hold" grpId="3" nodeType="clickEffect">
                                  <p:stCondLst>
                                    <p:cond delay="0"/>
                                  </p:stCondLst>
                                  <p:iterate type="lt">
                                    <p:tmPct val="0"/>
                                  </p:iterate>
                                  <p:childTnLst>
                                    <p:animEffect transition="out" filter="blinds(horizontal)">
                                      <p:cBhvr>
                                        <p:cTn id="382" dur="500"/>
                                        <p:tgtEl>
                                          <p:spTgt spid="10619"/>
                                        </p:tgtEl>
                                      </p:cBhvr>
                                    </p:animEffect>
                                    <p:set>
                                      <p:cBhvr>
                                        <p:cTn id="383" dur="1" fill="hold">
                                          <p:stCondLst>
                                            <p:cond delay="499"/>
                                          </p:stCondLst>
                                        </p:cTn>
                                        <p:tgtEl>
                                          <p:spTgt spid="10619"/>
                                        </p:tgtEl>
                                        <p:attrNameLst>
                                          <p:attrName>style.visibility</p:attrName>
                                        </p:attrNameLst>
                                      </p:cBhvr>
                                      <p:to>
                                        <p:strVal val="hidden"/>
                                      </p:to>
                                    </p:set>
                                  </p:childTnLst>
                                </p:cTn>
                              </p:par>
                              <p:par>
                                <p:cTn id="384" presetID="3" presetClass="exit" presetSubtype="10" fill="hold" grpId="3" nodeType="withEffect">
                                  <p:stCondLst>
                                    <p:cond delay="0"/>
                                  </p:stCondLst>
                                  <p:iterate type="lt">
                                    <p:tmPct val="0"/>
                                  </p:iterate>
                                  <p:childTnLst>
                                    <p:animEffect transition="out" filter="blinds(horizontal)">
                                      <p:cBhvr>
                                        <p:cTn id="385" dur="500"/>
                                        <p:tgtEl>
                                          <p:spTgt spid="10628"/>
                                        </p:tgtEl>
                                      </p:cBhvr>
                                    </p:animEffect>
                                    <p:set>
                                      <p:cBhvr>
                                        <p:cTn id="386" dur="1" fill="hold">
                                          <p:stCondLst>
                                            <p:cond delay="499"/>
                                          </p:stCondLst>
                                        </p:cTn>
                                        <p:tgtEl>
                                          <p:spTgt spid="10628"/>
                                        </p:tgtEl>
                                        <p:attrNameLst>
                                          <p:attrName>style.visibility</p:attrName>
                                        </p:attrNameLst>
                                      </p:cBhvr>
                                      <p:to>
                                        <p:strVal val="hidden"/>
                                      </p:to>
                                    </p:set>
                                  </p:childTnLst>
                                </p:cTn>
                              </p:par>
                              <p:par>
                                <p:cTn id="387" presetID="3" presetClass="exit" presetSubtype="10" fill="hold" grpId="3" nodeType="withEffect">
                                  <p:stCondLst>
                                    <p:cond delay="0"/>
                                  </p:stCondLst>
                                  <p:iterate type="lt">
                                    <p:tmPct val="0"/>
                                  </p:iterate>
                                  <p:childTnLst>
                                    <p:animEffect transition="out" filter="blinds(horizontal)">
                                      <p:cBhvr>
                                        <p:cTn id="388" dur="500"/>
                                        <p:tgtEl>
                                          <p:spTgt spid="10636"/>
                                        </p:tgtEl>
                                      </p:cBhvr>
                                    </p:animEffect>
                                    <p:set>
                                      <p:cBhvr>
                                        <p:cTn id="389" dur="1" fill="hold">
                                          <p:stCondLst>
                                            <p:cond delay="499"/>
                                          </p:stCondLst>
                                        </p:cTn>
                                        <p:tgtEl>
                                          <p:spTgt spid="10636"/>
                                        </p:tgtEl>
                                        <p:attrNameLst>
                                          <p:attrName>style.visibility</p:attrName>
                                        </p:attrNameLst>
                                      </p:cBhvr>
                                      <p:to>
                                        <p:strVal val="hidden"/>
                                      </p:to>
                                    </p:set>
                                  </p:childTnLst>
                                </p:cTn>
                              </p:par>
                              <p:par>
                                <p:cTn id="390" presetID="3" presetClass="exit" presetSubtype="10" fill="hold" grpId="3" nodeType="withEffect">
                                  <p:stCondLst>
                                    <p:cond delay="0"/>
                                  </p:stCondLst>
                                  <p:childTnLst>
                                    <p:animEffect transition="out" filter="blinds(horizontal)">
                                      <p:cBhvr>
                                        <p:cTn id="391" dur="500"/>
                                        <p:tgtEl>
                                          <p:spTgt spid="10642"/>
                                        </p:tgtEl>
                                      </p:cBhvr>
                                    </p:animEffect>
                                    <p:set>
                                      <p:cBhvr>
                                        <p:cTn id="392" dur="1" fill="hold">
                                          <p:stCondLst>
                                            <p:cond delay="499"/>
                                          </p:stCondLst>
                                        </p:cTn>
                                        <p:tgtEl>
                                          <p:spTgt spid="10642"/>
                                        </p:tgtEl>
                                        <p:attrNameLst>
                                          <p:attrName>style.visibility</p:attrName>
                                        </p:attrNameLst>
                                      </p:cBhvr>
                                      <p:to>
                                        <p:strVal val="hidden"/>
                                      </p:to>
                                    </p:set>
                                  </p:childTnLst>
                                </p:cTn>
                              </p:par>
                              <p:par>
                                <p:cTn id="393" presetID="3" presetClass="exit" presetSubtype="10" fill="hold" grpId="3" nodeType="withEffect">
                                  <p:stCondLst>
                                    <p:cond delay="0"/>
                                  </p:stCondLst>
                                  <p:iterate type="lt">
                                    <p:tmPct val="0"/>
                                  </p:iterate>
                                  <p:childTnLst>
                                    <p:animEffect transition="out" filter="blinds(horizontal)">
                                      <p:cBhvr>
                                        <p:cTn id="394" dur="500"/>
                                        <p:tgtEl>
                                          <p:spTgt spid="10650"/>
                                        </p:tgtEl>
                                      </p:cBhvr>
                                    </p:animEffect>
                                    <p:set>
                                      <p:cBhvr>
                                        <p:cTn id="395" dur="1" fill="hold">
                                          <p:stCondLst>
                                            <p:cond delay="499"/>
                                          </p:stCondLst>
                                        </p:cTn>
                                        <p:tgtEl>
                                          <p:spTgt spid="10650"/>
                                        </p:tgtEl>
                                        <p:attrNameLst>
                                          <p:attrName>style.visibility</p:attrName>
                                        </p:attrNameLst>
                                      </p:cBhvr>
                                      <p:to>
                                        <p:strVal val="hidden"/>
                                      </p:to>
                                    </p:set>
                                  </p:childTnLst>
                                </p:cTn>
                              </p:par>
                              <p:par>
                                <p:cTn id="396" presetID="3" presetClass="exit" presetSubtype="10" fill="hold" grpId="3" nodeType="withEffect">
                                  <p:stCondLst>
                                    <p:cond delay="0"/>
                                  </p:stCondLst>
                                  <p:childTnLst>
                                    <p:animEffect transition="out" filter="blinds(horizontal)">
                                      <p:cBhvr>
                                        <p:cTn id="397" dur="500"/>
                                        <p:tgtEl>
                                          <p:spTgt spid="10655"/>
                                        </p:tgtEl>
                                      </p:cBhvr>
                                    </p:animEffect>
                                    <p:set>
                                      <p:cBhvr>
                                        <p:cTn id="398" dur="1" fill="hold">
                                          <p:stCondLst>
                                            <p:cond delay="499"/>
                                          </p:stCondLst>
                                        </p:cTn>
                                        <p:tgtEl>
                                          <p:spTgt spid="10655"/>
                                        </p:tgtEl>
                                        <p:attrNameLst>
                                          <p:attrName>style.visibility</p:attrName>
                                        </p:attrNameLst>
                                      </p:cBhvr>
                                      <p:to>
                                        <p:strVal val="hidden"/>
                                      </p:to>
                                    </p:set>
                                  </p:childTnLst>
                                </p:cTn>
                              </p:par>
                            </p:childTnLst>
                          </p:cTn>
                        </p:par>
                      </p:childTnLst>
                    </p:cTn>
                  </p:par>
                </p:childTnLst>
              </p:cTn>
              <p:nextCondLst>
                <p:cond evt="onClick" delay="0">
                  <p:tgtEl>
                    <p:spTgt spid="10833"/>
                  </p:tgtEl>
                </p:cond>
              </p:nextCondLst>
            </p:seq>
            <p:seq concurrent="1" nextAc="seek">
              <p:cTn id="399" restart="whenNotActive" fill="hold" evtFilter="cancelBubble" nodeType="interactiveSeq">
                <p:stCondLst>
                  <p:cond evt="onClick" delay="0">
                    <p:tgtEl>
                      <p:spTgt spid="10834"/>
                    </p:tgtEl>
                  </p:cond>
                </p:stCondLst>
                <p:endSync evt="end" delay="0">
                  <p:rtn val="all"/>
                </p:endSync>
                <p:childTnLst>
                  <p:par>
                    <p:cTn id="400" fill="hold" nodeType="clickPar">
                      <p:stCondLst>
                        <p:cond delay="0"/>
                      </p:stCondLst>
                      <p:childTnLst>
                        <p:par>
                          <p:cTn id="401" fill="hold" nodeType="withGroup">
                            <p:stCondLst>
                              <p:cond delay="0"/>
                            </p:stCondLst>
                            <p:childTnLst>
                              <p:par>
                                <p:cTn id="402" presetID="14" presetClass="entr" presetSubtype="10" fill="hold" grpId="0" nodeType="clickEffect">
                                  <p:stCondLst>
                                    <p:cond delay="0"/>
                                  </p:stCondLst>
                                  <p:childTnLst>
                                    <p:set>
                                      <p:cBhvr>
                                        <p:cTn id="403" dur="1" fill="hold">
                                          <p:stCondLst>
                                            <p:cond delay="0"/>
                                          </p:stCondLst>
                                        </p:cTn>
                                        <p:tgtEl>
                                          <p:spTgt spid="10840"/>
                                        </p:tgtEl>
                                        <p:attrNameLst>
                                          <p:attrName>style.visibility</p:attrName>
                                        </p:attrNameLst>
                                      </p:cBhvr>
                                      <p:to>
                                        <p:strVal val="visible"/>
                                      </p:to>
                                    </p:set>
                                    <p:animEffect transition="in" filter="randombar(horizontal)">
                                      <p:cBhvr>
                                        <p:cTn id="404" dur="500"/>
                                        <p:tgtEl>
                                          <p:spTgt spid="10840"/>
                                        </p:tgtEl>
                                      </p:cBhvr>
                                    </p:animEffect>
                                  </p:childTnLst>
                                </p:cTn>
                              </p:par>
                            </p:childTnLst>
                          </p:cTn>
                        </p:par>
                      </p:childTnLst>
                    </p:cTn>
                  </p:par>
                  <p:par>
                    <p:cTn id="405" fill="hold" nodeType="clickPar">
                      <p:stCondLst>
                        <p:cond delay="indefinite"/>
                      </p:stCondLst>
                      <p:childTnLst>
                        <p:par>
                          <p:cTn id="406" fill="hold" nodeType="withGroup">
                            <p:stCondLst>
                              <p:cond delay="0"/>
                            </p:stCondLst>
                            <p:childTnLst>
                              <p:par>
                                <p:cTn id="407" presetID="6" presetClass="exit" presetSubtype="16" fill="hold" grpId="1" nodeType="clickEffect">
                                  <p:stCondLst>
                                    <p:cond delay="0"/>
                                  </p:stCondLst>
                                  <p:childTnLst>
                                    <p:animEffect transition="out" filter="circle(in)">
                                      <p:cBhvr>
                                        <p:cTn id="408" dur="2000"/>
                                        <p:tgtEl>
                                          <p:spTgt spid="10840"/>
                                        </p:tgtEl>
                                      </p:cBhvr>
                                    </p:animEffect>
                                    <p:set>
                                      <p:cBhvr>
                                        <p:cTn id="409" dur="1" fill="hold">
                                          <p:stCondLst>
                                            <p:cond delay="1999"/>
                                          </p:stCondLst>
                                        </p:cTn>
                                        <p:tgtEl>
                                          <p:spTgt spid="10840"/>
                                        </p:tgtEl>
                                        <p:attrNameLst>
                                          <p:attrName>style.visibility</p:attrName>
                                        </p:attrNameLst>
                                      </p:cBhvr>
                                      <p:to>
                                        <p:strVal val="hidden"/>
                                      </p:to>
                                    </p:set>
                                  </p:childTnLst>
                                </p:cTn>
                              </p:par>
                            </p:childTnLst>
                          </p:cTn>
                        </p:par>
                      </p:childTnLst>
                    </p:cTn>
                  </p:par>
                </p:childTnLst>
              </p:cTn>
              <p:nextCondLst>
                <p:cond evt="onClick" delay="0">
                  <p:tgtEl>
                    <p:spTgt spid="10834"/>
                  </p:tgtEl>
                </p:cond>
              </p:nextCondLst>
            </p:seq>
            <p:seq concurrent="1" nextAc="seek">
              <p:cTn id="410" restart="whenNotActive" fill="hold" evtFilter="cancelBubble" nodeType="interactiveSeq">
                <p:stCondLst>
                  <p:cond evt="onClick" delay="0">
                    <p:tgtEl>
                      <p:spTgt spid="10835"/>
                    </p:tgtEl>
                  </p:cond>
                </p:stCondLst>
                <p:endSync evt="end" delay="0">
                  <p:rtn val="all"/>
                </p:endSync>
                <p:childTnLst>
                  <p:par>
                    <p:cTn id="411" fill="hold" nodeType="clickPar">
                      <p:stCondLst>
                        <p:cond delay="0"/>
                      </p:stCondLst>
                      <p:childTnLst>
                        <p:par>
                          <p:cTn id="412" fill="hold" nodeType="withGroup">
                            <p:stCondLst>
                              <p:cond delay="0"/>
                            </p:stCondLst>
                            <p:childTnLst>
                              <p:par>
                                <p:cTn id="413" presetID="21" presetClass="entr" presetSubtype="4" fill="hold" nodeType="clickEffect">
                                  <p:stCondLst>
                                    <p:cond delay="0"/>
                                  </p:stCondLst>
                                  <p:childTnLst>
                                    <p:set>
                                      <p:cBhvr>
                                        <p:cTn id="414" dur="1" fill="hold">
                                          <p:stCondLst>
                                            <p:cond delay="0"/>
                                          </p:stCondLst>
                                        </p:cTn>
                                        <p:tgtEl>
                                          <p:spTgt spid="10841">
                                            <p:txEl>
                                              <p:pRg st="0" end="0"/>
                                            </p:txEl>
                                          </p:spTgt>
                                        </p:tgtEl>
                                        <p:attrNameLst>
                                          <p:attrName>style.visibility</p:attrName>
                                        </p:attrNameLst>
                                      </p:cBhvr>
                                      <p:to>
                                        <p:strVal val="visible"/>
                                      </p:to>
                                    </p:set>
                                    <p:animEffect transition="in" filter="wheel(4)">
                                      <p:cBhvr>
                                        <p:cTn id="415" dur="2000"/>
                                        <p:tgtEl>
                                          <p:spTgt spid="10841">
                                            <p:txEl>
                                              <p:pRg st="0" end="0"/>
                                            </p:txEl>
                                          </p:spTgt>
                                        </p:tgtEl>
                                      </p:cBhvr>
                                    </p:animEffect>
                                  </p:childTnLst>
                                </p:cTn>
                              </p:par>
                            </p:childTnLst>
                          </p:cTn>
                        </p:par>
                      </p:childTnLst>
                    </p:cTn>
                  </p:par>
                  <p:par>
                    <p:cTn id="416" fill="hold" nodeType="clickPar">
                      <p:stCondLst>
                        <p:cond delay="indefinite"/>
                      </p:stCondLst>
                      <p:childTnLst>
                        <p:par>
                          <p:cTn id="417" fill="hold" nodeType="withGroup">
                            <p:stCondLst>
                              <p:cond delay="0"/>
                            </p:stCondLst>
                            <p:childTnLst>
                              <p:par>
                                <p:cTn id="418" presetID="25" presetClass="exit" presetSubtype="0" fill="hold" grpId="0" nodeType="clickEffect">
                                  <p:stCondLst>
                                    <p:cond delay="0"/>
                                  </p:stCondLst>
                                  <p:childTnLst>
                                    <p:animEffect transition="out" filter="fade">
                                      <p:cBhvr>
                                        <p:cTn id="419" dur="1000" accel="50000">
                                          <p:stCondLst>
                                            <p:cond delay="0"/>
                                          </p:stCondLst>
                                        </p:cTn>
                                        <p:tgtEl>
                                          <p:spTgt spid="10841">
                                            <p:txEl>
                                              <p:pRg st="0" end="0"/>
                                            </p:txEl>
                                          </p:spTgt>
                                        </p:tgtEl>
                                      </p:cBhvr>
                                    </p:animEffect>
                                    <p:anim calcmode="lin" valueType="num">
                                      <p:cBhvr>
                                        <p:cTn id="420" dur="500" accel="50000">
                                          <p:stCondLst>
                                            <p:cond delay="0"/>
                                          </p:stCondLst>
                                        </p:cTn>
                                        <p:tgtEl>
                                          <p:spTgt spid="10841">
                                            <p:txEl>
                                              <p:pRg st="0" end="0"/>
                                            </p:txEl>
                                          </p:spTgt>
                                        </p:tgtEl>
                                        <p:attrNameLst>
                                          <p:attrName>ppt_y</p:attrName>
                                        </p:attrNameLst>
                                      </p:cBhvr>
                                      <p:tavLst>
                                        <p:tav tm="0">
                                          <p:val>
                                            <p:strVal val="ppt_y"/>
                                          </p:val>
                                        </p:tav>
                                        <p:tav tm="100000">
                                          <p:val>
                                            <p:strVal val="ppt_y+.1"/>
                                          </p:val>
                                        </p:tav>
                                      </p:tavLst>
                                    </p:anim>
                                    <p:anim calcmode="lin" valueType="num">
                                      <p:cBhvr>
                                        <p:cTn id="421" dur="500" decel="50000">
                                          <p:stCondLst>
                                            <p:cond delay="500"/>
                                          </p:stCondLst>
                                        </p:cTn>
                                        <p:tgtEl>
                                          <p:spTgt spid="10841">
                                            <p:txEl>
                                              <p:pRg st="0" end="0"/>
                                            </p:txEl>
                                          </p:spTgt>
                                        </p:tgtEl>
                                        <p:attrNameLst>
                                          <p:attrName>ppt_y</p:attrName>
                                        </p:attrNameLst>
                                      </p:cBhvr>
                                      <p:tavLst>
                                        <p:tav tm="0">
                                          <p:val>
                                            <p:strVal val="ppt_y"/>
                                          </p:val>
                                        </p:tav>
                                        <p:tav tm="100000">
                                          <p:val>
                                            <p:strVal val="ppt_y-.1"/>
                                          </p:val>
                                        </p:tav>
                                      </p:tavLst>
                                    </p:anim>
                                    <p:anim calcmode="lin" valueType="num">
                                      <p:cBhvr>
                                        <p:cTn id="422" dur="500" accel="50000">
                                          <p:stCondLst>
                                            <p:cond delay="500"/>
                                          </p:stCondLst>
                                        </p:cTn>
                                        <p:tgtEl>
                                          <p:spTgt spid="10841">
                                            <p:txEl>
                                              <p:pRg st="0" end="0"/>
                                            </p:txEl>
                                          </p:spTgt>
                                        </p:tgtEl>
                                        <p:attrNameLst>
                                          <p:attrName>ppt_x</p:attrName>
                                        </p:attrNameLst>
                                      </p:cBhvr>
                                      <p:tavLst>
                                        <p:tav tm="0">
                                          <p:val>
                                            <p:strVal val="ppt_x"/>
                                          </p:val>
                                        </p:tav>
                                        <p:tav tm="100000">
                                          <p:val>
                                            <p:strVal val="ppt_x+.4"/>
                                          </p:val>
                                        </p:tav>
                                      </p:tavLst>
                                    </p:anim>
                                    <p:anim calcmode="lin" valueType="num">
                                      <p:cBhvr>
                                        <p:cTn id="423" dur="1000"/>
                                        <p:tgtEl>
                                          <p:spTgt spid="10841">
                                            <p:txEl>
                                              <p:pRg st="0" end="0"/>
                                            </p:txEl>
                                          </p:spTgt>
                                        </p:tgtEl>
                                        <p:attrNameLst>
                                          <p:attrName>ppt_h</p:attrName>
                                        </p:attrNameLst>
                                      </p:cBhvr>
                                      <p:tavLst>
                                        <p:tav tm="0">
                                          <p:val>
                                            <p:strVal val="ppt_h"/>
                                          </p:val>
                                        </p:tav>
                                        <p:tav tm="100000">
                                          <p:val>
                                            <p:strVal val="ppt_h"/>
                                          </p:val>
                                        </p:tav>
                                      </p:tavLst>
                                    </p:anim>
                                    <p:anim calcmode="lin" valueType="num">
                                      <p:cBhvr>
                                        <p:cTn id="424" dur="500" accel="50000">
                                          <p:stCondLst>
                                            <p:cond delay="0"/>
                                          </p:stCondLst>
                                        </p:cTn>
                                        <p:tgtEl>
                                          <p:spTgt spid="10841">
                                            <p:txEl>
                                              <p:pRg st="0" end="0"/>
                                            </p:txEl>
                                          </p:spTgt>
                                        </p:tgtEl>
                                        <p:attrNameLst>
                                          <p:attrName>ppt_w</p:attrName>
                                        </p:attrNameLst>
                                      </p:cBhvr>
                                      <p:tavLst>
                                        <p:tav tm="0">
                                          <p:val>
                                            <p:strVal val="ppt_w"/>
                                          </p:val>
                                        </p:tav>
                                        <p:tav tm="100000">
                                          <p:val>
                                            <p:strVal val="ppt_w*.05"/>
                                          </p:val>
                                        </p:tav>
                                      </p:tavLst>
                                    </p:anim>
                                    <p:anim calcmode="lin" valueType="num">
                                      <p:cBhvr>
                                        <p:cTn id="425" dur="500" decel="50000">
                                          <p:stCondLst>
                                            <p:cond delay="500"/>
                                          </p:stCondLst>
                                        </p:cTn>
                                        <p:tgtEl>
                                          <p:spTgt spid="10841">
                                            <p:txEl>
                                              <p:pRg st="0" end="0"/>
                                            </p:txEl>
                                          </p:spTgt>
                                        </p:tgtEl>
                                        <p:attrNameLst>
                                          <p:attrName>ppt_w</p:attrName>
                                        </p:attrNameLst>
                                      </p:cBhvr>
                                      <p:tavLst>
                                        <p:tav tm="0">
                                          <p:val>
                                            <p:strVal val="ppt_w"/>
                                          </p:val>
                                        </p:tav>
                                        <p:tav tm="100000">
                                          <p:val>
                                            <p:strVal val="ppt_w/.05"/>
                                          </p:val>
                                        </p:tav>
                                      </p:tavLst>
                                    </p:anim>
                                    <p:anim calcmode="lin" valueType="num">
                                      <p:cBhvr>
                                        <p:cTn id="426" dur="500" accel="50000">
                                          <p:stCondLst>
                                            <p:cond delay="500"/>
                                          </p:stCondLst>
                                        </p:cTn>
                                        <p:tgtEl>
                                          <p:spTgt spid="10841">
                                            <p:txEl>
                                              <p:pRg st="0" end="0"/>
                                            </p:txEl>
                                          </p:spTgt>
                                        </p:tgtEl>
                                        <p:attrNameLst>
                                          <p:attrName>style.rotation</p:attrName>
                                        </p:attrNameLst>
                                      </p:cBhvr>
                                      <p:tavLst>
                                        <p:tav tm="0">
                                          <p:val>
                                            <p:fltVal val="0"/>
                                          </p:val>
                                        </p:tav>
                                        <p:tav tm="100000">
                                          <p:val>
                                            <p:fltVal val="-90"/>
                                          </p:val>
                                        </p:tav>
                                      </p:tavLst>
                                    </p:anim>
                                    <p:set>
                                      <p:cBhvr>
                                        <p:cTn id="427" dur="1" fill="hold">
                                          <p:stCondLst>
                                            <p:cond delay="999"/>
                                          </p:stCondLst>
                                        </p:cTn>
                                        <p:tgtEl>
                                          <p:spTgt spid="10841">
                                            <p:txEl>
                                              <p:pRg st="0" end="0"/>
                                            </p:txEl>
                                          </p:spTgt>
                                        </p:tgtEl>
                                        <p:attrNameLst>
                                          <p:attrName>style.visibility</p:attrName>
                                        </p:attrNameLst>
                                      </p:cBhvr>
                                      <p:to>
                                        <p:strVal val="hidden"/>
                                      </p:to>
                                    </p:set>
                                  </p:childTnLst>
                                </p:cTn>
                              </p:par>
                            </p:childTnLst>
                          </p:cTn>
                        </p:par>
                      </p:childTnLst>
                    </p:cTn>
                  </p:par>
                </p:childTnLst>
              </p:cTn>
              <p:nextCondLst>
                <p:cond evt="onClick" delay="0">
                  <p:tgtEl>
                    <p:spTgt spid="10835"/>
                  </p:tgtEl>
                </p:cond>
              </p:nextCondLst>
            </p:seq>
            <p:seq concurrent="1" nextAc="seek">
              <p:cTn id="428" restart="whenNotActive" fill="hold" evtFilter="cancelBubble" nodeType="interactiveSeq">
                <p:stCondLst>
                  <p:cond evt="onClick" delay="0">
                    <p:tgtEl>
                      <p:spTgt spid="10836"/>
                    </p:tgtEl>
                  </p:cond>
                </p:stCondLst>
                <p:endSync evt="end" delay="0">
                  <p:rtn val="all"/>
                </p:endSync>
                <p:childTnLst>
                  <p:par>
                    <p:cTn id="429" fill="hold" nodeType="clickPar">
                      <p:stCondLst>
                        <p:cond delay="0"/>
                      </p:stCondLst>
                      <p:childTnLst>
                        <p:par>
                          <p:cTn id="430" fill="hold" nodeType="withGroup">
                            <p:stCondLst>
                              <p:cond delay="0"/>
                            </p:stCondLst>
                            <p:childTnLst>
                              <p:par>
                                <p:cTn id="431" presetID="6" presetClass="entr" presetSubtype="16" fill="hold" nodeType="clickEffect">
                                  <p:stCondLst>
                                    <p:cond delay="0"/>
                                  </p:stCondLst>
                                  <p:childTnLst>
                                    <p:set>
                                      <p:cBhvr>
                                        <p:cTn id="432" dur="1" fill="hold">
                                          <p:stCondLst>
                                            <p:cond delay="0"/>
                                          </p:stCondLst>
                                        </p:cTn>
                                        <p:tgtEl>
                                          <p:spTgt spid="10842">
                                            <p:txEl>
                                              <p:pRg st="0" end="0"/>
                                            </p:txEl>
                                          </p:spTgt>
                                        </p:tgtEl>
                                        <p:attrNameLst>
                                          <p:attrName>style.visibility</p:attrName>
                                        </p:attrNameLst>
                                      </p:cBhvr>
                                      <p:to>
                                        <p:strVal val="visible"/>
                                      </p:to>
                                    </p:set>
                                    <p:animEffect transition="in" filter="circle(in)">
                                      <p:cBhvr>
                                        <p:cTn id="433" dur="2000"/>
                                        <p:tgtEl>
                                          <p:spTgt spid="10842">
                                            <p:txEl>
                                              <p:pRg st="0" end="0"/>
                                            </p:txEl>
                                          </p:spTgt>
                                        </p:tgtEl>
                                      </p:cBhvr>
                                    </p:animEffect>
                                  </p:childTnLst>
                                </p:cTn>
                              </p:par>
                            </p:childTnLst>
                          </p:cTn>
                        </p:par>
                      </p:childTnLst>
                    </p:cTn>
                  </p:par>
                  <p:par>
                    <p:cTn id="434" fill="hold" nodeType="clickPar">
                      <p:stCondLst>
                        <p:cond delay="indefinite"/>
                      </p:stCondLst>
                      <p:childTnLst>
                        <p:par>
                          <p:cTn id="435" fill="hold" nodeType="withGroup">
                            <p:stCondLst>
                              <p:cond delay="0"/>
                            </p:stCondLst>
                            <p:childTnLst>
                              <p:par>
                                <p:cTn id="436" presetID="3" presetClass="exit" presetSubtype="10" fill="hold" grpId="0" nodeType="clickEffect">
                                  <p:stCondLst>
                                    <p:cond delay="0"/>
                                  </p:stCondLst>
                                  <p:childTnLst>
                                    <p:animEffect transition="out" filter="blinds(horizontal)">
                                      <p:cBhvr>
                                        <p:cTn id="437" dur="500"/>
                                        <p:tgtEl>
                                          <p:spTgt spid="10842">
                                            <p:txEl>
                                              <p:pRg st="0" end="0"/>
                                            </p:txEl>
                                          </p:spTgt>
                                        </p:tgtEl>
                                      </p:cBhvr>
                                    </p:animEffect>
                                    <p:set>
                                      <p:cBhvr>
                                        <p:cTn id="438" dur="1" fill="hold">
                                          <p:stCondLst>
                                            <p:cond delay="499"/>
                                          </p:stCondLst>
                                        </p:cTn>
                                        <p:tgtEl>
                                          <p:spTgt spid="10842">
                                            <p:txEl>
                                              <p:pRg st="0" end="0"/>
                                            </p:txEl>
                                          </p:spTgt>
                                        </p:tgtEl>
                                        <p:attrNameLst>
                                          <p:attrName>style.visibility</p:attrName>
                                        </p:attrNameLst>
                                      </p:cBhvr>
                                      <p:to>
                                        <p:strVal val="hidden"/>
                                      </p:to>
                                    </p:set>
                                  </p:childTnLst>
                                </p:cTn>
                              </p:par>
                            </p:childTnLst>
                          </p:cTn>
                        </p:par>
                      </p:childTnLst>
                    </p:cTn>
                  </p:par>
                </p:childTnLst>
              </p:cTn>
              <p:nextCondLst>
                <p:cond evt="onClick" delay="0">
                  <p:tgtEl>
                    <p:spTgt spid="10836"/>
                  </p:tgtEl>
                </p:cond>
              </p:nextCondLst>
            </p:seq>
            <p:seq concurrent="1" nextAc="seek">
              <p:cTn id="439" restart="whenNotActive" fill="hold" evtFilter="cancelBubble" nodeType="interactiveSeq">
                <p:stCondLst>
                  <p:cond evt="onClick" delay="0">
                    <p:tgtEl>
                      <p:spTgt spid="10837"/>
                    </p:tgtEl>
                  </p:cond>
                </p:stCondLst>
                <p:endSync evt="end" delay="0">
                  <p:rtn val="all"/>
                </p:endSync>
                <p:childTnLst>
                  <p:par>
                    <p:cTn id="440" fill="hold" nodeType="clickPar">
                      <p:stCondLst>
                        <p:cond delay="0"/>
                      </p:stCondLst>
                      <p:childTnLst>
                        <p:par>
                          <p:cTn id="441" fill="hold" nodeType="withGroup">
                            <p:stCondLst>
                              <p:cond delay="0"/>
                            </p:stCondLst>
                            <p:childTnLst>
                              <p:par>
                                <p:cTn id="442" presetID="39" presetClass="entr" presetSubtype="0" accel="100000" fill="hold" grpId="0" nodeType="clickEffect">
                                  <p:stCondLst>
                                    <p:cond delay="0"/>
                                  </p:stCondLst>
                                  <p:iterate type="lt">
                                    <p:tmPct val="0"/>
                                  </p:iterate>
                                  <p:childTnLst>
                                    <p:set>
                                      <p:cBhvr>
                                        <p:cTn id="443" dur="1" fill="hold">
                                          <p:stCondLst>
                                            <p:cond delay="0"/>
                                          </p:stCondLst>
                                        </p:cTn>
                                        <p:tgtEl>
                                          <p:spTgt spid="10843"/>
                                        </p:tgtEl>
                                        <p:attrNameLst>
                                          <p:attrName>style.visibility</p:attrName>
                                        </p:attrNameLst>
                                      </p:cBhvr>
                                      <p:to>
                                        <p:strVal val="visible"/>
                                      </p:to>
                                    </p:set>
                                    <p:anim calcmode="lin" valueType="num">
                                      <p:cBhvr>
                                        <p:cTn id="444" dur="500" fill="hold"/>
                                        <p:tgtEl>
                                          <p:spTgt spid="10843"/>
                                        </p:tgtEl>
                                        <p:attrNameLst>
                                          <p:attrName>ppt_h</p:attrName>
                                        </p:attrNameLst>
                                      </p:cBhvr>
                                      <p:tavLst>
                                        <p:tav tm="0">
                                          <p:val>
                                            <p:strVal val="#ppt_h/20"/>
                                          </p:val>
                                        </p:tav>
                                        <p:tav tm="50000">
                                          <p:val>
                                            <p:strVal val="#ppt_h/20"/>
                                          </p:val>
                                        </p:tav>
                                        <p:tav tm="100000">
                                          <p:val>
                                            <p:strVal val="#ppt_h"/>
                                          </p:val>
                                        </p:tav>
                                      </p:tavLst>
                                    </p:anim>
                                    <p:anim calcmode="lin" valueType="num">
                                      <p:cBhvr>
                                        <p:cTn id="445" dur="500" fill="hold"/>
                                        <p:tgtEl>
                                          <p:spTgt spid="10843"/>
                                        </p:tgtEl>
                                        <p:attrNameLst>
                                          <p:attrName>ppt_w</p:attrName>
                                        </p:attrNameLst>
                                      </p:cBhvr>
                                      <p:tavLst>
                                        <p:tav tm="0">
                                          <p:val>
                                            <p:strVal val="#ppt_w+.3"/>
                                          </p:val>
                                        </p:tav>
                                        <p:tav tm="50000">
                                          <p:val>
                                            <p:strVal val="#ppt_w+.3"/>
                                          </p:val>
                                        </p:tav>
                                        <p:tav tm="100000">
                                          <p:val>
                                            <p:strVal val="#ppt_w"/>
                                          </p:val>
                                        </p:tav>
                                      </p:tavLst>
                                    </p:anim>
                                    <p:anim calcmode="lin" valueType="num">
                                      <p:cBhvr>
                                        <p:cTn id="446" dur="500" fill="hold"/>
                                        <p:tgtEl>
                                          <p:spTgt spid="10843"/>
                                        </p:tgtEl>
                                        <p:attrNameLst>
                                          <p:attrName>ppt_x</p:attrName>
                                        </p:attrNameLst>
                                      </p:cBhvr>
                                      <p:tavLst>
                                        <p:tav tm="0">
                                          <p:val>
                                            <p:strVal val="#ppt_x-.3"/>
                                          </p:val>
                                        </p:tav>
                                        <p:tav tm="50000">
                                          <p:val>
                                            <p:strVal val="#ppt_x"/>
                                          </p:val>
                                        </p:tav>
                                        <p:tav tm="100000">
                                          <p:val>
                                            <p:strVal val="#ppt_x"/>
                                          </p:val>
                                        </p:tav>
                                      </p:tavLst>
                                    </p:anim>
                                    <p:anim calcmode="lin" valueType="num">
                                      <p:cBhvr>
                                        <p:cTn id="447" dur="500" fill="hold"/>
                                        <p:tgtEl>
                                          <p:spTgt spid="10843"/>
                                        </p:tgtEl>
                                        <p:attrNameLst>
                                          <p:attrName>ppt_y</p:attrName>
                                        </p:attrNameLst>
                                      </p:cBhvr>
                                      <p:tavLst>
                                        <p:tav tm="0">
                                          <p:val>
                                            <p:strVal val="#ppt_y"/>
                                          </p:val>
                                        </p:tav>
                                        <p:tav tm="100000">
                                          <p:val>
                                            <p:strVal val="#ppt_y"/>
                                          </p:val>
                                        </p:tav>
                                      </p:tavLst>
                                    </p:anim>
                                  </p:childTnLst>
                                </p:cTn>
                              </p:par>
                            </p:childTnLst>
                          </p:cTn>
                        </p:par>
                      </p:childTnLst>
                    </p:cTn>
                  </p:par>
                  <p:par>
                    <p:cTn id="448" fill="hold" nodeType="clickPar">
                      <p:stCondLst>
                        <p:cond delay="indefinite"/>
                      </p:stCondLst>
                      <p:childTnLst>
                        <p:par>
                          <p:cTn id="449" fill="hold" nodeType="withGroup">
                            <p:stCondLst>
                              <p:cond delay="0"/>
                            </p:stCondLst>
                            <p:childTnLst>
                              <p:par>
                                <p:cTn id="450" presetID="27" presetClass="exit" presetSubtype="0" fill="hold" grpId="1" nodeType="clickEffect">
                                  <p:stCondLst>
                                    <p:cond delay="0"/>
                                  </p:stCondLst>
                                  <p:iterate type="lt">
                                    <p:tmPct val="50000"/>
                                  </p:iterate>
                                  <p:childTnLst>
                                    <p:anim calcmode="discrete" valueType="clr">
                                      <p:cBhvr override="childStyle">
                                        <p:cTn id="451" dur="80"/>
                                        <p:tgtEl>
                                          <p:spTgt spid="10843"/>
                                        </p:tgtEl>
                                        <p:attrNameLst>
                                          <p:attrName>style.color</p:attrName>
                                        </p:attrNameLst>
                                      </p:cBhvr>
                                      <p:tavLst>
                                        <p:tav tm="0">
                                          <p:val>
                                            <p:clrVal>
                                              <a:schemeClr val="hlink"/>
                                            </p:clrVal>
                                          </p:val>
                                        </p:tav>
                                        <p:tav tm="50000">
                                          <p:val>
                                            <p:clrVal>
                                              <a:schemeClr val="accent2"/>
                                            </p:clrVal>
                                          </p:val>
                                        </p:tav>
                                      </p:tavLst>
                                    </p:anim>
                                    <p:anim calcmode="discrete" valueType="clr">
                                      <p:cBhvr>
                                        <p:cTn id="452" dur="80"/>
                                        <p:tgtEl>
                                          <p:spTgt spid="10843"/>
                                        </p:tgtEl>
                                        <p:attrNameLst>
                                          <p:attrName>fillcolor</p:attrName>
                                        </p:attrNameLst>
                                      </p:cBhvr>
                                      <p:tavLst>
                                        <p:tav tm="0">
                                          <p:val>
                                            <p:clrVal>
                                              <a:schemeClr val="hlink"/>
                                            </p:clrVal>
                                          </p:val>
                                        </p:tav>
                                        <p:tav tm="50000">
                                          <p:val>
                                            <p:clrVal>
                                              <a:schemeClr val="accent2"/>
                                            </p:clrVal>
                                          </p:val>
                                        </p:tav>
                                      </p:tavLst>
                                    </p:anim>
                                    <p:set>
                                      <p:cBhvr>
                                        <p:cTn id="453" dur="80"/>
                                        <p:tgtEl>
                                          <p:spTgt spid="10843"/>
                                        </p:tgtEl>
                                        <p:attrNameLst>
                                          <p:attrName>fill.type</p:attrName>
                                        </p:attrNameLst>
                                      </p:cBhvr>
                                      <p:to>
                                        <p:strVal val="solid"/>
                                      </p:to>
                                    </p:set>
                                    <p:set>
                                      <p:cBhvr>
                                        <p:cTn id="454" dur="1" fill="hold">
                                          <p:stCondLst>
                                            <p:cond delay="79"/>
                                          </p:stCondLst>
                                        </p:cTn>
                                        <p:tgtEl>
                                          <p:spTgt spid="10843"/>
                                        </p:tgtEl>
                                        <p:attrNameLst>
                                          <p:attrName>style.visibility</p:attrName>
                                        </p:attrNameLst>
                                      </p:cBhvr>
                                      <p:to>
                                        <p:strVal val="hidden"/>
                                      </p:to>
                                    </p:set>
                                  </p:childTnLst>
                                </p:cTn>
                              </p:par>
                            </p:childTnLst>
                          </p:cTn>
                        </p:par>
                      </p:childTnLst>
                    </p:cTn>
                  </p:par>
                </p:childTnLst>
              </p:cTn>
              <p:nextCondLst>
                <p:cond evt="onClick" delay="0">
                  <p:tgtEl>
                    <p:spTgt spid="10837"/>
                  </p:tgtEl>
                </p:cond>
              </p:nextCondLst>
            </p:seq>
            <p:seq concurrent="1" nextAc="seek">
              <p:cTn id="455" restart="whenNotActive" fill="hold" evtFilter="cancelBubble" nodeType="interactiveSeq">
                <p:stCondLst>
                  <p:cond evt="onClick" delay="0">
                    <p:tgtEl>
                      <p:spTgt spid="10838"/>
                    </p:tgtEl>
                  </p:cond>
                </p:stCondLst>
                <p:endSync evt="end" delay="0">
                  <p:rtn val="all"/>
                </p:endSync>
                <p:childTnLst>
                  <p:par>
                    <p:cTn id="456" fill="hold" nodeType="clickPar">
                      <p:stCondLst>
                        <p:cond delay="0"/>
                      </p:stCondLst>
                      <p:childTnLst>
                        <p:par>
                          <p:cTn id="457" fill="hold" nodeType="withGroup">
                            <p:stCondLst>
                              <p:cond delay="0"/>
                            </p:stCondLst>
                            <p:childTnLst>
                              <p:par>
                                <p:cTn id="458" presetID="18" presetClass="entr" presetSubtype="12" fill="hold" grpId="0" nodeType="clickEffect">
                                  <p:stCondLst>
                                    <p:cond delay="0"/>
                                  </p:stCondLst>
                                  <p:childTnLst>
                                    <p:set>
                                      <p:cBhvr>
                                        <p:cTn id="459" dur="1" fill="hold">
                                          <p:stCondLst>
                                            <p:cond delay="0"/>
                                          </p:stCondLst>
                                        </p:cTn>
                                        <p:tgtEl>
                                          <p:spTgt spid="10844"/>
                                        </p:tgtEl>
                                        <p:attrNameLst>
                                          <p:attrName>style.visibility</p:attrName>
                                        </p:attrNameLst>
                                      </p:cBhvr>
                                      <p:to>
                                        <p:strVal val="visible"/>
                                      </p:to>
                                    </p:set>
                                    <p:animEffect transition="in" filter="strips(downLeft)">
                                      <p:cBhvr>
                                        <p:cTn id="460" dur="500"/>
                                        <p:tgtEl>
                                          <p:spTgt spid="10844"/>
                                        </p:tgtEl>
                                      </p:cBhvr>
                                    </p:animEffect>
                                  </p:childTnLst>
                                </p:cTn>
                              </p:par>
                            </p:childTnLst>
                          </p:cTn>
                        </p:par>
                      </p:childTnLst>
                    </p:cTn>
                  </p:par>
                  <p:par>
                    <p:cTn id="461" fill="hold" nodeType="clickPar">
                      <p:stCondLst>
                        <p:cond delay="indefinite"/>
                      </p:stCondLst>
                      <p:childTnLst>
                        <p:par>
                          <p:cTn id="462" fill="hold" nodeType="withGroup">
                            <p:stCondLst>
                              <p:cond delay="0"/>
                            </p:stCondLst>
                            <p:childTnLst>
                              <p:par>
                                <p:cTn id="463" presetID="17" presetClass="exit" presetSubtype="10" fill="hold" grpId="1" nodeType="clickEffect">
                                  <p:stCondLst>
                                    <p:cond delay="0"/>
                                  </p:stCondLst>
                                  <p:childTnLst>
                                    <p:anim calcmode="lin" valueType="num">
                                      <p:cBhvr>
                                        <p:cTn id="464" dur="500"/>
                                        <p:tgtEl>
                                          <p:spTgt spid="10844"/>
                                        </p:tgtEl>
                                        <p:attrNameLst>
                                          <p:attrName>ppt_w</p:attrName>
                                        </p:attrNameLst>
                                      </p:cBhvr>
                                      <p:tavLst>
                                        <p:tav tm="0">
                                          <p:val>
                                            <p:strVal val="ppt_w"/>
                                          </p:val>
                                        </p:tav>
                                        <p:tav tm="100000">
                                          <p:val>
                                            <p:fltVal val="0"/>
                                          </p:val>
                                        </p:tav>
                                      </p:tavLst>
                                    </p:anim>
                                    <p:anim calcmode="lin" valueType="num">
                                      <p:cBhvr>
                                        <p:cTn id="465" dur="500"/>
                                        <p:tgtEl>
                                          <p:spTgt spid="10844"/>
                                        </p:tgtEl>
                                        <p:attrNameLst>
                                          <p:attrName>ppt_h</p:attrName>
                                        </p:attrNameLst>
                                      </p:cBhvr>
                                      <p:tavLst>
                                        <p:tav tm="0">
                                          <p:val>
                                            <p:strVal val="ppt_h"/>
                                          </p:val>
                                        </p:tav>
                                        <p:tav tm="100000">
                                          <p:val>
                                            <p:strVal val="ppt_h"/>
                                          </p:val>
                                        </p:tav>
                                      </p:tavLst>
                                    </p:anim>
                                    <p:set>
                                      <p:cBhvr>
                                        <p:cTn id="466" dur="1" fill="hold">
                                          <p:stCondLst>
                                            <p:cond delay="499"/>
                                          </p:stCondLst>
                                        </p:cTn>
                                        <p:tgtEl>
                                          <p:spTgt spid="10844"/>
                                        </p:tgtEl>
                                        <p:attrNameLst>
                                          <p:attrName>style.visibility</p:attrName>
                                        </p:attrNameLst>
                                      </p:cBhvr>
                                      <p:to>
                                        <p:strVal val="hidden"/>
                                      </p:to>
                                    </p:set>
                                  </p:childTnLst>
                                </p:cTn>
                              </p:par>
                            </p:childTnLst>
                          </p:cTn>
                        </p:par>
                      </p:childTnLst>
                    </p:cTn>
                  </p:par>
                </p:childTnLst>
              </p:cTn>
              <p:nextCondLst>
                <p:cond evt="onClick" delay="0">
                  <p:tgtEl>
                    <p:spTgt spid="10838"/>
                  </p:tgtEl>
                </p:cond>
              </p:nextCondLst>
            </p:seq>
            <p:seq concurrent="1" nextAc="seek">
              <p:cTn id="467" restart="whenNotActive" fill="hold" evtFilter="cancelBubble" nodeType="interactiveSeq">
                <p:stCondLst>
                  <p:cond evt="onClick" delay="0">
                    <p:tgtEl>
                      <p:spTgt spid="10839"/>
                    </p:tgtEl>
                  </p:cond>
                </p:stCondLst>
                <p:endSync evt="end" delay="0">
                  <p:rtn val="all"/>
                </p:endSync>
                <p:childTnLst>
                  <p:par>
                    <p:cTn id="468" fill="hold" nodeType="clickPar">
                      <p:stCondLst>
                        <p:cond delay="0"/>
                      </p:stCondLst>
                      <p:childTnLst>
                        <p:par>
                          <p:cTn id="469" fill="hold" nodeType="withGroup">
                            <p:stCondLst>
                              <p:cond delay="0"/>
                            </p:stCondLst>
                            <p:childTnLst>
                              <p:par>
                                <p:cTn id="470" presetID="39" presetClass="entr" presetSubtype="0" accel="100000" fill="hold" grpId="0" nodeType="clickEffect">
                                  <p:stCondLst>
                                    <p:cond delay="0"/>
                                  </p:stCondLst>
                                  <p:childTnLst>
                                    <p:set>
                                      <p:cBhvr>
                                        <p:cTn id="471" dur="1" fill="hold">
                                          <p:stCondLst>
                                            <p:cond delay="0"/>
                                          </p:stCondLst>
                                        </p:cTn>
                                        <p:tgtEl>
                                          <p:spTgt spid="10846"/>
                                        </p:tgtEl>
                                        <p:attrNameLst>
                                          <p:attrName>style.visibility</p:attrName>
                                        </p:attrNameLst>
                                      </p:cBhvr>
                                      <p:to>
                                        <p:strVal val="visible"/>
                                      </p:to>
                                    </p:set>
                                    <p:anim calcmode="lin" valueType="num">
                                      <p:cBhvr>
                                        <p:cTn id="472" dur="500" fill="hold"/>
                                        <p:tgtEl>
                                          <p:spTgt spid="10846"/>
                                        </p:tgtEl>
                                        <p:attrNameLst>
                                          <p:attrName>ppt_h</p:attrName>
                                        </p:attrNameLst>
                                      </p:cBhvr>
                                      <p:tavLst>
                                        <p:tav tm="0">
                                          <p:val>
                                            <p:strVal val="#ppt_h/20"/>
                                          </p:val>
                                        </p:tav>
                                        <p:tav tm="50000">
                                          <p:val>
                                            <p:strVal val="#ppt_h/20"/>
                                          </p:val>
                                        </p:tav>
                                        <p:tav tm="100000">
                                          <p:val>
                                            <p:strVal val="#ppt_h"/>
                                          </p:val>
                                        </p:tav>
                                      </p:tavLst>
                                    </p:anim>
                                    <p:anim calcmode="lin" valueType="num">
                                      <p:cBhvr>
                                        <p:cTn id="473" dur="500" fill="hold"/>
                                        <p:tgtEl>
                                          <p:spTgt spid="10846"/>
                                        </p:tgtEl>
                                        <p:attrNameLst>
                                          <p:attrName>ppt_w</p:attrName>
                                        </p:attrNameLst>
                                      </p:cBhvr>
                                      <p:tavLst>
                                        <p:tav tm="0">
                                          <p:val>
                                            <p:strVal val="#ppt_w+.3"/>
                                          </p:val>
                                        </p:tav>
                                        <p:tav tm="50000">
                                          <p:val>
                                            <p:strVal val="#ppt_w+.3"/>
                                          </p:val>
                                        </p:tav>
                                        <p:tav tm="100000">
                                          <p:val>
                                            <p:strVal val="#ppt_w"/>
                                          </p:val>
                                        </p:tav>
                                      </p:tavLst>
                                    </p:anim>
                                    <p:anim calcmode="lin" valueType="num">
                                      <p:cBhvr>
                                        <p:cTn id="474" dur="500" fill="hold"/>
                                        <p:tgtEl>
                                          <p:spTgt spid="10846"/>
                                        </p:tgtEl>
                                        <p:attrNameLst>
                                          <p:attrName>ppt_x</p:attrName>
                                        </p:attrNameLst>
                                      </p:cBhvr>
                                      <p:tavLst>
                                        <p:tav tm="0">
                                          <p:val>
                                            <p:strVal val="#ppt_x-.3"/>
                                          </p:val>
                                        </p:tav>
                                        <p:tav tm="50000">
                                          <p:val>
                                            <p:strVal val="#ppt_x"/>
                                          </p:val>
                                        </p:tav>
                                        <p:tav tm="100000">
                                          <p:val>
                                            <p:strVal val="#ppt_x"/>
                                          </p:val>
                                        </p:tav>
                                      </p:tavLst>
                                    </p:anim>
                                    <p:anim calcmode="lin" valueType="num">
                                      <p:cBhvr>
                                        <p:cTn id="475" dur="500" fill="hold"/>
                                        <p:tgtEl>
                                          <p:spTgt spid="10846"/>
                                        </p:tgtEl>
                                        <p:attrNameLst>
                                          <p:attrName>ppt_y</p:attrName>
                                        </p:attrNameLst>
                                      </p:cBhvr>
                                      <p:tavLst>
                                        <p:tav tm="0">
                                          <p:val>
                                            <p:strVal val="#ppt_y"/>
                                          </p:val>
                                        </p:tav>
                                        <p:tav tm="100000">
                                          <p:val>
                                            <p:strVal val="#ppt_y"/>
                                          </p:val>
                                        </p:tav>
                                      </p:tavLst>
                                    </p:anim>
                                  </p:childTnLst>
                                </p:cTn>
                              </p:par>
                            </p:childTnLst>
                          </p:cTn>
                        </p:par>
                      </p:childTnLst>
                    </p:cTn>
                  </p:par>
                  <p:par>
                    <p:cTn id="476" fill="hold" nodeType="clickPar">
                      <p:stCondLst>
                        <p:cond delay="indefinite"/>
                      </p:stCondLst>
                      <p:childTnLst>
                        <p:par>
                          <p:cTn id="477" fill="hold" nodeType="withGroup">
                            <p:stCondLst>
                              <p:cond delay="0"/>
                            </p:stCondLst>
                            <p:childTnLst>
                              <p:par>
                                <p:cTn id="478" presetID="3" presetClass="exit" presetSubtype="10" fill="hold" grpId="1" nodeType="clickEffect">
                                  <p:stCondLst>
                                    <p:cond delay="0"/>
                                  </p:stCondLst>
                                  <p:childTnLst>
                                    <p:animEffect transition="out" filter="blinds(horizontal)">
                                      <p:cBhvr>
                                        <p:cTn id="479" dur="500"/>
                                        <p:tgtEl>
                                          <p:spTgt spid="10846"/>
                                        </p:tgtEl>
                                      </p:cBhvr>
                                    </p:animEffect>
                                    <p:set>
                                      <p:cBhvr>
                                        <p:cTn id="480" dur="1" fill="hold">
                                          <p:stCondLst>
                                            <p:cond delay="499"/>
                                          </p:stCondLst>
                                        </p:cTn>
                                        <p:tgtEl>
                                          <p:spTgt spid="10846"/>
                                        </p:tgtEl>
                                        <p:attrNameLst>
                                          <p:attrName>style.visibility</p:attrName>
                                        </p:attrNameLst>
                                      </p:cBhvr>
                                      <p:to>
                                        <p:strVal val="hidden"/>
                                      </p:to>
                                    </p:set>
                                  </p:childTnLst>
                                </p:cTn>
                              </p:par>
                            </p:childTnLst>
                          </p:cTn>
                        </p:par>
                      </p:childTnLst>
                    </p:cTn>
                  </p:par>
                </p:childTnLst>
              </p:cTn>
              <p:nextCondLst>
                <p:cond evt="onClick" delay="0">
                  <p:tgtEl>
                    <p:spTgt spid="10839"/>
                  </p:tgtEl>
                </p:cond>
              </p:nextCondLst>
            </p:seq>
            <p:seq concurrent="1" nextAc="seek">
              <p:cTn id="481" restart="whenNotActive" fill="hold" evtFilter="cancelBubble" nodeType="interactiveSeq">
                <p:stCondLst>
                  <p:cond evt="onClick" delay="0">
                    <p:tgtEl>
                      <p:spTgt spid="10614"/>
                    </p:tgtEl>
                  </p:cond>
                </p:stCondLst>
                <p:endSync evt="end" delay="0">
                  <p:rtn val="all"/>
                </p:endSync>
                <p:childTnLst>
                  <p:par>
                    <p:cTn id="482" fill="hold" nodeType="clickPar">
                      <p:stCondLst>
                        <p:cond delay="0"/>
                      </p:stCondLst>
                      <p:childTnLst>
                        <p:par>
                          <p:cTn id="483" fill="hold" nodeType="withGroup">
                            <p:stCondLst>
                              <p:cond delay="0"/>
                            </p:stCondLst>
                            <p:childTnLst>
                              <p:par>
                                <p:cTn id="484" presetID="8" presetClass="entr" presetSubtype="16" fill="hold" grpId="0" nodeType="clickEffect">
                                  <p:stCondLst>
                                    <p:cond delay="0"/>
                                  </p:stCondLst>
                                  <p:childTnLst>
                                    <p:set>
                                      <p:cBhvr>
                                        <p:cTn id="485" dur="1" fill="hold">
                                          <p:stCondLst>
                                            <p:cond delay="0"/>
                                          </p:stCondLst>
                                        </p:cTn>
                                        <p:tgtEl>
                                          <p:spTgt spid="10642"/>
                                        </p:tgtEl>
                                        <p:attrNameLst>
                                          <p:attrName>style.visibility</p:attrName>
                                        </p:attrNameLst>
                                      </p:cBhvr>
                                      <p:to>
                                        <p:strVal val="visible"/>
                                      </p:to>
                                    </p:set>
                                    <p:animEffect transition="in" filter="diamond(in)">
                                      <p:cBhvr>
                                        <p:cTn id="486" dur="2000"/>
                                        <p:tgtEl>
                                          <p:spTgt spid="10642"/>
                                        </p:tgtEl>
                                      </p:cBhvr>
                                    </p:animEffect>
                                  </p:childTnLst>
                                </p:cTn>
                              </p:par>
                              <p:par>
                                <p:cTn id="487" presetID="8" presetClass="entr" presetSubtype="16" fill="hold" grpId="0" nodeType="withEffect">
                                  <p:stCondLst>
                                    <p:cond delay="0"/>
                                  </p:stCondLst>
                                  <p:childTnLst>
                                    <p:set>
                                      <p:cBhvr>
                                        <p:cTn id="488" dur="1" fill="hold">
                                          <p:stCondLst>
                                            <p:cond delay="0"/>
                                          </p:stCondLst>
                                        </p:cTn>
                                        <p:tgtEl>
                                          <p:spTgt spid="10640"/>
                                        </p:tgtEl>
                                        <p:attrNameLst>
                                          <p:attrName>style.visibility</p:attrName>
                                        </p:attrNameLst>
                                      </p:cBhvr>
                                      <p:to>
                                        <p:strVal val="visible"/>
                                      </p:to>
                                    </p:set>
                                    <p:animEffect transition="in" filter="diamond(in)">
                                      <p:cBhvr>
                                        <p:cTn id="489" dur="2000"/>
                                        <p:tgtEl>
                                          <p:spTgt spid="10640"/>
                                        </p:tgtEl>
                                      </p:cBhvr>
                                    </p:animEffect>
                                  </p:childTnLst>
                                </p:cTn>
                              </p:par>
                              <p:par>
                                <p:cTn id="490" presetID="8" presetClass="entr" presetSubtype="16" fill="hold" grpId="0" nodeType="withEffect">
                                  <p:stCondLst>
                                    <p:cond delay="0"/>
                                  </p:stCondLst>
                                  <p:childTnLst>
                                    <p:set>
                                      <p:cBhvr>
                                        <p:cTn id="491" dur="1" fill="hold">
                                          <p:stCondLst>
                                            <p:cond delay="0"/>
                                          </p:stCondLst>
                                        </p:cTn>
                                        <p:tgtEl>
                                          <p:spTgt spid="10639"/>
                                        </p:tgtEl>
                                        <p:attrNameLst>
                                          <p:attrName>style.visibility</p:attrName>
                                        </p:attrNameLst>
                                      </p:cBhvr>
                                      <p:to>
                                        <p:strVal val="visible"/>
                                      </p:to>
                                    </p:set>
                                    <p:animEffect transition="in" filter="diamond(in)">
                                      <p:cBhvr>
                                        <p:cTn id="492" dur="2000"/>
                                        <p:tgtEl>
                                          <p:spTgt spid="10639"/>
                                        </p:tgtEl>
                                      </p:cBhvr>
                                    </p:animEffect>
                                  </p:childTnLst>
                                </p:cTn>
                              </p:par>
                              <p:par>
                                <p:cTn id="493" presetID="8" presetClass="entr" presetSubtype="16" fill="hold" grpId="0" nodeType="withEffect">
                                  <p:stCondLst>
                                    <p:cond delay="0"/>
                                  </p:stCondLst>
                                  <p:childTnLst>
                                    <p:set>
                                      <p:cBhvr>
                                        <p:cTn id="494" dur="1" fill="hold">
                                          <p:stCondLst>
                                            <p:cond delay="0"/>
                                          </p:stCondLst>
                                        </p:cTn>
                                        <p:tgtEl>
                                          <p:spTgt spid="10853"/>
                                        </p:tgtEl>
                                        <p:attrNameLst>
                                          <p:attrName>style.visibility</p:attrName>
                                        </p:attrNameLst>
                                      </p:cBhvr>
                                      <p:to>
                                        <p:strVal val="visible"/>
                                      </p:to>
                                    </p:set>
                                    <p:animEffect transition="in" filter="diamond(in)">
                                      <p:cBhvr>
                                        <p:cTn id="495" dur="2000"/>
                                        <p:tgtEl>
                                          <p:spTgt spid="10853"/>
                                        </p:tgtEl>
                                      </p:cBhvr>
                                    </p:animEffect>
                                  </p:childTnLst>
                                </p:cTn>
                              </p:par>
                              <p:par>
                                <p:cTn id="496" presetID="8" presetClass="entr" presetSubtype="16" fill="hold" grpId="0" nodeType="withEffect">
                                  <p:stCondLst>
                                    <p:cond delay="0"/>
                                  </p:stCondLst>
                                  <p:childTnLst>
                                    <p:set>
                                      <p:cBhvr>
                                        <p:cTn id="497" dur="1" fill="hold">
                                          <p:stCondLst>
                                            <p:cond delay="0"/>
                                          </p:stCondLst>
                                        </p:cTn>
                                        <p:tgtEl>
                                          <p:spTgt spid="10855"/>
                                        </p:tgtEl>
                                        <p:attrNameLst>
                                          <p:attrName>style.visibility</p:attrName>
                                        </p:attrNameLst>
                                      </p:cBhvr>
                                      <p:to>
                                        <p:strVal val="visible"/>
                                      </p:to>
                                    </p:set>
                                    <p:animEffect transition="in" filter="diamond(in)">
                                      <p:cBhvr>
                                        <p:cTn id="498" dur="2000"/>
                                        <p:tgtEl>
                                          <p:spTgt spid="10855"/>
                                        </p:tgtEl>
                                      </p:cBhvr>
                                    </p:animEffect>
                                  </p:childTnLst>
                                </p:cTn>
                              </p:par>
                            </p:childTnLst>
                          </p:cTn>
                        </p:par>
                      </p:childTnLst>
                    </p:cTn>
                  </p:par>
                  <p:par>
                    <p:cTn id="499" fill="hold" nodeType="clickPar">
                      <p:stCondLst>
                        <p:cond delay="indefinite"/>
                      </p:stCondLst>
                      <p:childTnLst>
                        <p:par>
                          <p:cTn id="500" fill="hold" nodeType="withGroup">
                            <p:stCondLst>
                              <p:cond delay="0"/>
                            </p:stCondLst>
                            <p:childTnLst>
                              <p:par>
                                <p:cTn id="501" presetID="18" presetClass="exit" presetSubtype="12" fill="hold" grpId="1" nodeType="clickEffect">
                                  <p:stCondLst>
                                    <p:cond delay="0"/>
                                  </p:stCondLst>
                                  <p:childTnLst>
                                    <p:animEffect transition="out" filter="strips(downLeft)">
                                      <p:cBhvr>
                                        <p:cTn id="502" dur="500"/>
                                        <p:tgtEl>
                                          <p:spTgt spid="10642"/>
                                        </p:tgtEl>
                                      </p:cBhvr>
                                    </p:animEffect>
                                    <p:set>
                                      <p:cBhvr>
                                        <p:cTn id="503" dur="1" fill="hold">
                                          <p:stCondLst>
                                            <p:cond delay="499"/>
                                          </p:stCondLst>
                                        </p:cTn>
                                        <p:tgtEl>
                                          <p:spTgt spid="10642"/>
                                        </p:tgtEl>
                                        <p:attrNameLst>
                                          <p:attrName>style.visibility</p:attrName>
                                        </p:attrNameLst>
                                      </p:cBhvr>
                                      <p:to>
                                        <p:strVal val="hidden"/>
                                      </p:to>
                                    </p:set>
                                  </p:childTnLst>
                                </p:cTn>
                              </p:par>
                              <p:par>
                                <p:cTn id="504" presetID="18" presetClass="exit" presetSubtype="12" fill="hold" grpId="1" nodeType="withEffect">
                                  <p:stCondLst>
                                    <p:cond delay="0"/>
                                  </p:stCondLst>
                                  <p:childTnLst>
                                    <p:animEffect transition="out" filter="strips(downLeft)">
                                      <p:cBhvr>
                                        <p:cTn id="505" dur="500"/>
                                        <p:tgtEl>
                                          <p:spTgt spid="10640"/>
                                        </p:tgtEl>
                                      </p:cBhvr>
                                    </p:animEffect>
                                    <p:set>
                                      <p:cBhvr>
                                        <p:cTn id="506" dur="1" fill="hold">
                                          <p:stCondLst>
                                            <p:cond delay="499"/>
                                          </p:stCondLst>
                                        </p:cTn>
                                        <p:tgtEl>
                                          <p:spTgt spid="10640"/>
                                        </p:tgtEl>
                                        <p:attrNameLst>
                                          <p:attrName>style.visibility</p:attrName>
                                        </p:attrNameLst>
                                      </p:cBhvr>
                                      <p:to>
                                        <p:strVal val="hidden"/>
                                      </p:to>
                                    </p:set>
                                  </p:childTnLst>
                                </p:cTn>
                              </p:par>
                              <p:par>
                                <p:cTn id="507" presetID="18" presetClass="exit" presetSubtype="12" fill="hold" grpId="1" nodeType="withEffect">
                                  <p:stCondLst>
                                    <p:cond delay="0"/>
                                  </p:stCondLst>
                                  <p:childTnLst>
                                    <p:animEffect transition="out" filter="strips(downLeft)">
                                      <p:cBhvr>
                                        <p:cTn id="508" dur="500"/>
                                        <p:tgtEl>
                                          <p:spTgt spid="10639"/>
                                        </p:tgtEl>
                                      </p:cBhvr>
                                    </p:animEffect>
                                    <p:set>
                                      <p:cBhvr>
                                        <p:cTn id="509" dur="1" fill="hold">
                                          <p:stCondLst>
                                            <p:cond delay="499"/>
                                          </p:stCondLst>
                                        </p:cTn>
                                        <p:tgtEl>
                                          <p:spTgt spid="10639"/>
                                        </p:tgtEl>
                                        <p:attrNameLst>
                                          <p:attrName>style.visibility</p:attrName>
                                        </p:attrNameLst>
                                      </p:cBhvr>
                                      <p:to>
                                        <p:strVal val="hidden"/>
                                      </p:to>
                                    </p:set>
                                  </p:childTnLst>
                                </p:cTn>
                              </p:par>
                              <p:par>
                                <p:cTn id="510" presetID="18" presetClass="exit" presetSubtype="12" fill="hold" grpId="1" nodeType="withEffect">
                                  <p:stCondLst>
                                    <p:cond delay="0"/>
                                  </p:stCondLst>
                                  <p:childTnLst>
                                    <p:animEffect transition="out" filter="strips(downLeft)">
                                      <p:cBhvr>
                                        <p:cTn id="511" dur="500"/>
                                        <p:tgtEl>
                                          <p:spTgt spid="10853"/>
                                        </p:tgtEl>
                                      </p:cBhvr>
                                    </p:animEffect>
                                    <p:set>
                                      <p:cBhvr>
                                        <p:cTn id="512" dur="1" fill="hold">
                                          <p:stCondLst>
                                            <p:cond delay="499"/>
                                          </p:stCondLst>
                                        </p:cTn>
                                        <p:tgtEl>
                                          <p:spTgt spid="10853"/>
                                        </p:tgtEl>
                                        <p:attrNameLst>
                                          <p:attrName>style.visibility</p:attrName>
                                        </p:attrNameLst>
                                      </p:cBhvr>
                                      <p:to>
                                        <p:strVal val="hidden"/>
                                      </p:to>
                                    </p:set>
                                  </p:childTnLst>
                                </p:cTn>
                              </p:par>
                              <p:par>
                                <p:cTn id="513" presetID="18" presetClass="exit" presetSubtype="12" fill="hold" grpId="1" nodeType="withEffect">
                                  <p:stCondLst>
                                    <p:cond delay="0"/>
                                  </p:stCondLst>
                                  <p:childTnLst>
                                    <p:animEffect transition="out" filter="strips(downLeft)">
                                      <p:cBhvr>
                                        <p:cTn id="514" dur="500"/>
                                        <p:tgtEl>
                                          <p:spTgt spid="10855"/>
                                        </p:tgtEl>
                                      </p:cBhvr>
                                    </p:animEffect>
                                    <p:set>
                                      <p:cBhvr>
                                        <p:cTn id="515" dur="1" fill="hold">
                                          <p:stCondLst>
                                            <p:cond delay="499"/>
                                          </p:stCondLst>
                                        </p:cTn>
                                        <p:tgtEl>
                                          <p:spTgt spid="10855"/>
                                        </p:tgtEl>
                                        <p:attrNameLst>
                                          <p:attrName>style.visibility</p:attrName>
                                        </p:attrNameLst>
                                      </p:cBhvr>
                                      <p:to>
                                        <p:strVal val="hidden"/>
                                      </p:to>
                                    </p:set>
                                  </p:childTnLst>
                                </p:cTn>
                              </p:par>
                            </p:childTnLst>
                          </p:cTn>
                        </p:par>
                      </p:childTnLst>
                    </p:cTn>
                  </p:par>
                </p:childTnLst>
              </p:cTn>
              <p:nextCondLst>
                <p:cond evt="onClick" delay="0">
                  <p:tgtEl>
                    <p:spTgt spid="10614"/>
                  </p:tgtEl>
                </p:cond>
              </p:nextCondLst>
            </p:seq>
          </p:childTnLst>
        </p:cTn>
      </p:par>
    </p:tnLst>
    <p:bldLst>
      <p:bldP spid="10617" grpId="0"/>
      <p:bldP spid="10617" grpId="1"/>
      <p:bldP spid="10618" grpId="0"/>
      <p:bldP spid="10618" grpId="1"/>
      <p:bldP spid="10619" grpId="0"/>
      <p:bldP spid="10619" grpId="1"/>
      <p:bldP spid="10619" grpId="2"/>
      <p:bldP spid="10619" grpId="3"/>
      <p:bldP spid="10621" grpId="0"/>
      <p:bldP spid="10621" grpId="1"/>
      <p:bldP spid="10622" grpId="0"/>
      <p:bldP spid="10622" grpId="1"/>
      <p:bldP spid="10623" grpId="0"/>
      <p:bldP spid="10623" grpId="1"/>
      <p:bldP spid="10624" grpId="0"/>
      <p:bldP spid="10624" grpId="1"/>
      <p:bldP spid="10625" grpId="0"/>
      <p:bldP spid="10625" grpId="1"/>
      <p:bldP spid="10626" grpId="0"/>
      <p:bldP spid="10626" grpId="1"/>
      <p:bldP spid="10627" grpId="0"/>
      <p:bldP spid="10627" grpId="1"/>
      <p:bldP spid="10628" grpId="0"/>
      <p:bldP spid="10628" grpId="1"/>
      <p:bldP spid="10628" grpId="2"/>
      <p:bldP spid="10628" grpId="3"/>
      <p:bldP spid="10629" grpId="0"/>
      <p:bldP spid="10629" grpId="1"/>
      <p:bldP spid="10630" grpId="0"/>
      <p:bldP spid="10630" grpId="1"/>
      <p:bldP spid="10631" grpId="0"/>
      <p:bldP spid="10631" grpId="1"/>
      <p:bldP spid="10632" grpId="0"/>
      <p:bldP spid="10632" grpId="1"/>
      <p:bldP spid="10634" grpId="0"/>
      <p:bldP spid="10634" grpId="1"/>
      <p:bldP spid="10635" grpId="0"/>
      <p:bldP spid="10635" grpId="1"/>
      <p:bldP spid="10636" grpId="0"/>
      <p:bldP spid="10636" grpId="1"/>
      <p:bldP spid="10636" grpId="2"/>
      <p:bldP spid="10636" grpId="3"/>
      <p:bldP spid="10637" grpId="0"/>
      <p:bldP spid="10637" grpId="1"/>
      <p:bldP spid="10638" grpId="0"/>
      <p:bldP spid="10638" grpId="1"/>
      <p:bldP spid="10639" grpId="0"/>
      <p:bldP spid="10639" grpId="1"/>
      <p:bldP spid="10640" grpId="0"/>
      <p:bldP spid="10640" grpId="1"/>
      <p:bldP spid="10642" grpId="0"/>
      <p:bldP spid="10642" grpId="1"/>
      <p:bldP spid="10642" grpId="2"/>
      <p:bldP spid="10642" grpId="3"/>
      <p:bldP spid="10646" grpId="0"/>
      <p:bldP spid="10646" grpId="1"/>
      <p:bldP spid="10647" grpId="0"/>
      <p:bldP spid="10647" grpId="1"/>
      <p:bldP spid="10648" grpId="0"/>
      <p:bldP spid="10648" grpId="1"/>
      <p:bldP spid="10649" grpId="0"/>
      <p:bldP spid="10649" grpId="1"/>
      <p:bldP spid="10650" grpId="0"/>
      <p:bldP spid="10650" grpId="1"/>
      <p:bldP spid="10650" grpId="2"/>
      <p:bldP spid="10650" grpId="3"/>
      <p:bldP spid="10651" grpId="0"/>
      <p:bldP spid="10651" grpId="1"/>
      <p:bldP spid="10652" grpId="0"/>
      <p:bldP spid="10652" grpId="1"/>
      <p:bldP spid="10653" grpId="0"/>
      <p:bldP spid="10653" grpId="1"/>
      <p:bldP spid="10655" grpId="0"/>
      <p:bldP spid="10655" grpId="1"/>
      <p:bldP spid="10655" grpId="2"/>
      <p:bldP spid="10655" grpId="3"/>
      <p:bldP spid="10656" grpId="0"/>
      <p:bldP spid="10656" grpId="1"/>
      <p:bldP spid="10657" grpId="0"/>
      <p:bldP spid="10657" grpId="1"/>
      <p:bldP spid="10658" grpId="0"/>
      <p:bldP spid="10658" grpId="1"/>
      <p:bldP spid="10660" grpId="0"/>
      <p:bldP spid="10660" grpId="1"/>
      <p:bldP spid="10840" grpId="0"/>
      <p:bldP spid="10840" grpId="1"/>
      <p:bldP spid="10841" grpId="0" build="allAtOnce"/>
      <p:bldP spid="10842" grpId="0" build="allAtOnce"/>
      <p:bldP spid="10843" grpId="0"/>
      <p:bldP spid="10843" grpId="1"/>
      <p:bldP spid="10844" grpId="0"/>
      <p:bldP spid="10844" grpId="1"/>
      <p:bldP spid="10846" grpId="0"/>
      <p:bldP spid="10846" grpId="1"/>
      <p:bldP spid="10853" grpId="0"/>
      <p:bldP spid="10853" grpId="1"/>
      <p:bldP spid="10855" grpId="0"/>
      <p:bldP spid="1085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0"/>
            <a:ext cx="9142857" cy="6890856"/>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1028" name="Picture 4" descr="animated-book-image-003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38" y="3443971"/>
            <a:ext cx="646645" cy="9079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705549" y="1628800"/>
            <a:ext cx="1728192" cy="584775"/>
          </a:xfrm>
          <a:prstGeom prst="rect">
            <a:avLst/>
          </a:prstGeom>
          <a:noFill/>
        </p:spPr>
        <p:txBody>
          <a:bodyPr wrap="square" rtlCol="0">
            <a:spAutoFit/>
          </a:bodyPr>
          <a:lstStyle/>
          <a:p>
            <a:r>
              <a:rPr lang="vi-VN" sz="3200" b="1" dirty="0">
                <a:solidFill>
                  <a:srgbClr val="FF0000"/>
                </a:solidFill>
                <a:latin typeface="+mj-lt"/>
              </a:rPr>
              <a:t>Dặn dò</a:t>
            </a:r>
            <a:endParaRPr lang="en-US" sz="3200" b="1" dirty="0">
              <a:solidFill>
                <a:srgbClr val="FF0000"/>
              </a:solidFill>
              <a:latin typeface="+mj-lt"/>
            </a:endParaRPr>
          </a:p>
        </p:txBody>
      </p:sp>
      <p:sp>
        <p:nvSpPr>
          <p:cNvPr id="66" name="TextBox 65"/>
          <p:cNvSpPr txBox="1"/>
          <p:nvPr/>
        </p:nvSpPr>
        <p:spPr>
          <a:xfrm>
            <a:off x="1469295" y="2996952"/>
            <a:ext cx="6840760" cy="1815882"/>
          </a:xfrm>
          <a:prstGeom prst="rect">
            <a:avLst/>
          </a:prstGeom>
          <a:noFill/>
        </p:spPr>
        <p:txBody>
          <a:bodyPr wrap="square" rtlCol="0">
            <a:spAutoFit/>
          </a:bodyPr>
          <a:lstStyle/>
          <a:p>
            <a:pPr marL="285750" indent="-285750">
              <a:buFontTx/>
              <a:buChar char="-"/>
            </a:pPr>
            <a:r>
              <a:rPr lang="vi-VN" sz="2800">
                <a:latin typeface="+mj-lt"/>
              </a:rPr>
              <a:t>Về </a:t>
            </a:r>
            <a:r>
              <a:rPr lang="vi-VN" sz="2800" smtClean="0">
                <a:latin typeface="+mj-lt"/>
              </a:rPr>
              <a:t>ô</a:t>
            </a:r>
            <a:r>
              <a:rPr lang="en-US" sz="2800" smtClean="0">
                <a:latin typeface="+mj-lt"/>
              </a:rPr>
              <a:t>n </a:t>
            </a:r>
            <a:r>
              <a:rPr lang="vi-VN" sz="2800" smtClean="0">
                <a:latin typeface="+mj-lt"/>
              </a:rPr>
              <a:t> </a:t>
            </a:r>
            <a:r>
              <a:rPr lang="vi-VN" sz="2800" dirty="0">
                <a:latin typeface="+mj-lt"/>
              </a:rPr>
              <a:t>bài</a:t>
            </a:r>
          </a:p>
          <a:p>
            <a:pPr marL="285750" indent="-285750">
              <a:buFontTx/>
              <a:buChar char="-"/>
            </a:pPr>
            <a:r>
              <a:rPr lang="vi-VN" sz="2800" dirty="0">
                <a:latin typeface="+mj-lt"/>
              </a:rPr>
              <a:t>Chuẩn bị bài 11</a:t>
            </a:r>
          </a:p>
          <a:p>
            <a:pPr marL="285750" indent="-285750">
              <a:buFontTx/>
              <a:buChar char="-"/>
            </a:pPr>
            <a:r>
              <a:rPr lang="vi-VN" sz="2800" dirty="0">
                <a:latin typeface="+mj-lt"/>
              </a:rPr>
              <a:t>Ôn tập: Hơn tám mươi năm chống Thực dân Pháp xâm lược và đô hộ</a:t>
            </a:r>
            <a:endParaRPr lang="en-US" sz="2800" dirty="0">
              <a:latin typeface="+mj-lt"/>
            </a:endParaRPr>
          </a:p>
        </p:txBody>
      </p:sp>
    </p:spTree>
    <p:extLst>
      <p:ext uri="{BB962C8B-B14F-4D97-AF65-F5344CB8AC3E}">
        <p14:creationId xmlns:p14="http://schemas.microsoft.com/office/powerpoint/2010/main" val="305018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907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43" name="Text Box 5"/>
          <p:cNvSpPr txBox="1">
            <a:spLocks noChangeArrowheads="1"/>
          </p:cNvSpPr>
          <p:nvPr/>
        </p:nvSpPr>
        <p:spPr bwMode="auto">
          <a:xfrm>
            <a:off x="1076325" y="1574800"/>
            <a:ext cx="76073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r>
              <a:rPr lang="en-US" altLang="en-US" sz="3200" b="1">
                <a:solidFill>
                  <a:srgbClr val="FF1D1D"/>
                </a:solidFill>
              </a:rPr>
              <a:t>Đây là ai?Em biết gì về nhân vật này?</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514475" y="4843463"/>
            <a:ext cx="7343775" cy="1122362"/>
            <a:chOff x="960" y="3216"/>
            <a:chExt cx="4800" cy="672"/>
          </a:xfrm>
        </p:grpSpPr>
        <p:sp>
          <p:nvSpPr>
            <p:cNvPr id="10264"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104" y="3313"/>
              <a:ext cx="901" cy="55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10247"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sp>
        <p:nvSpPr>
          <p:cNvPr id="68686" name="Rectangle 78"/>
          <p:cNvSpPr>
            <a:spLocks noChangeArrowheads="1"/>
          </p:cNvSpPr>
          <p:nvPr/>
        </p:nvSpPr>
        <p:spPr bwMode="auto">
          <a:xfrm>
            <a:off x="3352800" y="5105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FF1D1D"/>
                </a:solidFill>
              </a:rPr>
              <a:t>Nguyễn Ái Quốc . Ông là người chủ trì </a:t>
            </a:r>
          </a:p>
          <a:p>
            <a:pPr algn="ctr" eaLnBrk="1" hangingPunct="1"/>
            <a:r>
              <a:rPr lang="en-US" altLang="en-US" sz="2000" b="1">
                <a:solidFill>
                  <a:srgbClr val="FF1D1D"/>
                </a:solidFill>
              </a:rPr>
              <a:t>Hội nghị thành lập Đảng Cộng sản Việt Nam. </a:t>
            </a:r>
            <a:endParaRPr lang="en-US" altLang="en-US" sz="2000" b="1" i="1">
              <a:solidFill>
                <a:srgbClr val="FF1D1D"/>
              </a:solidFill>
              <a:latin typeface="Times New Roman" pitchFamily="18" charset="0"/>
            </a:endParaRP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7" name="HINH 11 CHUYEN 2.mpg">
            <a:hlinkClick r:id="rId7" action="ppaction://hlinksldjump"/>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3168650" y="685800"/>
            <a:ext cx="3232150" cy="343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 name="Group 75"/>
          <p:cNvGrpSpPr>
            <a:grpSpLocks/>
          </p:cNvGrpSpPr>
          <p:nvPr/>
        </p:nvGrpSpPr>
        <p:grpSpPr bwMode="auto">
          <a:xfrm>
            <a:off x="1990725" y="2514600"/>
            <a:ext cx="4876800" cy="1981200"/>
            <a:chOff x="912" y="2592"/>
            <a:chExt cx="3072" cy="960"/>
          </a:xfrm>
        </p:grpSpPr>
        <p:sp>
          <p:nvSpPr>
            <p:cNvPr id="10262"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63"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Tree>
    <p:extLst>
      <p:ext uri="{BB962C8B-B14F-4D97-AF65-F5344CB8AC3E}">
        <p14:creationId xmlns:p14="http://schemas.microsoft.com/office/powerpoint/2010/main" val="1781205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23" presetClass="entr" presetSubtype="16" fill="remove"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3000" fill="hold"/>
                                        <p:tgtEl>
                                          <p:spTgt spid="28"/>
                                        </p:tgtEl>
                                        <p:attrNameLst>
                                          <p:attrName>ppt_w</p:attrName>
                                        </p:attrNameLst>
                                      </p:cBhvr>
                                      <p:tavLst>
                                        <p:tav tm="0">
                                          <p:val>
                                            <p:fltVal val="0"/>
                                          </p:val>
                                        </p:tav>
                                        <p:tav tm="100000">
                                          <p:val>
                                            <p:strVal val="#ppt_w"/>
                                          </p:val>
                                        </p:tav>
                                      </p:tavLst>
                                    </p:anim>
                                    <p:anim calcmode="lin" valueType="num">
                                      <p:cBhvr>
                                        <p:cTn id="88" dur="30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6865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3" presetClass="entr" presetSubtype="16" fill="hold" grpId="0" nodeType="withEffect">
                                  <p:stCondLst>
                                    <p:cond delay="0"/>
                                  </p:stCondLst>
                                  <p:childTnLst>
                                    <p:set>
                                      <p:cBhvr>
                                        <p:cTn id="93" dur="1" fill="hold">
                                          <p:stCondLst>
                                            <p:cond delay="0"/>
                                          </p:stCondLst>
                                        </p:cTn>
                                        <p:tgtEl>
                                          <p:spTgt spid="68686"/>
                                        </p:tgtEl>
                                        <p:attrNameLst>
                                          <p:attrName>style.visibility</p:attrName>
                                        </p:attrNameLst>
                                      </p:cBhvr>
                                      <p:to>
                                        <p:strVal val="visible"/>
                                      </p:to>
                                    </p:set>
                                    <p:anim calcmode="lin" valueType="num">
                                      <p:cBhvr>
                                        <p:cTn id="94" dur="500" fill="hold"/>
                                        <p:tgtEl>
                                          <p:spTgt spid="68686"/>
                                        </p:tgtEl>
                                        <p:attrNameLst>
                                          <p:attrName>ppt_w</p:attrName>
                                        </p:attrNameLst>
                                      </p:cBhvr>
                                      <p:tavLst>
                                        <p:tav tm="0">
                                          <p:val>
                                            <p:fltVal val="0"/>
                                          </p:val>
                                        </p:tav>
                                        <p:tav tm="100000">
                                          <p:val>
                                            <p:strVal val="#ppt_w"/>
                                          </p:val>
                                        </p:tav>
                                      </p:tavLst>
                                    </p:anim>
                                    <p:anim calcmode="lin" valueType="num">
                                      <p:cBhvr>
                                        <p:cTn id="95" dur="500" fill="hold"/>
                                        <p:tgtEl>
                                          <p:spTgt spid="68686"/>
                                        </p:tgtEl>
                                        <p:attrNameLst>
                                          <p:attrName>ppt_h</p:attrName>
                                        </p:attrNameLst>
                                      </p:cBhvr>
                                      <p:tavLst>
                                        <p:tav tm="0">
                                          <p:val>
                                            <p:fltVal val="0"/>
                                          </p:val>
                                        </p:tav>
                                        <p:tav tm="100000">
                                          <p:val>
                                            <p:strVal val="#ppt_h"/>
                                          </p:val>
                                        </p:tav>
                                      </p:tavLst>
                                    </p:anim>
                                    <p:animEffect transition="in" filter="fade">
                                      <p:cBhvr>
                                        <p:cTn id="96" dur="500"/>
                                        <p:tgtEl>
                                          <p:spTgt spid="68686"/>
                                        </p:tgtEl>
                                      </p:cBhvr>
                                    </p:animEffect>
                                  </p:childTnLst>
                                </p:cTn>
                              </p:par>
                              <p:par>
                                <p:cTn id="97" presetID="26" presetClass="entr" presetSubtype="0" fill="hold" nodeType="withEffect">
                                  <p:stCondLst>
                                    <p:cond delay="0"/>
                                  </p:stCondLst>
                                  <p:childTnLst>
                                    <p:set>
                                      <p:cBhvr>
                                        <p:cTn id="98" dur="1" fill="hold">
                                          <p:stCondLst>
                                            <p:cond delay="0"/>
                                          </p:stCondLst>
                                        </p:cTn>
                                        <p:tgtEl>
                                          <p:spTgt spid="68617"/>
                                        </p:tgtEl>
                                        <p:attrNameLst>
                                          <p:attrName>style.visibility</p:attrName>
                                        </p:attrNameLst>
                                      </p:cBhvr>
                                      <p:to>
                                        <p:strVal val="visible"/>
                                      </p:to>
                                    </p:set>
                                    <p:animEffect transition="in" filter="wipe(down)">
                                      <p:cBhvr>
                                        <p:cTn id="99" dur="145">
                                          <p:stCondLst>
                                            <p:cond delay="0"/>
                                          </p:stCondLst>
                                        </p:cTn>
                                        <p:tgtEl>
                                          <p:spTgt spid="68617"/>
                                        </p:tgtEl>
                                      </p:cBhvr>
                                    </p:animEffect>
                                    <p:anim calcmode="lin" valueType="num">
                                      <p:cBhvr>
                                        <p:cTn id="100"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101"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2"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3"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4"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5" dur="7">
                                          <p:stCondLst>
                                            <p:cond delay="162"/>
                                          </p:stCondLst>
                                        </p:cTn>
                                        <p:tgtEl>
                                          <p:spTgt spid="68617"/>
                                        </p:tgtEl>
                                      </p:cBhvr>
                                      <p:to x="100000" y="60000"/>
                                    </p:animScale>
                                    <p:animScale>
                                      <p:cBhvr>
                                        <p:cTn id="106" dur="41" decel="50000">
                                          <p:stCondLst>
                                            <p:cond delay="169"/>
                                          </p:stCondLst>
                                        </p:cTn>
                                        <p:tgtEl>
                                          <p:spTgt spid="68617"/>
                                        </p:tgtEl>
                                      </p:cBhvr>
                                      <p:to x="100000" y="100000"/>
                                    </p:animScale>
                                    <p:animScale>
                                      <p:cBhvr>
                                        <p:cTn id="107" dur="7">
                                          <p:stCondLst>
                                            <p:cond delay="328"/>
                                          </p:stCondLst>
                                        </p:cTn>
                                        <p:tgtEl>
                                          <p:spTgt spid="68617"/>
                                        </p:tgtEl>
                                      </p:cBhvr>
                                      <p:to x="100000" y="80000"/>
                                    </p:animScale>
                                    <p:animScale>
                                      <p:cBhvr>
                                        <p:cTn id="108" dur="41" decel="50000">
                                          <p:stCondLst>
                                            <p:cond delay="335"/>
                                          </p:stCondLst>
                                        </p:cTn>
                                        <p:tgtEl>
                                          <p:spTgt spid="68617"/>
                                        </p:tgtEl>
                                      </p:cBhvr>
                                      <p:to x="100000" y="100000"/>
                                    </p:animScale>
                                    <p:animScale>
                                      <p:cBhvr>
                                        <p:cTn id="109" dur="7">
                                          <p:stCondLst>
                                            <p:cond delay="410"/>
                                          </p:stCondLst>
                                        </p:cTn>
                                        <p:tgtEl>
                                          <p:spTgt spid="68617"/>
                                        </p:tgtEl>
                                      </p:cBhvr>
                                      <p:to x="100000" y="90000"/>
                                    </p:animScale>
                                    <p:animScale>
                                      <p:cBhvr>
                                        <p:cTn id="110" dur="41" decel="50000">
                                          <p:stCondLst>
                                            <p:cond delay="417"/>
                                          </p:stCondLst>
                                        </p:cTn>
                                        <p:tgtEl>
                                          <p:spTgt spid="68617"/>
                                        </p:tgtEl>
                                      </p:cBhvr>
                                      <p:to x="100000" y="100000"/>
                                    </p:animScale>
                                    <p:animScale>
                                      <p:cBhvr>
                                        <p:cTn id="111" dur="7">
                                          <p:stCondLst>
                                            <p:cond delay="452"/>
                                          </p:stCondLst>
                                        </p:cTn>
                                        <p:tgtEl>
                                          <p:spTgt spid="68617"/>
                                        </p:tgtEl>
                                      </p:cBhvr>
                                      <p:to x="100000" y="95000"/>
                                    </p:animScale>
                                    <p:animScale>
                                      <p:cBhvr>
                                        <p:cTn id="112" dur="41" decel="50000">
                                          <p:stCondLst>
                                            <p:cond delay="458"/>
                                          </p:stCondLst>
                                        </p:cTn>
                                        <p:tgtEl>
                                          <p:spTgt spid="68617"/>
                                        </p:tgtEl>
                                      </p:cBhvr>
                                      <p:to x="100000" y="100000"/>
                                    </p:animScale>
                                  </p:childTnLst>
                                </p:cTn>
                              </p:par>
                            </p:childTnLst>
                          </p:cTn>
                        </p:par>
                        <p:par>
                          <p:cTn id="113" fill="hold" nodeType="afterGroup">
                            <p:stCondLst>
                              <p:cond delay="500"/>
                            </p:stCondLst>
                            <p:childTnLst>
                              <p:par>
                                <p:cTn id="114" presetID="2" presetClass="entr" presetSubtype="8" fill="hold" nodeType="afterEffect">
                                  <p:stCondLst>
                                    <p:cond delay="0"/>
                                  </p:stCondLst>
                                  <p:childTnLst>
                                    <p:set>
                                      <p:cBhvr>
                                        <p:cTn id="115" dur="1" fill="hold">
                                          <p:stCondLst>
                                            <p:cond delay="0"/>
                                          </p:stCondLst>
                                        </p:cTn>
                                        <p:tgtEl>
                                          <p:spTgt spid="68618"/>
                                        </p:tgtEl>
                                        <p:attrNameLst>
                                          <p:attrName>style.visibility</p:attrName>
                                        </p:attrNameLst>
                                      </p:cBhvr>
                                      <p:to>
                                        <p:strVal val="visible"/>
                                      </p:to>
                                    </p:set>
                                    <p:anim calcmode="lin" valueType="num">
                                      <p:cBhvr additive="base">
                                        <p:cTn id="116" dur="500" fill="hold"/>
                                        <p:tgtEl>
                                          <p:spTgt spid="68618"/>
                                        </p:tgtEl>
                                        <p:attrNameLst>
                                          <p:attrName>ppt_x</p:attrName>
                                        </p:attrNameLst>
                                      </p:cBhvr>
                                      <p:tavLst>
                                        <p:tav tm="0">
                                          <p:val>
                                            <p:strVal val="0-#ppt_w/2"/>
                                          </p:val>
                                        </p:tav>
                                        <p:tav tm="100000">
                                          <p:val>
                                            <p:strVal val="#ppt_x"/>
                                          </p:val>
                                        </p:tav>
                                      </p:tavLst>
                                    </p:anim>
                                    <p:anim calcmode="lin" valueType="num">
                                      <p:cBhvr additive="base">
                                        <p:cTn id="117" dur="500" fill="hold"/>
                                        <p:tgtEl>
                                          <p:spTgt spid="686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68651"/>
                  </p:tgtEl>
                </p:cond>
              </p:nextCondLst>
            </p:seq>
            <p:video>
              <p:cMediaNode>
                <p:cTn id="118"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67" name="Text Box 5"/>
          <p:cNvSpPr txBox="1">
            <a:spLocks noChangeArrowheads="1"/>
          </p:cNvSpPr>
          <p:nvPr/>
        </p:nvSpPr>
        <p:spPr bwMode="auto">
          <a:xfrm>
            <a:off x="1055688" y="1219200"/>
            <a:ext cx="7607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Đảng Cộng sản Việt Nam thành lập vào thời gian nào? Ở đâu? </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1287"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2209800" y="2971800"/>
            <a:ext cx="4876800" cy="1981200"/>
            <a:chOff x="912" y="2592"/>
            <a:chExt cx="3072" cy="960"/>
          </a:xfrm>
        </p:grpSpPr>
        <p:sp>
          <p:nvSpPr>
            <p:cNvPr id="11285"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86"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447800" y="3962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0000"/>
              </a:solidFill>
            </a:endParaRPr>
          </a:p>
          <a:p>
            <a:pPr algn="just" eaLnBrk="1" hangingPunct="1"/>
            <a:endParaRPr lang="en-US" altLang="en-US" sz="2000" b="1">
              <a:solidFill>
                <a:srgbClr val="FF0000"/>
              </a:solidFill>
            </a:endParaRPr>
          </a:p>
          <a:p>
            <a:pPr algn="just" eaLnBrk="1" hangingPunct="1"/>
            <a:r>
              <a:rPr lang="en-US" altLang="en-US" sz="2000" b="1">
                <a:solidFill>
                  <a:srgbClr val="FF0000"/>
                </a:solidFill>
              </a:rPr>
              <a:t>     Đảng Cộng sản Việt Nam thành lập vào ngày 3/2/1930</a:t>
            </a:r>
          </a:p>
          <a:p>
            <a:pPr algn="just" eaLnBrk="1" hangingPunct="1"/>
            <a:r>
              <a:rPr lang="en-US" altLang="en-US" sz="2000" b="1">
                <a:solidFill>
                  <a:srgbClr val="FF0000"/>
                </a:solidFill>
              </a:rPr>
              <a:t> Tại Hồng Kông Trung Quốc.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5759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291"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Vào những năm 1930 – 1931 ở Nghệ An và Hà Tĩnh diễn ra phong trào gì?</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2311"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2309"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310"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985838" y="4059238"/>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endParaRPr lang="en-US" altLang="en-US" sz="2000" b="1">
              <a:solidFill>
                <a:srgbClr val="FF1D1D"/>
              </a:solidFill>
            </a:endParaRPr>
          </a:p>
          <a:p>
            <a:pPr algn="just" eaLnBrk="1" hangingPunct="1"/>
            <a:r>
              <a:rPr lang="en-US" altLang="en-US" sz="2000" b="1">
                <a:solidFill>
                  <a:srgbClr val="FF1D1D"/>
                </a:solidFill>
              </a:rPr>
              <a:t>    Phong trào Xô Viết Nghệ Tĩnh.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3350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15"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Khởi nghĩa giành chính quyền ở Hà Nội diễn ra vào ngày tháng năm nào? </a:t>
            </a:r>
          </a:p>
        </p:txBody>
      </p:sp>
      <p:pic>
        <p:nvPicPr>
          <p:cNvPr id="68617" name="Picture 9" descr="6282A33D3F464C77A9A4C1352497B7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5241925"/>
            <a:ext cx="571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699375" cy="3176587"/>
            <a:chOff x="960" y="3216"/>
            <a:chExt cx="4800" cy="672"/>
          </a:xfrm>
        </p:grpSpPr>
        <p:sp>
          <p:nvSpPr>
            <p:cNvPr id="13335"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2"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3333"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34"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373188" y="2057400"/>
            <a:ext cx="7542212"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r>
              <a:rPr lang="en-US" altLang="en-US" sz="2000" b="1">
                <a:solidFill>
                  <a:srgbClr val="FF1D1D"/>
                </a:solidFill>
              </a:rPr>
              <a:t>   Khởi nghĩa giành chính quyền ở Hà Nội diễn ra </a:t>
            </a:r>
          </a:p>
          <a:p>
            <a:pPr algn="just" eaLnBrk="1" hangingPunct="1"/>
            <a:r>
              <a:rPr lang="en-US" altLang="en-US" sz="2000" b="1">
                <a:solidFill>
                  <a:srgbClr val="FF1D1D"/>
                </a:solidFill>
              </a:rPr>
              <a:t>vào ngày 19/8/ 1945. </a:t>
            </a:r>
          </a:p>
        </p:txBody>
      </p:sp>
      <p:sp>
        <p:nvSpPr>
          <p:cNvPr id="61" name="Right Arrow 60">
            <a:hlinkClick r:id="rId7"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859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3" presetClass="entr" presetSubtype="16" fill="hold" nodeType="afterEffect">
                                  <p:stCondLst>
                                    <p:cond delay="0"/>
                                  </p:stCondLst>
                                  <p:childTnLst>
                                    <p:set>
                                      <p:cBhvr>
                                        <p:cTn id="96" dur="1" fill="hold">
                                          <p:stCondLst>
                                            <p:cond delay="0"/>
                                          </p:stCondLst>
                                        </p:cTn>
                                        <p:tgtEl>
                                          <p:spTgt spid="68617"/>
                                        </p:tgtEl>
                                        <p:attrNameLst>
                                          <p:attrName>style.visibility</p:attrName>
                                        </p:attrNameLst>
                                      </p:cBhvr>
                                      <p:to>
                                        <p:strVal val="visible"/>
                                      </p:to>
                                    </p:set>
                                    <p:anim calcmode="lin" valueType="num">
                                      <p:cBhvr>
                                        <p:cTn id="97" dur="10" fill="hold"/>
                                        <p:tgtEl>
                                          <p:spTgt spid="68617"/>
                                        </p:tgtEl>
                                        <p:attrNameLst>
                                          <p:attrName>ppt_w</p:attrName>
                                        </p:attrNameLst>
                                      </p:cBhvr>
                                      <p:tavLst>
                                        <p:tav tm="0">
                                          <p:val>
                                            <p:fltVal val="0"/>
                                          </p:val>
                                        </p:tav>
                                        <p:tav tm="100000">
                                          <p:val>
                                            <p:strVal val="#ppt_w"/>
                                          </p:val>
                                        </p:tav>
                                      </p:tavLst>
                                    </p:anim>
                                    <p:anim calcmode="lin" valueType="num">
                                      <p:cBhvr>
                                        <p:cTn id="98" dur="10" fill="hold"/>
                                        <p:tgtEl>
                                          <p:spTgt spid="68617"/>
                                        </p:tgtEl>
                                        <p:attrNameLst>
                                          <p:attrName>ppt_h</p:attrName>
                                        </p:attrNameLst>
                                      </p:cBhvr>
                                      <p:tavLst>
                                        <p:tav tm="0">
                                          <p:val>
                                            <p:fltVal val="0"/>
                                          </p:val>
                                        </p:tav>
                                        <p:tav tm="100000">
                                          <p:val>
                                            <p:strVal val="#ppt_h"/>
                                          </p:val>
                                        </p:tav>
                                      </p:tavLst>
                                    </p:anim>
                                    <p:animEffect transition="in" filter="fade">
                                      <p:cBhvr>
                                        <p:cTn id="99" dur="10"/>
                                        <p:tgtEl>
                                          <p:spTgt spid="68617"/>
                                        </p:tgtEl>
                                      </p:cBhvr>
                                    </p:animEffect>
                                  </p:childTnLst>
                                </p:cTn>
                              </p:par>
                            </p:childTnLst>
                          </p:cTn>
                        </p:par>
                        <p:par>
                          <p:cTn id="100" fill="hold" nodeType="afterGroup">
                            <p:stCondLst>
                              <p:cond delay="10"/>
                            </p:stCondLst>
                            <p:childTnLst>
                              <p:par>
                                <p:cTn id="101" presetID="6" presetClass="entr" presetSubtype="16" fill="hold" nodeType="afterEffect">
                                  <p:stCondLst>
                                    <p:cond delay="0"/>
                                  </p:stCondLst>
                                  <p:childTnLst>
                                    <p:set>
                                      <p:cBhvr>
                                        <p:cTn id="102" dur="1" fill="hold">
                                          <p:stCondLst>
                                            <p:cond delay="0"/>
                                          </p:stCondLst>
                                        </p:cTn>
                                        <p:tgtEl>
                                          <p:spTgt spid="68618"/>
                                        </p:tgtEl>
                                        <p:attrNameLst>
                                          <p:attrName>style.visibility</p:attrName>
                                        </p:attrNameLst>
                                      </p:cBhvr>
                                      <p:to>
                                        <p:strVal val="visible"/>
                                      </p:to>
                                    </p:set>
                                    <p:animEffect transition="in" filter="circle(in)">
                                      <p:cBhvr>
                                        <p:cTn id="103" dur="2000"/>
                                        <p:tgtEl>
                                          <p:spTgt spid="68618"/>
                                        </p:tgtEl>
                                      </p:cBhvr>
                                    </p:animEffect>
                                  </p:childTnLst>
                                </p:cTn>
                              </p:par>
                            </p:childTnLst>
                          </p:cTn>
                        </p:par>
                        <p:par>
                          <p:cTn id="104" fill="hold" nodeType="afterGroup">
                            <p:stCondLst>
                              <p:cond delay="2010"/>
                            </p:stCondLst>
                            <p:childTnLst>
                              <p:par>
                                <p:cTn id="105" presetID="14" presetClass="entr" presetSubtype="10" fill="hold" grpId="0" nodeType="afterEffect">
                                  <p:stCondLst>
                                    <p:cond delay="0"/>
                                  </p:stCondLst>
                                  <p:childTnLst>
                                    <p:set>
                                      <p:cBhvr>
                                        <p:cTn id="106" dur="1" fill="hold">
                                          <p:stCondLst>
                                            <p:cond delay="0"/>
                                          </p:stCondLst>
                                        </p:cTn>
                                        <p:tgtEl>
                                          <p:spTgt spid="68686"/>
                                        </p:tgtEl>
                                        <p:attrNameLst>
                                          <p:attrName>style.visibility</p:attrName>
                                        </p:attrNameLst>
                                      </p:cBhvr>
                                      <p:to>
                                        <p:strVal val="visible"/>
                                      </p:to>
                                    </p:set>
                                    <p:animEffect transition="in" filter="randombar(horizontal)">
                                      <p:cBhvr>
                                        <p:cTn id="107"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838200" y="411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4339" name="Text Box 16"/>
          <p:cNvSpPr txBox="1">
            <a:spLocks noChangeArrowheads="1"/>
          </p:cNvSpPr>
          <p:nvPr/>
        </p:nvSpPr>
        <p:spPr bwMode="auto">
          <a:xfrm>
            <a:off x="212725" y="-185738"/>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sp>
        <p:nvSpPr>
          <p:cNvPr id="14340" name="Text Box 26"/>
          <p:cNvSpPr txBox="1">
            <a:spLocks noChangeArrowheads="1"/>
          </p:cNvSpPr>
          <p:nvPr/>
        </p:nvSpPr>
        <p:spPr bwMode="auto">
          <a:xfrm>
            <a:off x="4191000" y="2971800"/>
            <a:ext cx="3978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pic>
        <p:nvPicPr>
          <p:cNvPr id="3077"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6764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http://l.f32.img.vnecdn.net/2015/08/17/quangtruong-1439798739_66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157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
        <p:nvSpPr>
          <p:cNvPr id="14344" name="Rectangle 1"/>
          <p:cNvSpPr>
            <a:spLocks noChangeArrowheads="1"/>
          </p:cNvSpPr>
          <p:nvPr/>
        </p:nvSpPr>
        <p:spPr bwMode="auto">
          <a:xfrm>
            <a:off x="76200" y="373063"/>
            <a:ext cx="906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4400" b="1">
                <a:solidFill>
                  <a:srgbClr val="FF0000"/>
                </a:solidFill>
                <a:latin typeface="Jua"/>
                <a:cs typeface="Tahoma" pitchFamily="34" charset="0"/>
              </a:rPr>
              <a:t>Bác Hồ đọc Tuyên ngôn độc lập</a:t>
            </a:r>
            <a:endParaRPr lang="vi-VN" altLang="en-US" sz="4400" b="1">
              <a:solidFill>
                <a:srgbClr val="FF0000"/>
              </a:solidFill>
              <a:latin typeface="Jua"/>
              <a:cs typeface="Tahoma" pitchFamily="34" charset="0"/>
            </a:endParaRPr>
          </a:p>
        </p:txBody>
      </p:sp>
    </p:spTree>
    <p:extLst>
      <p:ext uri="{BB962C8B-B14F-4D97-AF65-F5344CB8AC3E}">
        <p14:creationId xmlns:p14="http://schemas.microsoft.com/office/powerpoint/2010/main" val="264253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32656"/>
            <a:ext cx="9144000" cy="6525344"/>
          </a:xfrm>
        </p:spPr>
      </p:pic>
      <p:sp>
        <p:nvSpPr>
          <p:cNvPr id="5" name="TextBox 4"/>
          <p:cNvSpPr txBox="1"/>
          <p:nvPr/>
        </p:nvSpPr>
        <p:spPr>
          <a:xfrm>
            <a:off x="1835696" y="605771"/>
            <a:ext cx="6408712" cy="584775"/>
          </a:xfrm>
          <a:prstGeom prst="rect">
            <a:avLst/>
          </a:prstGeom>
          <a:noFill/>
        </p:spPr>
        <p:txBody>
          <a:bodyPr wrap="square" rtlCol="0">
            <a:spAutoFit/>
          </a:bodyPr>
          <a:lstStyle/>
          <a:p>
            <a:r>
              <a:rPr lang="en-US" sz="3200" smtClean="0"/>
              <a:t>             Quảng tr</a:t>
            </a:r>
            <a:r>
              <a:rPr lang="vi-VN" sz="3200" smtClean="0">
                <a:latin typeface="+mj-lt"/>
              </a:rPr>
              <a:t>ường</a:t>
            </a:r>
            <a:r>
              <a:rPr lang="en-US" sz="3200"/>
              <a:t> </a:t>
            </a:r>
            <a:r>
              <a:rPr lang="en-US" sz="3200" smtClean="0"/>
              <a:t>Ba </a:t>
            </a:r>
            <a:r>
              <a:rPr lang="en-US" sz="3200"/>
              <a:t>Đình lịch sử</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7" y="260648"/>
            <a:ext cx="1030161" cy="63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VangChienKhuBaDinh-Dangcapnhat_34hk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0986" y="1173705"/>
            <a:ext cx="609600" cy="609600"/>
          </a:xfrm>
          <a:prstGeom prst="rect">
            <a:avLst/>
          </a:prstGeom>
        </p:spPr>
      </p:pic>
    </p:spTree>
    <p:extLst>
      <p:ext uri="{BB962C8B-B14F-4D97-AF65-F5344CB8AC3E}">
        <p14:creationId xmlns:p14="http://schemas.microsoft.com/office/powerpoint/2010/main" val="140843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295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1274</Words>
  <Application>Microsoft Office PowerPoint</Application>
  <PresentationFormat>On-screen Show (4:3)</PresentationFormat>
  <Paragraphs>216</Paragraphs>
  <Slides>37</Slides>
  <Notes>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SimSun</vt:lpstr>
      <vt:lpstr>.VnArabia</vt:lpstr>
      <vt:lpstr>.VnArial</vt:lpstr>
      <vt:lpstr>Arial</vt:lpstr>
      <vt:lpstr>Calibri</vt:lpstr>
      <vt:lpstr>HP001 5H</vt:lpstr>
      <vt:lpstr>Jua</vt:lpstr>
      <vt:lpstr>Tahoma</vt:lpstr>
      <vt:lpstr>Times New Roman</vt:lpstr>
      <vt:lpstr>VNI-Times</vt:lpstr>
      <vt:lpstr>Office Theme</vt:lpstr>
      <vt:lpstr>PowerPoint Presentation</vt:lpstr>
      <vt:lpstr>DESKTOP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khi xem đoạn Clip hãy trả lời các câu hỏi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2017-06-23T10:25:12Z</dcterms:created>
  <dcterms:modified xsi:type="dcterms:W3CDTF">2021-11-04T09:12:17Z</dcterms:modified>
</cp:coreProperties>
</file>