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3" r:id="rId3"/>
    <p:sldId id="265" r:id="rId4"/>
    <p:sldId id="272" r:id="rId5"/>
    <p:sldId id="269" r:id="rId6"/>
    <p:sldId id="257" r:id="rId7"/>
    <p:sldId id="273" r:id="rId8"/>
    <p:sldId id="274" r:id="rId9"/>
    <p:sldId id="259" r:id="rId10"/>
    <p:sldId id="260" r:id="rId11"/>
    <p:sldId id="261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E1EBE-EA14-4A6B-8231-A7B50D965D7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0A8B5-A105-4E6C-A3E9-B57869B7A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70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872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727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398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62FC-1222-44EB-A787-FBA05DC6D2C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E623-D88C-411D-AE7A-62EA878B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8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62FC-1222-44EB-A787-FBA05DC6D2C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E623-D88C-411D-AE7A-62EA878B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57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62FC-1222-44EB-A787-FBA05DC6D2C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E623-D88C-411D-AE7A-62EA878B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1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652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024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558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865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300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413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40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04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62FC-1222-44EB-A787-FBA05DC6D2C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E623-D88C-411D-AE7A-62EA878B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83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020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687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38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62FC-1222-44EB-A787-FBA05DC6D2C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E623-D88C-411D-AE7A-62EA878B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4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62FC-1222-44EB-A787-FBA05DC6D2C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E623-D88C-411D-AE7A-62EA878B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5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62FC-1222-44EB-A787-FBA05DC6D2C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E623-D88C-411D-AE7A-62EA878B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4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62FC-1222-44EB-A787-FBA05DC6D2C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E623-D88C-411D-AE7A-62EA878B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3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62FC-1222-44EB-A787-FBA05DC6D2C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E623-D88C-411D-AE7A-62EA878B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86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62FC-1222-44EB-A787-FBA05DC6D2C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E623-D88C-411D-AE7A-62EA878B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62FC-1222-44EB-A787-FBA05DC6D2C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BE623-D88C-411D-AE7A-62EA878B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0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562FC-1222-44EB-A787-FBA05DC6D2CC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BE623-D88C-411D-AE7A-62EA878B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5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81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7816" y="3638837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8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391"/>
            <a:ext cx="12192000" cy="6827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136" y="183246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84"/>
          <a:stretch/>
        </p:blipFill>
        <p:spPr>
          <a:xfrm>
            <a:off x="0" y="85945"/>
            <a:ext cx="12151872" cy="1171356"/>
          </a:xfrm>
        </p:spPr>
      </p:pic>
      <p:sp>
        <p:nvSpPr>
          <p:cNvPr id="3" name="TextBox 2"/>
          <p:cNvSpPr txBox="1"/>
          <p:nvPr/>
        </p:nvSpPr>
        <p:spPr>
          <a:xfrm>
            <a:off x="1076325" y="1760317"/>
            <a:ext cx="29527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: 28 con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14 con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:  ?  con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2026" y="1760317"/>
            <a:ext cx="7124700" cy="2677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+ 14 =  42 (con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42  con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74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56987" y="1966377"/>
            <a:ext cx="11320851" cy="277767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cách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hiện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phép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trừ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hai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hạng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đều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là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có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hai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chữ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Phép</a:t>
            </a:r>
            <a:r>
              <a:rPr kumimoji="0" lang="en-US" altLang="zh-CN" sz="4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cộng</a:t>
            </a:r>
            <a:r>
              <a:rPr kumimoji="0" lang="en-US" altLang="zh-CN" sz="4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có</a:t>
            </a:r>
            <a:r>
              <a:rPr kumimoji="0" lang="en-US" altLang="zh-CN" sz="4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r>
              <a:rPr kumimoji="0" lang="en-US" altLang="zh-CN" sz="4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trong</a:t>
            </a:r>
            <a:r>
              <a:rPr kumimoji="0" lang="en-US" altLang="zh-CN" sz="4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phạm</a:t>
            </a:r>
            <a:r>
              <a:rPr kumimoji="0" lang="en-US" altLang="zh-CN" sz="44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vi 100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(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tiếp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theo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–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60)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56419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377830762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666" cy="685800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22326" y="1519423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664" y="2719387"/>
            <a:ext cx="114048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48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48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8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t</a:t>
            </a:r>
            <a:r>
              <a:rPr lang="en-US" sz="4800" spc="100" baseline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4800" spc="100" baseline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100" baseline="0" dirty="0" err="1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800" spc="100" dirty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8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4800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59)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2896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922692" y="1358310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6702" y="2334407"/>
            <a:ext cx="102193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4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=""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=""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 hành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=""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31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47992" y="0"/>
            <a:ext cx="12339992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" y="0"/>
            <a:ext cx="12079111" cy="50461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6055" y="4832395"/>
            <a:ext cx="554369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957718" y="918222"/>
            <a:ext cx="943526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75994" y="918222"/>
            <a:ext cx="266522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069541" y="4020671"/>
            <a:ext cx="484094" cy="523220"/>
            <a:chOff x="5069541" y="4020671"/>
            <a:chExt cx="484094" cy="523220"/>
          </a:xfrm>
        </p:grpSpPr>
        <p:sp>
          <p:nvSpPr>
            <p:cNvPr id="7" name="Oval 6"/>
            <p:cNvSpPr/>
            <p:nvPr/>
          </p:nvSpPr>
          <p:spPr>
            <a:xfrm>
              <a:off x="5069541" y="4020671"/>
              <a:ext cx="484094" cy="5232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36776" y="4020671"/>
              <a:ext cx="34962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75994" y="4047565"/>
            <a:ext cx="484094" cy="523220"/>
            <a:chOff x="5069541" y="4020671"/>
            <a:chExt cx="484094" cy="523220"/>
          </a:xfrm>
        </p:grpSpPr>
        <p:sp>
          <p:nvSpPr>
            <p:cNvPr id="19" name="Oval 18"/>
            <p:cNvSpPr/>
            <p:nvPr/>
          </p:nvSpPr>
          <p:spPr>
            <a:xfrm>
              <a:off x="5069541" y="4020671"/>
              <a:ext cx="484094" cy="5232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10650" y="4020671"/>
              <a:ext cx="34962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149540" y="4047565"/>
            <a:ext cx="484094" cy="523220"/>
            <a:chOff x="5069541" y="4020671"/>
            <a:chExt cx="484094" cy="523220"/>
          </a:xfrm>
        </p:grpSpPr>
        <p:sp>
          <p:nvSpPr>
            <p:cNvPr id="22" name="Oval 21"/>
            <p:cNvSpPr/>
            <p:nvPr/>
          </p:nvSpPr>
          <p:spPr>
            <a:xfrm>
              <a:off x="5069541" y="4020671"/>
              <a:ext cx="484094" cy="5232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36776" y="4020671"/>
              <a:ext cx="34962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365450" y="5498949"/>
            <a:ext cx="9502634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… 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…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8616" y="5714392"/>
            <a:ext cx="130291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24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-147992" y="0"/>
            <a:ext cx="12339992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" y="0"/>
            <a:ext cx="12079111" cy="504613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957718" y="918222"/>
            <a:ext cx="920949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75994" y="918222"/>
            <a:ext cx="266522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7987" y="5066421"/>
            <a:ext cx="1112891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48)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069541" y="4020671"/>
            <a:ext cx="484094" cy="523220"/>
            <a:chOff x="5069541" y="4020671"/>
            <a:chExt cx="484094" cy="523220"/>
          </a:xfrm>
        </p:grpSpPr>
        <p:sp>
          <p:nvSpPr>
            <p:cNvPr id="28" name="Oval 27"/>
            <p:cNvSpPr/>
            <p:nvPr/>
          </p:nvSpPr>
          <p:spPr>
            <a:xfrm>
              <a:off x="5069541" y="4020671"/>
              <a:ext cx="484094" cy="5232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36776" y="4020671"/>
              <a:ext cx="34962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675994" y="4047565"/>
            <a:ext cx="484094" cy="523220"/>
            <a:chOff x="5069541" y="4020671"/>
            <a:chExt cx="484094" cy="523220"/>
          </a:xfrm>
        </p:grpSpPr>
        <p:sp>
          <p:nvSpPr>
            <p:cNvPr id="31" name="Oval 30"/>
            <p:cNvSpPr/>
            <p:nvPr/>
          </p:nvSpPr>
          <p:spPr>
            <a:xfrm>
              <a:off x="5069541" y="4020671"/>
              <a:ext cx="484094" cy="5232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10650" y="4020671"/>
              <a:ext cx="34962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149540" y="4047565"/>
            <a:ext cx="484094" cy="523220"/>
            <a:chOff x="5069541" y="4020671"/>
            <a:chExt cx="484094" cy="523220"/>
          </a:xfrm>
        </p:grpSpPr>
        <p:sp>
          <p:nvSpPr>
            <p:cNvPr id="34" name="Oval 33"/>
            <p:cNvSpPr/>
            <p:nvPr/>
          </p:nvSpPr>
          <p:spPr>
            <a:xfrm>
              <a:off x="5069541" y="4020671"/>
              <a:ext cx="484094" cy="5232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36776" y="4020671"/>
              <a:ext cx="34962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17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-147992" y="0"/>
            <a:ext cx="12339992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9" y="0"/>
            <a:ext cx="12079111" cy="504613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957718" y="918222"/>
            <a:ext cx="920949" cy="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75994" y="918222"/>
            <a:ext cx="2665228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328356" y="2991556"/>
            <a:ext cx="45719" cy="56444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907739" y="2991556"/>
            <a:ext cx="45719" cy="56444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535489" y="2170105"/>
            <a:ext cx="821277" cy="15165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37 </a:t>
            </a:r>
          </a:p>
          <a:p>
            <a:pPr>
              <a:lnSpc>
                <a:spcPts val="22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>
              <a:lnSpc>
                <a:spcPts val="22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54</a:t>
            </a:r>
          </a:p>
          <a:p>
            <a:pPr>
              <a:lnSpc>
                <a:spcPts val="2200"/>
              </a:lnSpc>
            </a:pP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91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8669959" y="3085920"/>
            <a:ext cx="57272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44580" y="2170105"/>
            <a:ext cx="821277" cy="15165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29 </a:t>
            </a:r>
          </a:p>
          <a:p>
            <a:pPr>
              <a:lnSpc>
                <a:spcPts val="22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>
              <a:lnSpc>
                <a:spcPts val="22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47</a:t>
            </a:r>
          </a:p>
          <a:p>
            <a:pPr>
              <a:lnSpc>
                <a:spcPts val="2200"/>
              </a:lnSpc>
            </a:pP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76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179050" y="3085920"/>
            <a:ext cx="57272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068529" y="2107163"/>
            <a:ext cx="821277" cy="15029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42 </a:t>
            </a:r>
          </a:p>
          <a:p>
            <a:pPr>
              <a:lnSpc>
                <a:spcPts val="22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>
              <a:lnSpc>
                <a:spcPts val="22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36</a:t>
            </a:r>
          </a:p>
          <a:p>
            <a:pPr>
              <a:lnSpc>
                <a:spcPts val="2200"/>
              </a:lnSpc>
            </a:pP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2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78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1202999" y="3022978"/>
            <a:ext cx="57272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069541" y="4020671"/>
            <a:ext cx="484094" cy="523220"/>
            <a:chOff x="5069541" y="4020671"/>
            <a:chExt cx="484094" cy="523220"/>
          </a:xfrm>
        </p:grpSpPr>
        <p:sp>
          <p:nvSpPr>
            <p:cNvPr id="19" name="Oval 18"/>
            <p:cNvSpPr/>
            <p:nvPr/>
          </p:nvSpPr>
          <p:spPr>
            <a:xfrm>
              <a:off x="5069541" y="4020671"/>
              <a:ext cx="484094" cy="5232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36776" y="4020671"/>
              <a:ext cx="34962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75994" y="4047565"/>
            <a:ext cx="484094" cy="523220"/>
            <a:chOff x="5069541" y="4020671"/>
            <a:chExt cx="484094" cy="523220"/>
          </a:xfrm>
        </p:grpSpPr>
        <p:sp>
          <p:nvSpPr>
            <p:cNvPr id="28" name="Oval 27"/>
            <p:cNvSpPr/>
            <p:nvPr/>
          </p:nvSpPr>
          <p:spPr>
            <a:xfrm>
              <a:off x="5069541" y="4020671"/>
              <a:ext cx="484094" cy="5232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10650" y="4020671"/>
              <a:ext cx="34962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149540" y="4047565"/>
            <a:ext cx="484094" cy="523220"/>
            <a:chOff x="5069541" y="4020671"/>
            <a:chExt cx="484094" cy="523220"/>
          </a:xfrm>
        </p:grpSpPr>
        <p:sp>
          <p:nvSpPr>
            <p:cNvPr id="31" name="Oval 30"/>
            <p:cNvSpPr/>
            <p:nvPr/>
          </p:nvSpPr>
          <p:spPr>
            <a:xfrm>
              <a:off x="5069541" y="4020671"/>
              <a:ext cx="484094" cy="5232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36776" y="4020671"/>
              <a:ext cx="34962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074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8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47992" y="0"/>
            <a:ext cx="12339992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520"/>
            <a:ext cx="12151872" cy="5456050"/>
          </a:xfrm>
        </p:spPr>
      </p:pic>
      <p:sp>
        <p:nvSpPr>
          <p:cNvPr id="6" name="TextBox 5"/>
          <p:cNvSpPr txBox="1"/>
          <p:nvPr/>
        </p:nvSpPr>
        <p:spPr>
          <a:xfrm>
            <a:off x="1531545" y="5979657"/>
            <a:ext cx="7025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0123" y="5982187"/>
            <a:ext cx="438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590365" y="702870"/>
            <a:ext cx="28194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97917" y="684762"/>
            <a:ext cx="2562131" cy="181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721224" y="1102659"/>
            <a:ext cx="4688629" cy="134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69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519"/>
            <a:ext cx="12151872" cy="6032783"/>
          </a:xfrm>
        </p:spPr>
      </p:pic>
      <p:sp>
        <p:nvSpPr>
          <p:cNvPr id="5" name="TextBox 4"/>
          <p:cNvSpPr txBox="1"/>
          <p:nvPr/>
        </p:nvSpPr>
        <p:spPr>
          <a:xfrm>
            <a:off x="495300" y="6135324"/>
            <a:ext cx="1120177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tóm tắt và trình bày bài giải vào vở ô li Toán nhé.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40325" y="760491"/>
            <a:ext cx="5169528" cy="90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097917" y="751437"/>
            <a:ext cx="2562131" cy="181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471771" y="760491"/>
            <a:ext cx="15700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40325" y="1195057"/>
            <a:ext cx="52329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86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288</Words>
  <Application>Microsoft Office PowerPoint</Application>
  <PresentationFormat>Widescreen</PresentationFormat>
  <Paragraphs>57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微软雅黑</vt:lpstr>
      <vt:lpstr>SimSun</vt:lpstr>
      <vt:lpstr>Arial</vt:lpstr>
      <vt:lpstr>Calibri</vt:lpstr>
      <vt:lpstr>Calibri Light</vt:lpstr>
      <vt:lpstr>inpin heiti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23</cp:revision>
  <dcterms:created xsi:type="dcterms:W3CDTF">2021-11-05T08:31:25Z</dcterms:created>
  <dcterms:modified xsi:type="dcterms:W3CDTF">2021-11-26T09:56:47Z</dcterms:modified>
</cp:coreProperties>
</file>