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EA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319C1-CDB3-4B52-912A-7E9BB24C15C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6FBC9-424A-4D1E-A39E-691189417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8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21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2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6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6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2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7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6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6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4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0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705BC-63FE-4992-83A9-DD0ECCEE47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2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4194" y="3783373"/>
            <a:ext cx="6912556" cy="141873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66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3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99+ Background PowerPoint cho bài thuyết trình hấp dẫ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1"/>
            <a:ext cx="12192000" cy="70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65" y="679752"/>
            <a:ext cx="10556999" cy="19256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0181" y="4133589"/>
            <a:ext cx="983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làm bài vào vở ô li Toán và đối chiếu với kết quả của cô.</a:t>
            </a:r>
            <a:endParaRPr lang="en-US" sz="2800" b="1" i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90181" y="3496197"/>
            <a:ext cx="983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nêu cách đặt tính trừ các số có hai chữ số.</a:t>
            </a:r>
            <a:endParaRPr lang="en-US" sz="2800" b="1" i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99+ Background PowerPoint cho bài thuyết trình hấp dẫ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1"/>
            <a:ext cx="12192000" cy="70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65" y="679752"/>
            <a:ext cx="10556999" cy="1925662"/>
          </a:xfrm>
          <a:prstGeom prst="rect">
            <a:avLst/>
          </a:prstGeom>
        </p:spPr>
      </p:pic>
      <p:sp>
        <p:nvSpPr>
          <p:cNvPr id="5" name="Text Box 5"/>
          <p:cNvSpPr txBox="1"/>
          <p:nvPr/>
        </p:nvSpPr>
        <p:spPr>
          <a:xfrm>
            <a:off x="4860678" y="2615291"/>
            <a:ext cx="2302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4" name="Text Box 4"/>
          <p:cNvSpPr txBox="1"/>
          <p:nvPr/>
        </p:nvSpPr>
        <p:spPr>
          <a:xfrm>
            <a:off x="1886543" y="2938456"/>
            <a:ext cx="415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4529096" y="2923206"/>
            <a:ext cx="34474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7301785" y="2695632"/>
            <a:ext cx="2302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8" name="Text Box 15"/>
          <p:cNvSpPr txBox="1"/>
          <p:nvPr/>
        </p:nvSpPr>
        <p:spPr>
          <a:xfrm>
            <a:off x="7085394" y="3050706"/>
            <a:ext cx="415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/>
          <p:cNvSpPr txBox="1"/>
          <p:nvPr/>
        </p:nvSpPr>
        <p:spPr>
          <a:xfrm>
            <a:off x="9680513" y="2695632"/>
            <a:ext cx="2302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0" name="Text Box 17"/>
          <p:cNvSpPr txBox="1"/>
          <p:nvPr/>
        </p:nvSpPr>
        <p:spPr>
          <a:xfrm>
            <a:off x="9264588" y="3050706"/>
            <a:ext cx="41592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2378686" y="2605414"/>
            <a:ext cx="16633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pPr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1733" y="440379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06433" y="3941724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78686" y="440379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69142" y="440379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33634" y="3866568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06095" y="440379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90908" y="4435700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55400" y="3898477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327861" y="4435700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62519" y="440898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964589" y="3984492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699472" y="440898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ơn giản, đẹp (80) | School powerpoint templates,  Powerpoint background templates,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22277" y="841159"/>
            <a:ext cx="4101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047" y="3069125"/>
            <a:ext cx="116492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2 (Sách giáo khoa, trang 67) vào vở ô li Toán.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cách đặt tính rồi tính phép trừ (có nhớ) trong pham vi 100.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 sau: Phép trừ (có nhớ) trong phạm vi 100 (bài 3,4 – trang 67).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3879" y="1753247"/>
            <a:ext cx="10947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trừ (có nhớ) trong phạm vi 100 (trang 66)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9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830840" y="1484770"/>
            <a:ext cx="6516696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8108"/>
            <a:ext cx="4355558" cy="2651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3926" y="2474435"/>
            <a:ext cx="89699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hành trừ (có nhớ) trong phạm vi 100 dạng 52 – 24 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vào phép trừ (có nhớ) trong phạm vi 20. </a:t>
            </a:r>
          </a:p>
          <a:p>
            <a:r>
              <a:rPr lang="vi-VN" sz="2800" smtClean="0"/>
              <a:t>- </a:t>
            </a:r>
            <a:r>
              <a:rPr lang="vi-VN" sz="2800" smtClean="0">
                <a:latin typeface="+mj-lt"/>
              </a:rPr>
              <a:t>Vận </a:t>
            </a:r>
            <a:r>
              <a:rPr lang="vi-VN" sz="2800">
                <a:latin typeface="+mj-lt"/>
              </a:rPr>
              <a:t>dụng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được kiến thức, kĩ năng về phép trừ ( có nhớ) trong phạm vi 100 đã học </a:t>
            </a:r>
            <a:r>
              <a:rPr lang="vi-VN" sz="2800">
                <a:latin typeface="+mj-lt"/>
              </a:rPr>
              <a:t>vào giải quyết một số tình huống gắn với thực tế</a:t>
            </a:r>
            <a:r>
              <a:rPr lang="vi-VN" sz="2800" smtClean="0">
                <a:latin typeface="+mj-lt"/>
              </a:rPr>
              <a:t>.</a:t>
            </a:r>
            <a:endParaRPr lang="en-US" sz="2800" smtClean="0">
              <a:latin typeface="+mj-lt"/>
            </a:endParaRP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năng lực toán học.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861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9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3" y="632665"/>
            <a:ext cx="10410627" cy="497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6" y="414958"/>
            <a:ext cx="12191218" cy="596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85" y="523470"/>
            <a:ext cx="10523974" cy="5450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7551" y="1376551"/>
            <a:ext cx="2091846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27551" y="2785244"/>
            <a:ext cx="2091846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88081" y="2967356"/>
            <a:ext cx="3958225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71566" y="2967356"/>
            <a:ext cx="3958225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52793" y="4884883"/>
            <a:ext cx="3958225" cy="1780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98718" y="2317315"/>
            <a:ext cx="75156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19397" y="1326796"/>
            <a:ext cx="3958225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659646" y="2369507"/>
            <a:ext cx="75156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89938" y="1267082"/>
            <a:ext cx="3958225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3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99+ Background PowerPoint cho bài thuyết trình hấp dẫ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1"/>
            <a:ext cx="12192000" cy="70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8" y="1196165"/>
            <a:ext cx="10760778" cy="365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99+ Background PowerPoint cho bài thuyết trình hấp dẫ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1"/>
            <a:ext cx="12192000" cy="70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4"/>
          <a:stretch/>
        </p:blipFill>
        <p:spPr>
          <a:xfrm>
            <a:off x="181876" y="1134801"/>
            <a:ext cx="11852272" cy="2623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2992" y="3695178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42992" y="3482236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79945" y="3695178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0453" y="3682652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50453" y="3469710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87406" y="3682652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2862" y="3732756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57914" y="3519814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69815" y="3732756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37578" y="3720230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062630" y="3507288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774531" y="3720230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225</Words>
  <Application>Microsoft Office PowerPoint</Application>
  <PresentationFormat>Widescreen</PresentationFormat>
  <Paragraphs>50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微软雅黑</vt:lpstr>
      <vt:lpstr>SimSun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7</cp:revision>
  <dcterms:created xsi:type="dcterms:W3CDTF">2021-11-15T09:38:00Z</dcterms:created>
  <dcterms:modified xsi:type="dcterms:W3CDTF">2021-11-15T10:26:23Z</dcterms:modified>
</cp:coreProperties>
</file>