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1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116FCD"/>
    <a:srgbClr val="20A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181A3-4709-4AC1-96AC-3CE4D213F33B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D2401-5BE8-43DE-ADCE-B5101AF5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8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0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93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3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4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3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0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7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1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7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6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5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8607-C22B-400F-BEB5-CF4CC62033E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9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Đọc truyện - Showroom Nen Powerpoint Simple 7 Doraemo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447" y="26944"/>
            <a:ext cx="12658757" cy="67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8607-C22B-400F-BEB5-CF4CC62033E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CCBDD-51FA-47EF-B9B9-D1C84F240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1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9415" y="4616345"/>
            <a:ext cx="7917786" cy="194881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7200" b="1" dirty="0">
              <a:ln/>
              <a:solidFill>
                <a:schemeClr val="accent4">
                  <a:lumMod val="75000"/>
                </a:schemeClr>
              </a:solidFill>
              <a:latin typeface="UTM Avo" panose="02040603050506020204" pitchFamily="18" charset="0"/>
              <a:cs typeface="+mn-cs"/>
            </a:endParaRPr>
          </a:p>
        </p:txBody>
      </p:sp>
      <p:pic>
        <p:nvPicPr>
          <p:cNvPr id="2" name="Picture 2" descr="Trò chơi Doremon bằng PowerPoint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972" y="0"/>
            <a:ext cx="1251397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80"/>
          <a:stretch/>
        </p:blipFill>
        <p:spPr>
          <a:xfrm>
            <a:off x="1387707" y="1"/>
            <a:ext cx="9652469" cy="122240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42021" y="635267"/>
            <a:ext cx="2425566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577137" y="635267"/>
            <a:ext cx="1155031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5962" y="1001028"/>
            <a:ext cx="1386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274644" y="1001028"/>
            <a:ext cx="518801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8091" y="2324002"/>
            <a:ext cx="3881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…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:  ?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8766" y="2324002"/>
            <a:ext cx="5267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………………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(…….)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 .…..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9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0" y="95952"/>
            <a:ext cx="11727736" cy="4699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050" y="4564903"/>
            <a:ext cx="953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662" y="5182268"/>
            <a:ext cx="961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92" y="295709"/>
            <a:ext cx="10449334" cy="5619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8528" y="5836596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69268" y="4328809"/>
            <a:ext cx="1060315" cy="10408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70051" y="5836596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837561" y="4328808"/>
            <a:ext cx="5744184" cy="104086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23753" y="5836595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229583" y="4328807"/>
            <a:ext cx="2141911" cy="10408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77455" y="5836595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287844" y="4324263"/>
            <a:ext cx="2225807" cy="104540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711119" y="5836595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821777" y="4324263"/>
            <a:ext cx="691874" cy="104540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355093" y="5836595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3284607" y="4324263"/>
            <a:ext cx="7337996" cy="1078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9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00+ hình nền powerpoint doremon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04"/>
            <a:ext cx="8696595" cy="68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100+ hình nền powerpoint doremon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26" y="0"/>
            <a:ext cx="869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0484" y="761986"/>
            <a:ext cx="4101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765" y="2306172"/>
            <a:ext cx="8431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72).</a:t>
            </a:r>
          </a:p>
          <a:p>
            <a:pPr marL="285750" indent="-28575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672" y="-115910"/>
            <a:ext cx="12835594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1795323"/>
            <a:ext cx="7917786" cy="194881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7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vi-VN" sz="7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HÔM NAY</a:t>
            </a:r>
            <a:endParaRPr lang="en-US" sz="7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15166" y="2769729"/>
            <a:ext cx="7340957" cy="1908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en-US" sz="48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(72)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761" y="0"/>
            <a:ext cx="12835594" cy="6857999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051806" y="734900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664" y="1622916"/>
            <a:ext cx="112038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- Thực hành phép trừ (có nhớ) trong phạm vi 100.</a:t>
            </a:r>
            <a:endParaRPr lang="en-US" sz="36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- Vận dụng được kiến thức và kỹ năng về phép trừ (có nhớ) đã học vào làm bài tập và các bài toán thực tế </a:t>
            </a:r>
            <a:r>
              <a:rPr lang="en-US" sz="3600" dirty="0" smtClean="0">
                <a:latin typeface="+mj-lt"/>
              </a:rPr>
              <a:t>.</a:t>
            </a:r>
            <a:endParaRPr lang="en-US" sz="36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-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600" dirty="0" smtClean="0">
                <a:latin typeface="+mj-lt"/>
              </a:rPr>
              <a:t>hát </a:t>
            </a:r>
            <a:r>
              <a:rPr lang="vi-VN" sz="3600" dirty="0">
                <a:latin typeface="+mj-lt"/>
              </a:rPr>
              <a:t>triển năng lực giải quyết vấn đề toán </a:t>
            </a:r>
            <a:r>
              <a:rPr lang="vi-VN" sz="3600" dirty="0" smtClean="0">
                <a:latin typeface="+mj-lt"/>
              </a:rPr>
              <a:t>học</a:t>
            </a:r>
            <a:r>
              <a:rPr lang="en-US" sz="3600" dirty="0" smtClean="0">
                <a:latin typeface="+mj-lt"/>
              </a:rPr>
              <a:t>.</a:t>
            </a:r>
            <a:endParaRPr lang="en-US" sz="36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79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7" y="75053"/>
            <a:ext cx="10615584" cy="2467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920" y="2230011"/>
            <a:ext cx="953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45" y="3430095"/>
            <a:ext cx="11888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0921" y="5486807"/>
            <a:ext cx="734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761" y="2800768"/>
            <a:ext cx="953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845" y="4437625"/>
            <a:ext cx="11888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9" y="933423"/>
            <a:ext cx="10615584" cy="2467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5" y="2039886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52 – 20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32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1275" y="2010702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58 + 10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68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6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47" y="783684"/>
            <a:ext cx="9817820" cy="2903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8417" y="3687344"/>
            <a:ext cx="809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7" y="1620263"/>
            <a:ext cx="9817820" cy="29036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01183" y="2562535"/>
            <a:ext cx="583660" cy="556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01183" y="3443590"/>
            <a:ext cx="583660" cy="5447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45148" y="3979174"/>
            <a:ext cx="778213" cy="544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45147" y="2937753"/>
            <a:ext cx="778213" cy="544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99910" y="2938314"/>
            <a:ext cx="778213" cy="544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76236" y="2562535"/>
            <a:ext cx="583660" cy="5447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77734" y="3891626"/>
            <a:ext cx="778213" cy="544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76236" y="3447872"/>
            <a:ext cx="583660" cy="5447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07" y="0"/>
            <a:ext cx="9652469" cy="570693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42021" y="635267"/>
            <a:ext cx="2425566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577137" y="635267"/>
            <a:ext cx="1155031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5962" y="1001028"/>
            <a:ext cx="1386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33072" y="1001028"/>
            <a:ext cx="422958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0540" y="5423337"/>
            <a:ext cx="953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nào đã học?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072" y="5423337"/>
            <a:ext cx="480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tìm hiệu.</a:t>
            </a:r>
            <a:endParaRPr 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541" y="5880537"/>
            <a:ext cx="953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nêu đơn vị của bài toán?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3072" y="5880537"/>
            <a:ext cx="553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của bài toán là: chiếc thuyền.</a:t>
            </a:r>
            <a:endParaRPr 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319" y="6396335"/>
            <a:ext cx="684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1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365</Words>
  <Application>Microsoft Office PowerPoint</Application>
  <PresentationFormat>Widescreen</PresentationFormat>
  <Paragraphs>59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13</cp:revision>
  <dcterms:created xsi:type="dcterms:W3CDTF">2021-11-24T03:50:05Z</dcterms:created>
  <dcterms:modified xsi:type="dcterms:W3CDTF">2021-11-24T09:31:28Z</dcterms:modified>
</cp:coreProperties>
</file>