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64" r:id="rId3"/>
  </p:sldMasterIdLst>
  <p:notesMasterIdLst>
    <p:notesMasterId r:id="rId27"/>
  </p:notesMasterIdLst>
  <p:handoutMasterIdLst>
    <p:handoutMasterId r:id="rId28"/>
  </p:handoutMasterIdLst>
  <p:sldIdLst>
    <p:sldId id="346" r:id="rId4"/>
    <p:sldId id="3240" r:id="rId5"/>
    <p:sldId id="3241" r:id="rId6"/>
    <p:sldId id="3242" r:id="rId7"/>
    <p:sldId id="3192" r:id="rId8"/>
    <p:sldId id="3250" r:id="rId9"/>
    <p:sldId id="3251" r:id="rId10"/>
    <p:sldId id="3247" r:id="rId11"/>
    <p:sldId id="3248" r:id="rId12"/>
    <p:sldId id="3249" r:id="rId13"/>
    <p:sldId id="302" r:id="rId14"/>
    <p:sldId id="3243" r:id="rId15"/>
    <p:sldId id="3176" r:id="rId16"/>
    <p:sldId id="324" r:id="rId17"/>
    <p:sldId id="325" r:id="rId18"/>
    <p:sldId id="326" r:id="rId19"/>
    <p:sldId id="3252" r:id="rId20"/>
    <p:sldId id="3253" r:id="rId21"/>
    <p:sldId id="3254" r:id="rId22"/>
    <p:sldId id="329" r:id="rId23"/>
    <p:sldId id="331" r:id="rId24"/>
    <p:sldId id="336" r:id="rId25"/>
    <p:sldId id="327" r:id="rId26"/>
  </p:sldIdLst>
  <p:sldSz cx="12858750" cy="7232650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5E"/>
    <a:srgbClr val="FFFFFF"/>
    <a:srgbClr val="BD8769"/>
    <a:srgbClr val="F16904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66" autoAdjust="0"/>
    <p:restoredTop sz="92986" autoAdjust="0"/>
  </p:normalViewPr>
  <p:slideViewPr>
    <p:cSldViewPr>
      <p:cViewPr varScale="1">
        <p:scale>
          <a:sx n="73" d="100"/>
          <a:sy n="73" d="100"/>
        </p:scale>
        <p:origin x="918" y="54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4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8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5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7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8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4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2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9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94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8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25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5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7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41" y="287967"/>
            <a:ext cx="4230440" cy="1225532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77"/>
            <a:ext cx="7188399" cy="6172866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41" y="1513503"/>
            <a:ext cx="4230440" cy="4947334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3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39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289651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51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5164327" y="1634043"/>
            <a:ext cx="6075682" cy="490407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94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2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3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4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0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6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31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9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5E5FB-9B39-4C90-9920-783E4ABE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4E0373C-E6FA-4863-B775-76A9440C7CD7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DCA4-C030-4952-A1E4-854083678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BC992-5A63-4EBC-B9B4-BF6B2E66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8B1C7AA-52EF-4520-9FA7-5C9D9871C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5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208B-382F-4DC5-9A48-ECBF6F10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1452CB-C6A0-43F4-BFC7-5A8FA2685CF9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4AB56-9B02-43E5-A0D7-EE14A762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779E2-FF87-44B1-B32F-45487ED9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83FD3D0-6546-4E3E-A8FA-7848C05F70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41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50"/>
            <a:ext cx="10929938" cy="1436485"/>
          </a:xfrm>
        </p:spPr>
        <p:txBody>
          <a:bodyPr anchor="t"/>
          <a:lstStyle>
            <a:lvl1pPr algn="l">
              <a:defRPr sz="316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1582">
                <a:solidFill>
                  <a:schemeClr val="tx1">
                    <a:tint val="75000"/>
                  </a:schemeClr>
                </a:solidFill>
              </a:defRPr>
            </a:lvl1pPr>
            <a:lvl2pPr marL="361622" indent="0">
              <a:buNone/>
              <a:defRPr sz="1424">
                <a:solidFill>
                  <a:schemeClr val="tx1">
                    <a:tint val="75000"/>
                  </a:schemeClr>
                </a:solidFill>
              </a:defRPr>
            </a:lvl2pPr>
            <a:lvl3pPr marL="723245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3pPr>
            <a:lvl4pPr marL="1084867" indent="0">
              <a:buNone/>
              <a:defRPr sz="1107">
                <a:solidFill>
                  <a:schemeClr val="tx1">
                    <a:tint val="75000"/>
                  </a:schemeClr>
                </a:solidFill>
              </a:defRPr>
            </a:lvl4pPr>
            <a:lvl5pPr marL="1446489" indent="0">
              <a:buNone/>
              <a:defRPr sz="1107">
                <a:solidFill>
                  <a:schemeClr val="tx1">
                    <a:tint val="75000"/>
                  </a:schemeClr>
                </a:solidFill>
              </a:defRPr>
            </a:lvl5pPr>
            <a:lvl6pPr marL="1808112" indent="0">
              <a:buNone/>
              <a:defRPr sz="1107">
                <a:solidFill>
                  <a:schemeClr val="tx1">
                    <a:tint val="75000"/>
                  </a:schemeClr>
                </a:solidFill>
              </a:defRPr>
            </a:lvl6pPr>
            <a:lvl7pPr marL="2169734" indent="0">
              <a:buNone/>
              <a:defRPr sz="1107">
                <a:solidFill>
                  <a:schemeClr val="tx1">
                    <a:tint val="75000"/>
                  </a:schemeClr>
                </a:solidFill>
              </a:defRPr>
            </a:lvl7pPr>
            <a:lvl8pPr marL="2531356" indent="0">
              <a:buNone/>
              <a:defRPr sz="1107">
                <a:solidFill>
                  <a:schemeClr val="tx1">
                    <a:tint val="75000"/>
                  </a:schemeClr>
                </a:solidFill>
              </a:defRPr>
            </a:lvl8pPr>
            <a:lvl9pPr marL="2892979" indent="0">
              <a:buNone/>
              <a:defRPr sz="11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F3DE-7306-4165-9C4D-607A7AD60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C243CD7-B634-4C32-8DE0-EAB0FDFF953E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0FA6E-C071-4CD2-B667-83C3ED23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7D0C3-E90A-4C2B-9625-04D5A793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CF4F41-08B6-4044-BD5E-665413057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829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1687621"/>
            <a:ext cx="5679281" cy="4773215"/>
          </a:xfrm>
        </p:spPr>
        <p:txBody>
          <a:bodyPr/>
          <a:lstStyle>
            <a:lvl1pPr>
              <a:defRPr sz="2215"/>
            </a:lvl1pPr>
            <a:lvl2pPr>
              <a:defRPr sz="1898"/>
            </a:lvl2pPr>
            <a:lvl3pPr>
              <a:defRPr sz="1582"/>
            </a:lvl3pPr>
            <a:lvl4pPr>
              <a:defRPr sz="1424"/>
            </a:lvl4pPr>
            <a:lvl5pPr>
              <a:defRPr sz="1424"/>
            </a:lvl5pPr>
            <a:lvl6pPr>
              <a:defRPr sz="1424"/>
            </a:lvl6pPr>
            <a:lvl7pPr>
              <a:defRPr sz="1424"/>
            </a:lvl7pPr>
            <a:lvl8pPr>
              <a:defRPr sz="1424"/>
            </a:lvl8pPr>
            <a:lvl9pPr>
              <a:defRPr sz="1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21"/>
            <a:ext cx="5679281" cy="4773215"/>
          </a:xfrm>
        </p:spPr>
        <p:txBody>
          <a:bodyPr/>
          <a:lstStyle>
            <a:lvl1pPr>
              <a:defRPr sz="2215"/>
            </a:lvl1pPr>
            <a:lvl2pPr>
              <a:defRPr sz="1898"/>
            </a:lvl2pPr>
            <a:lvl3pPr>
              <a:defRPr sz="1582"/>
            </a:lvl3pPr>
            <a:lvl4pPr>
              <a:defRPr sz="1424"/>
            </a:lvl4pPr>
            <a:lvl5pPr>
              <a:defRPr sz="1424"/>
            </a:lvl5pPr>
            <a:lvl6pPr>
              <a:defRPr sz="1424"/>
            </a:lvl6pPr>
            <a:lvl7pPr>
              <a:defRPr sz="1424"/>
            </a:lvl7pPr>
            <a:lvl8pPr>
              <a:defRPr sz="1424"/>
            </a:lvl8pPr>
            <a:lvl9pPr>
              <a:defRPr sz="1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5979E-7BC0-48E8-B990-5787FE9D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EF83AC6-15A0-4F9A-815C-3C1B79B804FC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2565D-A4C9-49CD-B209-22FB6A46F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18FEC-1B99-488B-AEB7-5ACD0351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F533C9B-379E-4B95-80C2-145B7A37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52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1898" b="1"/>
            </a:lvl1pPr>
            <a:lvl2pPr marL="361622" indent="0">
              <a:buNone/>
              <a:defRPr sz="1582" b="1"/>
            </a:lvl2pPr>
            <a:lvl3pPr marL="723245" indent="0">
              <a:buNone/>
              <a:defRPr sz="1424" b="1"/>
            </a:lvl3pPr>
            <a:lvl4pPr marL="1084867" indent="0">
              <a:buNone/>
              <a:defRPr sz="1266" b="1"/>
            </a:lvl4pPr>
            <a:lvl5pPr marL="1446489" indent="0">
              <a:buNone/>
              <a:defRPr sz="1266" b="1"/>
            </a:lvl5pPr>
            <a:lvl6pPr marL="1808112" indent="0">
              <a:buNone/>
              <a:defRPr sz="1266" b="1"/>
            </a:lvl6pPr>
            <a:lvl7pPr marL="2169734" indent="0">
              <a:buNone/>
              <a:defRPr sz="1266" b="1"/>
            </a:lvl7pPr>
            <a:lvl8pPr marL="2531356" indent="0">
              <a:buNone/>
              <a:defRPr sz="1266" b="1"/>
            </a:lvl8pPr>
            <a:lvl9pPr marL="2892979" indent="0">
              <a:buNone/>
              <a:defRPr sz="12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1898"/>
            </a:lvl1pPr>
            <a:lvl2pPr>
              <a:defRPr sz="1582"/>
            </a:lvl2pPr>
            <a:lvl3pPr>
              <a:defRPr sz="1424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69" y="1618976"/>
            <a:ext cx="5683746" cy="674712"/>
          </a:xfrm>
        </p:spPr>
        <p:txBody>
          <a:bodyPr anchor="b"/>
          <a:lstStyle>
            <a:lvl1pPr marL="0" indent="0">
              <a:buNone/>
              <a:defRPr sz="1898" b="1"/>
            </a:lvl1pPr>
            <a:lvl2pPr marL="361622" indent="0">
              <a:buNone/>
              <a:defRPr sz="1582" b="1"/>
            </a:lvl2pPr>
            <a:lvl3pPr marL="723245" indent="0">
              <a:buNone/>
              <a:defRPr sz="1424" b="1"/>
            </a:lvl3pPr>
            <a:lvl4pPr marL="1084867" indent="0">
              <a:buNone/>
              <a:defRPr sz="1266" b="1"/>
            </a:lvl4pPr>
            <a:lvl5pPr marL="1446489" indent="0">
              <a:buNone/>
              <a:defRPr sz="1266" b="1"/>
            </a:lvl5pPr>
            <a:lvl6pPr marL="1808112" indent="0">
              <a:buNone/>
              <a:defRPr sz="1266" b="1"/>
            </a:lvl6pPr>
            <a:lvl7pPr marL="2169734" indent="0">
              <a:buNone/>
              <a:defRPr sz="1266" b="1"/>
            </a:lvl7pPr>
            <a:lvl8pPr marL="2531356" indent="0">
              <a:buNone/>
              <a:defRPr sz="1266" b="1"/>
            </a:lvl8pPr>
            <a:lvl9pPr marL="2892979" indent="0">
              <a:buNone/>
              <a:defRPr sz="12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69" y="2293688"/>
            <a:ext cx="5683746" cy="4167145"/>
          </a:xfrm>
        </p:spPr>
        <p:txBody>
          <a:bodyPr/>
          <a:lstStyle>
            <a:lvl1pPr>
              <a:defRPr sz="1898"/>
            </a:lvl1pPr>
            <a:lvl2pPr>
              <a:defRPr sz="1582"/>
            </a:lvl2pPr>
            <a:lvl3pPr>
              <a:defRPr sz="1424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A50A6-2489-42A6-B01C-5EEF34A4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FDD658-638D-495E-8AAA-73E74327F6C9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C97BB4-8E7B-456E-B46C-AC721131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64E7B-5726-4734-BE8E-A41F1879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0541A5-51D8-44C4-BA3A-DFB80DE546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30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D181D-0EBC-42FF-8B69-1D3D6C46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E50ED0C-A16B-4F02-8F24-BBD4D7740CA4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2D225-9AD1-4278-AB22-D928C9A30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FC792-6B7B-4CFF-BF85-7CADC093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F993FA3-1AF1-40A6-92B5-812DF7A27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607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A4FEE-BBA0-4208-A103-46043589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8E302FE-A8D1-4C50-A9C4-2A324BB74A2D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2ECFD9-1CAB-41E6-AF57-8C9B3DF0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4182E-381F-417E-BA4D-0F457700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469E58-6DE4-4B42-8BAA-B96785E60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379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40" y="287967"/>
            <a:ext cx="4230440" cy="1225532"/>
          </a:xfrm>
        </p:spPr>
        <p:txBody>
          <a:bodyPr anchor="b"/>
          <a:lstStyle>
            <a:lvl1pPr algn="l">
              <a:defRPr sz="15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69"/>
            <a:ext cx="7188398" cy="6172866"/>
          </a:xfrm>
        </p:spPr>
        <p:txBody>
          <a:bodyPr/>
          <a:lstStyle>
            <a:lvl1pPr>
              <a:defRPr sz="2531"/>
            </a:lvl1pPr>
            <a:lvl2pPr>
              <a:defRPr sz="2215"/>
            </a:lvl2pPr>
            <a:lvl3pPr>
              <a:defRPr sz="1898"/>
            </a:lvl3pPr>
            <a:lvl4pPr>
              <a:defRPr sz="1582"/>
            </a:lvl4pPr>
            <a:lvl5pPr>
              <a:defRPr sz="1582"/>
            </a:lvl5pPr>
            <a:lvl6pPr>
              <a:defRPr sz="1582"/>
            </a:lvl6pPr>
            <a:lvl7pPr>
              <a:defRPr sz="1582"/>
            </a:lvl7pPr>
            <a:lvl8pPr>
              <a:defRPr sz="1582"/>
            </a:lvl8pPr>
            <a:lvl9pPr>
              <a:defRPr sz="15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40" y="1513502"/>
            <a:ext cx="4230440" cy="4947334"/>
          </a:xfrm>
        </p:spPr>
        <p:txBody>
          <a:bodyPr/>
          <a:lstStyle>
            <a:lvl1pPr marL="0" indent="0">
              <a:buNone/>
              <a:defRPr sz="1107"/>
            </a:lvl1pPr>
            <a:lvl2pPr marL="361622" indent="0">
              <a:buNone/>
              <a:defRPr sz="949"/>
            </a:lvl2pPr>
            <a:lvl3pPr marL="723245" indent="0">
              <a:buNone/>
              <a:defRPr sz="791"/>
            </a:lvl3pPr>
            <a:lvl4pPr marL="1084867" indent="0">
              <a:buNone/>
              <a:defRPr sz="712"/>
            </a:lvl4pPr>
            <a:lvl5pPr marL="1446489" indent="0">
              <a:buNone/>
              <a:defRPr sz="712"/>
            </a:lvl5pPr>
            <a:lvl6pPr marL="1808112" indent="0">
              <a:buNone/>
              <a:defRPr sz="712"/>
            </a:lvl6pPr>
            <a:lvl7pPr marL="2169734" indent="0">
              <a:buNone/>
              <a:defRPr sz="712"/>
            </a:lvl7pPr>
            <a:lvl8pPr marL="2531356" indent="0">
              <a:buNone/>
              <a:defRPr sz="712"/>
            </a:lvl8pPr>
            <a:lvl9pPr marL="2892979" indent="0">
              <a:buNone/>
              <a:defRPr sz="7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F9323-867B-4ADB-9E57-2525B4A7C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21AE8F5-9E76-4AA7-82FA-9E69A0963D4C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4EBAB-F6F6-4035-BC66-0BDB8999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8909F-2DF4-4053-B3EA-22956A4C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066BA15-94A0-466A-BD53-753589111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048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158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 rtlCol="0">
            <a:normAutofit/>
          </a:bodyPr>
          <a:lstStyle>
            <a:lvl1pPr marL="0" indent="0">
              <a:buNone/>
              <a:defRPr sz="2531"/>
            </a:lvl1pPr>
            <a:lvl2pPr marL="361622" indent="0">
              <a:buNone/>
              <a:defRPr sz="2215"/>
            </a:lvl2pPr>
            <a:lvl3pPr marL="723245" indent="0">
              <a:buNone/>
              <a:defRPr sz="1898"/>
            </a:lvl3pPr>
            <a:lvl4pPr marL="1084867" indent="0">
              <a:buNone/>
              <a:defRPr sz="1582"/>
            </a:lvl4pPr>
            <a:lvl5pPr marL="1446489" indent="0">
              <a:buNone/>
              <a:defRPr sz="1582"/>
            </a:lvl5pPr>
            <a:lvl6pPr marL="1808112" indent="0">
              <a:buNone/>
              <a:defRPr sz="1582"/>
            </a:lvl6pPr>
            <a:lvl7pPr marL="2169734" indent="0">
              <a:buNone/>
              <a:defRPr sz="1582"/>
            </a:lvl7pPr>
            <a:lvl8pPr marL="2531356" indent="0">
              <a:buNone/>
              <a:defRPr sz="1582"/>
            </a:lvl8pPr>
            <a:lvl9pPr marL="2892979" indent="0">
              <a:buNone/>
              <a:defRPr sz="158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107"/>
            </a:lvl1pPr>
            <a:lvl2pPr marL="361622" indent="0">
              <a:buNone/>
              <a:defRPr sz="949"/>
            </a:lvl2pPr>
            <a:lvl3pPr marL="723245" indent="0">
              <a:buNone/>
              <a:defRPr sz="791"/>
            </a:lvl3pPr>
            <a:lvl4pPr marL="1084867" indent="0">
              <a:buNone/>
              <a:defRPr sz="712"/>
            </a:lvl4pPr>
            <a:lvl5pPr marL="1446489" indent="0">
              <a:buNone/>
              <a:defRPr sz="712"/>
            </a:lvl5pPr>
            <a:lvl6pPr marL="1808112" indent="0">
              <a:buNone/>
              <a:defRPr sz="712"/>
            </a:lvl6pPr>
            <a:lvl7pPr marL="2169734" indent="0">
              <a:buNone/>
              <a:defRPr sz="712"/>
            </a:lvl7pPr>
            <a:lvl8pPr marL="2531356" indent="0">
              <a:buNone/>
              <a:defRPr sz="712"/>
            </a:lvl8pPr>
            <a:lvl9pPr marL="2892979" indent="0">
              <a:buNone/>
              <a:defRPr sz="7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EB403-D76D-40C1-9626-F67D61E4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DE1CA8-649A-44F5-AE7C-FFC5C066235A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47E15-6FD3-47B3-B898-E7A243C1A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1A9B-0159-4CD8-AC24-0CFB569E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B768966-6E3D-48D0-9281-E13A4AD48C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60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E06D7-DDEC-4B6E-9772-85DED740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2DC36A-EF18-44F3-82C2-706C7803024C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F7FB1-6E4E-4225-8B70-1E8050E8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5542A-B80C-491D-AB3D-DBA218EE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DEFF309-1E5D-4584-924A-99C1F0F88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14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289644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44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29203-4ACA-4E72-B674-A3382CA4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8F2869-54CC-40AC-BBD0-3C90E0FE68FE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410A1-B40C-4E6C-80A7-DC2D2C07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63BC0-D628-4513-8306-FBBE8C66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36F7748-595F-43F9-BC96-1E1B130EF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0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9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8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57"/>
            <a:ext cx="10929938" cy="1436485"/>
          </a:xfrm>
        </p:spPr>
        <p:txBody>
          <a:bodyPr anchor="t"/>
          <a:lstStyle>
            <a:lvl1pPr algn="l">
              <a:defRPr sz="421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73" y="1618976"/>
            <a:ext cx="5683746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73" y="2293688"/>
            <a:ext cx="5683746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8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87625"/>
            <a:ext cx="11572875" cy="47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CE3D0-FAAC-43A2-B459-38175729E45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3406" y="6703605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4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4C706-A859-4830-B605-A2484384F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5299"/>
          <a:stretch>
            <a:fillRect/>
          </a:stretch>
        </p:blipFill>
        <p:spPr>
          <a:xfrm>
            <a:off x="-15306" y="-40181"/>
            <a:ext cx="12889660" cy="72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964326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622" indent="-36162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3515" indent="-30135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953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»"/>
        <a:defRPr sz="2109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C253DAB-7CFB-46C5-B970-F848A1E091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2938" y="289641"/>
            <a:ext cx="11572875" cy="120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B94CD02-2F1B-4C73-9226-5471966760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2938" y="1687619"/>
            <a:ext cx="11572875" cy="47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BB7B3-F04D-4248-BC97-118B9DD37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2938" y="670359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49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54C1503-9A7F-4B0D-B5EE-AA9C53094215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2125-2524-4167-93E1-E44256424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3406" y="6703595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49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64389-A226-4899-856F-707D61A4B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5438" y="6703595"/>
            <a:ext cx="3000375" cy="3850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4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068D8D-059D-4922-9A2F-F9D805F12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4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5pPr>
      <a:lvl6pPr marL="361622" algn="ctr" rtl="0" fontAlgn="base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6pPr>
      <a:lvl7pPr marL="723245" algn="ctr" rtl="0" fontAlgn="base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7pPr>
      <a:lvl8pPr marL="1084867" algn="ctr" rtl="0" fontAlgn="base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8pPr>
      <a:lvl9pPr marL="1446489" algn="ctr" rtl="0" fontAlgn="base">
        <a:spcBef>
          <a:spcPct val="0"/>
        </a:spcBef>
        <a:spcAft>
          <a:spcPct val="0"/>
        </a:spcAft>
        <a:defRPr sz="348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71217" indent="-27121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587637" indent="-22601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904056" indent="-1808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65678" indent="-1808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82" kern="1200">
          <a:solidFill>
            <a:schemeClr val="tx1"/>
          </a:solidFill>
          <a:latin typeface="+mn-lt"/>
          <a:ea typeface="+mn-ea"/>
          <a:cs typeface="+mn-cs"/>
        </a:defRPr>
      </a:lvl4pPr>
      <a:lvl5pPr marL="1627301" indent="-1808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82" kern="1200">
          <a:solidFill>
            <a:schemeClr val="tx1"/>
          </a:solidFill>
          <a:latin typeface="+mn-lt"/>
          <a:ea typeface="+mn-ea"/>
          <a:cs typeface="+mn-cs"/>
        </a:defRPr>
      </a:lvl5pPr>
      <a:lvl6pPr marL="1988923" indent="-180811" algn="l" defTabSz="723245" rtl="0" eaLnBrk="1" latinLnBrk="0" hangingPunct="1">
        <a:spcBef>
          <a:spcPct val="20000"/>
        </a:spcBef>
        <a:buFont typeface="Arial" pitchFamily="34" charset="0"/>
        <a:buChar char="•"/>
        <a:defRPr sz="1582" kern="1200">
          <a:solidFill>
            <a:schemeClr val="tx1"/>
          </a:solidFill>
          <a:latin typeface="+mn-lt"/>
          <a:ea typeface="+mn-ea"/>
          <a:cs typeface="+mn-cs"/>
        </a:defRPr>
      </a:lvl6pPr>
      <a:lvl7pPr marL="2350545" indent="-180811" algn="l" defTabSz="723245" rtl="0" eaLnBrk="1" latinLnBrk="0" hangingPunct="1">
        <a:spcBef>
          <a:spcPct val="20000"/>
        </a:spcBef>
        <a:buFont typeface="Arial" pitchFamily="34" charset="0"/>
        <a:buChar char="•"/>
        <a:defRPr sz="1582" kern="1200">
          <a:solidFill>
            <a:schemeClr val="tx1"/>
          </a:solidFill>
          <a:latin typeface="+mn-lt"/>
          <a:ea typeface="+mn-ea"/>
          <a:cs typeface="+mn-cs"/>
        </a:defRPr>
      </a:lvl7pPr>
      <a:lvl8pPr marL="2712168" indent="-180811" algn="l" defTabSz="723245" rtl="0" eaLnBrk="1" latinLnBrk="0" hangingPunct="1">
        <a:spcBef>
          <a:spcPct val="20000"/>
        </a:spcBef>
        <a:buFont typeface="Arial" pitchFamily="34" charset="0"/>
        <a:buChar char="•"/>
        <a:defRPr sz="1582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0" indent="-180811" algn="l" defTabSz="723245" rtl="0" eaLnBrk="1" latinLnBrk="0" hangingPunct="1">
        <a:spcBef>
          <a:spcPct val="20000"/>
        </a:spcBef>
        <a:buFont typeface="Arial" pitchFamily="34" charset="0"/>
        <a:buChar char="•"/>
        <a:defRPr sz="15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1pPr>
      <a:lvl2pPr marL="361622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2pPr>
      <a:lvl3pPr marL="723245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3pPr>
      <a:lvl4pPr marL="1084867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4pPr>
      <a:lvl5pPr marL="1446489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5pPr>
      <a:lvl6pPr marL="1808112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6pPr>
      <a:lvl7pPr marL="2169734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7pPr>
      <a:lvl8pPr marL="2531356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8pPr>
      <a:lvl9pPr marL="2892979" algn="l" defTabSz="723245" rtl="0" eaLnBrk="1" latinLnBrk="0" hangingPunct="1">
        <a:defRPr sz="1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>
            <a:extLst>
              <a:ext uri="{FF2B5EF4-FFF2-40B4-BE49-F238E27FC236}">
                <a16:creationId xmlns:a16="http://schemas.microsoft.com/office/drawing/2014/main" id="{B5EED19A-0EBE-4EC4-B16A-027919CC3F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4139" y="1084902"/>
            <a:ext cx="1052302" cy="1041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FEC54-6D13-46AB-AD5B-3ADF78AD02A8}"/>
              </a:ext>
            </a:extLst>
          </p:cNvPr>
          <p:cNvSpPr txBox="1"/>
          <p:nvPr/>
        </p:nvSpPr>
        <p:spPr>
          <a:xfrm>
            <a:off x="4139036" y="1205442"/>
            <a:ext cx="5725848" cy="8712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723245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31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ea typeface="+mn-ea"/>
                <a:cs typeface="Arial" panose="020B0604020202020204" pitchFamily="34" charset="0"/>
              </a:rPr>
              <a:t>PHÒNG GD&amp;ĐT  QUẬN LONG BIÊN</a:t>
            </a:r>
          </a:p>
          <a:p>
            <a:pPr algn="ctr" defTabSz="723245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31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ea typeface="+mn-ea"/>
                <a:cs typeface="Arial" panose="020B0604020202020204" pitchFamily="34" charset="0"/>
              </a:rPr>
              <a:t>TRƯỜNG TIỂU HỌC ÁI MỘ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86316-BC56-4380-A5EB-5791EF366524}"/>
              </a:ext>
            </a:extLst>
          </p:cNvPr>
          <p:cNvSpPr txBox="1"/>
          <p:nvPr/>
        </p:nvSpPr>
        <p:spPr>
          <a:xfrm>
            <a:off x="3134501" y="2145298"/>
            <a:ext cx="7063806" cy="3342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723245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53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Phân m</a:t>
            </a:r>
            <a:r>
              <a:rPr lang="en-US" sz="2531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ôn</a:t>
            </a:r>
            <a:r>
              <a:rPr lang="en-US" sz="253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: </a:t>
            </a:r>
            <a:r>
              <a:rPr lang="vi-VN" sz="253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Tập làm văn</a:t>
            </a:r>
          </a:p>
          <a:p>
            <a:pPr algn="ctr" defTabSz="723245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31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Tuần</a:t>
            </a:r>
            <a:r>
              <a:rPr lang="en-US" sz="253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vi-VN" sz="253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13 </a:t>
            </a:r>
            <a:r>
              <a:rPr lang="en-US" sz="253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 TÊN BÀI: </a:t>
            </a:r>
            <a:endParaRPr lang="vi-VN" sz="2531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3333CC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/>
              <a:ea typeface="+mn-ea"/>
              <a:cs typeface="Arial" panose="020B0604020202020204" pitchFamily="34" charset="0"/>
            </a:endParaRPr>
          </a:p>
          <a:p>
            <a:pPr marL="723245" lvl="2" indent="0" defTabSz="723245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375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            Ôn tập văn kể chuyện</a:t>
            </a:r>
          </a:p>
          <a:p>
            <a:pPr marL="723245" lvl="2" indent="0" defTabSz="723245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vi-VN" sz="3375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/>
              <a:ea typeface="+mn-ea"/>
              <a:cs typeface="Arial" panose="020B0604020202020204" pitchFamily="34" charset="0"/>
            </a:endParaRPr>
          </a:p>
          <a:p>
            <a:pPr marL="723245" lvl="2" indent="0" defTabSz="723245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31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        GV </a:t>
            </a:r>
            <a:r>
              <a:rPr lang="en-US" sz="2531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thực</a:t>
            </a:r>
            <a:r>
              <a:rPr lang="en-US" sz="2531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US" sz="2531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hiện</a:t>
            </a:r>
            <a:r>
              <a:rPr lang="en-US" sz="2531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: </a:t>
            </a:r>
            <a:r>
              <a:rPr lang="vi-VN" sz="2531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Ng</a:t>
            </a:r>
            <a:r>
              <a:rPr lang="en-US" sz="2531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uyễn</a:t>
            </a:r>
            <a:r>
              <a:rPr lang="en-US" sz="2531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/>
                <a:ea typeface="+mn-ea"/>
                <a:cs typeface="Arial" panose="020B0604020202020204" pitchFamily="34" charset="0"/>
              </a:rPr>
              <a:t> Thu Hồng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524719" y="1001879"/>
            <a:ext cx="10555906" cy="231967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524719" y="3444825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284146" y="-344115"/>
            <a:ext cx="124573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  <a:p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ba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thuộc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loại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452711" y="5152251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váy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i="1" dirty="0">
                <a:solidFill>
                  <a:schemeClr val="accent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CA8831-2A4B-4007-8436-695987BA2896}"/>
              </a:ext>
            </a:extLst>
          </p:cNvPr>
          <p:cNvSpPr/>
          <p:nvPr/>
        </p:nvSpPr>
        <p:spPr>
          <a:xfrm>
            <a:off x="4125119" y="1783556"/>
            <a:ext cx="1949116" cy="733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92FBBC-39B8-4D37-91DC-10400DDDC208}"/>
              </a:ext>
            </a:extLst>
          </p:cNvPr>
          <p:cNvSpPr/>
          <p:nvPr/>
        </p:nvSpPr>
        <p:spPr>
          <a:xfrm>
            <a:off x="4125119" y="3586986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BD98BC-4729-4C9B-8E8C-1249D434F97A}"/>
              </a:ext>
            </a:extLst>
          </p:cNvPr>
          <p:cNvSpPr/>
          <p:nvPr/>
        </p:nvSpPr>
        <p:spPr>
          <a:xfrm>
            <a:off x="3740108" y="5315371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46833" y="1935944"/>
            <a:ext cx="10037220" cy="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vi-VN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thể loại văn kể chuyện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FC65046-F139-481B-98F9-853A3447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255" y="5689418"/>
            <a:ext cx="9412908" cy="806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Aft>
                <a:spcPts val="0"/>
              </a:spcAft>
              <a:buNone/>
            </a:pP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tấm gương rèn luyện thân thể.</a:t>
            </a:r>
            <a:endParaRPr lang="en-US" sz="464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AC2B2606-D234-44CC-9780-12F8B4E46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3" y="1110699"/>
            <a:ext cx="2191483" cy="219148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72323BAB-C6DA-4B9D-B72A-2A50B78C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33" y="3401140"/>
            <a:ext cx="3156692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464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7287A-445E-45E4-A1F9-F51F750C3FDD}"/>
              </a:ext>
            </a:extLst>
          </p:cNvPr>
          <p:cNvSpPr/>
          <p:nvPr/>
        </p:nvSpPr>
        <p:spPr>
          <a:xfrm>
            <a:off x="-87174" y="382454"/>
            <a:ext cx="12858041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9298"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218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218" b="1" u="sng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A644C3-649A-4A2D-9CD2-839D71A3D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518804"/>
            <a:ext cx="12858044" cy="889179"/>
          </a:xfrm>
          <a:prstGeom prst="rect">
            <a:avLst/>
          </a:prstGeom>
        </p:spPr>
      </p:pic>
      <p:pic>
        <p:nvPicPr>
          <p:cNvPr id="18" name="Graphic 17" descr="Arrow: Straight outline">
            <a:extLst>
              <a:ext uri="{FF2B5EF4-FFF2-40B4-BE49-F238E27FC236}">
                <a16:creationId xmlns:a16="http://schemas.microsoft.com/office/drawing/2014/main" id="{4172B4B2-6AFF-41F0-AA7E-AEB66FA29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399883" y="3452808"/>
            <a:ext cx="1422240" cy="142224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3E1CB577-4969-476C-ACAD-30666DEDB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606" y="3401140"/>
            <a:ext cx="1734452" cy="152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4402B4F3-FF71-4085-BBDB-534705390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508" y="3401140"/>
            <a:ext cx="1921061" cy="15204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B9CA5114-274B-4CF8-8E38-35715C7E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655" y="3422353"/>
            <a:ext cx="1921061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6F48A55F-3FF8-4616-9045-0B3B9DAD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246" y="3401140"/>
            <a:ext cx="1921061" cy="1520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23" descr="Arrow: Slight curve outline">
            <a:extLst>
              <a:ext uri="{FF2B5EF4-FFF2-40B4-BE49-F238E27FC236}">
                <a16:creationId xmlns:a16="http://schemas.microsoft.com/office/drawing/2014/main" id="{04DFF410-8F68-4DF9-BEB8-62006DDA3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5282194" y="4817950"/>
            <a:ext cx="964353" cy="9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560155" y="1871042"/>
            <a:ext cx="303610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5349255" y="2186957"/>
            <a:ext cx="7034298" cy="997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3897" y="1938999"/>
            <a:ext cx="5389404" cy="1357119"/>
            <a:chOff x="-898508" y="2580207"/>
            <a:chExt cx="5471809" cy="1481771"/>
          </a:xfrm>
        </p:grpSpPr>
        <p:grpSp>
          <p:nvGrpSpPr>
            <p:cNvPr id="15" name="Group 14"/>
            <p:cNvGrpSpPr/>
            <p:nvPr/>
          </p:nvGrpSpPr>
          <p:grpSpPr>
            <a:xfrm>
              <a:off x="-898508" y="2580207"/>
              <a:ext cx="5471809" cy="1481771"/>
              <a:chOff x="-898508" y="2749021"/>
              <a:chExt cx="5471809" cy="1481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898508" y="2758142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00649" y="2749021"/>
                <a:ext cx="1472652" cy="147265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-654177" y="2630037"/>
              <a:ext cx="4848036" cy="139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Kể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chuyện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tài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sau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:</a:t>
              </a:r>
              <a:endParaRPr lang="en-GB" sz="32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09" y="180524"/>
            <a:ext cx="11989413" cy="5164079"/>
            <a:chOff x="0" y="730879"/>
            <a:chExt cx="10652442" cy="5638408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730879"/>
              <a:ext cx="10652442" cy="5575341"/>
              <a:chOff x="-4093176" y="-217744"/>
              <a:chExt cx="14178398" cy="742078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93176" y="-217744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09" y="1317419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8" y="2887132"/>
                <a:ext cx="6907174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2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3085" y="4391288"/>
                <a:ext cx="1354666" cy="1354666"/>
              </a:xfrm>
              <a:prstGeom prst="ellips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10868" y="6119304"/>
                <a:ext cx="8301443" cy="108373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94417" y="1877899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52409" y="3126627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8695" y="4372438"/>
              <a:ext cx="520136" cy="665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7651" y="1901368"/>
              <a:ext cx="4753035" cy="63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kết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thương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yêu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bè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63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đỡ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tàn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74398" y="5569497"/>
              <a:ext cx="5658215" cy="79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thà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trung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sống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endParaRPr lang="en-GB" sz="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566417" y="4412443"/>
            <a:ext cx="1145521" cy="932160"/>
          </a:xfrm>
          <a:prstGeom prst="ellips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084" y="3508236"/>
            <a:ext cx="386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tật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636" y="1"/>
            <a:ext cx="4732945" cy="72326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872" y="964635"/>
            <a:ext cx="3315642" cy="5072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31135" y="922859"/>
            <a:ext cx="3315642" cy="57442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29875" y="973599"/>
            <a:ext cx="4175252" cy="52637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30673" y="2999167"/>
            <a:ext cx="2639283" cy="25812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1811" y="1929167"/>
            <a:ext cx="3032496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480" y="4739690"/>
            <a:ext cx="3065005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Arrow Connector 17"/>
          <p:cNvCxnSpPr>
            <a:cxnSpLocks/>
            <a:stCxn id="9" idx="3"/>
            <a:endCxn id="8" idx="1"/>
          </p:cNvCxnSpPr>
          <p:nvPr/>
        </p:nvCxnSpPr>
        <p:spPr>
          <a:xfrm>
            <a:off x="3334306" y="2913837"/>
            <a:ext cx="996367" cy="1375959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373468" y="4485704"/>
            <a:ext cx="957205" cy="127633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7" y="1600715"/>
            <a:ext cx="2853374" cy="19472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929875" y="3177178"/>
            <a:ext cx="3667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3709261"/>
            <a:ext cx="1757518" cy="16048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025192" y="4952214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5412656"/>
            <a:ext cx="2699876" cy="16423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660614" y="6667563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 flipV="1">
            <a:off x="6969957" y="2455300"/>
            <a:ext cx="1313751" cy="167320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>
            <a:off x="6940775" y="4135030"/>
            <a:ext cx="1342933" cy="154765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/>
            <a:endCxn id="1028" idx="1"/>
          </p:cNvCxnSpPr>
          <p:nvPr/>
        </p:nvCxnSpPr>
        <p:spPr>
          <a:xfrm>
            <a:off x="6950533" y="4106980"/>
            <a:ext cx="1344954" cy="2126852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42" grpId="0"/>
      <p:bldP spid="48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48" y="127176"/>
            <a:ext cx="3315642" cy="49457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8287" y="147705"/>
            <a:ext cx="3315642" cy="47404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05892" y="147705"/>
            <a:ext cx="4175252" cy="602507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8655" y="2629287"/>
            <a:ext cx="2683338" cy="250112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51" y="2599373"/>
            <a:ext cx="2804239" cy="258125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67691" y="3869694"/>
            <a:ext cx="536354" cy="2030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endCxn id="2050" idx="1"/>
          </p:cNvCxnSpPr>
          <p:nvPr/>
        </p:nvCxnSpPr>
        <p:spPr>
          <a:xfrm flipV="1">
            <a:off x="6687384" y="1832333"/>
            <a:ext cx="1635701" cy="203736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3"/>
            <a:endCxn id="2051" idx="1"/>
          </p:cNvCxnSpPr>
          <p:nvPr/>
        </p:nvCxnSpPr>
        <p:spPr>
          <a:xfrm>
            <a:off x="6701994" y="3879849"/>
            <a:ext cx="1635901" cy="6338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6687384" y="3869695"/>
            <a:ext cx="1631586" cy="201549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86" y="976467"/>
            <a:ext cx="4059150" cy="17117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819751" y="2266231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95" y="3086164"/>
            <a:ext cx="4059149" cy="17141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587108" y="4355730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70" y="5090016"/>
            <a:ext cx="4175252" cy="19597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587108" y="6623786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dằn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An-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đrây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-ca</a:t>
            </a:r>
          </a:p>
        </p:txBody>
      </p:sp>
    </p:spTree>
    <p:extLst>
      <p:ext uri="{BB962C8B-B14F-4D97-AF65-F5344CB8AC3E}">
        <p14:creationId xmlns:p14="http://schemas.microsoft.com/office/powerpoint/2010/main" val="7223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6" grpId="0"/>
      <p:bldP spid="50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1" y="444397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04044" y="444396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03906" y="510978"/>
            <a:ext cx="417525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0366" y="3296621"/>
            <a:ext cx="2563151" cy="258125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7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3707" y="3277285"/>
            <a:ext cx="3073983" cy="2581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>
            <a:stCxn id="9" idx="3"/>
            <a:endCxn id="8" idx="1"/>
          </p:cNvCxnSpPr>
          <p:nvPr/>
        </p:nvCxnSpPr>
        <p:spPr>
          <a:xfrm>
            <a:off x="3467689" y="4567914"/>
            <a:ext cx="732677" cy="1933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V="1">
            <a:off x="6763517" y="3304806"/>
            <a:ext cx="1161150" cy="1282444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</p:cNvCxnSpPr>
          <p:nvPr/>
        </p:nvCxnSpPr>
        <p:spPr>
          <a:xfrm>
            <a:off x="6763517" y="4587250"/>
            <a:ext cx="1161149" cy="127129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924667" y="1988978"/>
            <a:ext cx="4554490" cy="1957048"/>
            <a:chOff x="7513836" y="1885949"/>
            <a:chExt cx="3962286" cy="185567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836" y="1885949"/>
              <a:ext cx="2171586" cy="185567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422" y="1885950"/>
              <a:ext cx="1790700" cy="18556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8506935" y="3590942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4" descr="Người chiến sĩ giàu nghị lực (trang 116) - Tiếng Việt 4 tậ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66" y="4567913"/>
            <a:ext cx="4554491" cy="2059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655264" y="6205319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989215" y="530725"/>
            <a:ext cx="4032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Dàn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71017" y="2855389"/>
            <a:ext cx="11491971" cy="196142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T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				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thời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gian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gian</a:t>
            </a:r>
            <a:endParaRPr lang="en-US" altLang="en-US" sz="32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			-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1 /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việc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2/ ...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		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trực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tiếp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gián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tiếp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5248" y="4912469"/>
            <a:ext cx="11549823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Em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chọn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không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			  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rộng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9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ơn 8 năm làm đôi chân cõng bạn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98" y="87933"/>
            <a:ext cx="12289365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0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52712" y="417722"/>
            <a:ext cx="12169351" cy="76944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đọc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lại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trả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hỏi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sau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703010" y="2248173"/>
            <a:ext cx="11491971" cy="128557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2-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em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vừa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có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những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nào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?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2475" y="3823414"/>
            <a:ext cx="11549823" cy="77134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3- 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741876" y="4840461"/>
            <a:ext cx="11549823" cy="1432500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</a:rPr>
              <a:t>4-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6971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68935" y="2752229"/>
            <a:ext cx="8820629" cy="10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7472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2000" cap="none" spc="0" normalizeH="0" baseline="0" noProof="0" dirty="0">
                <a:ln>
                  <a:noFill/>
                </a:ln>
                <a:solidFill>
                  <a:srgbClr val="FA1414"/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kumimoji="0" lang="zh-CN" altLang="en-US" sz="5400" b="1" i="0" u="none" strike="noStrike" kern="2000" cap="none" spc="0" normalizeH="0" baseline="0" noProof="0" dirty="0">
              <a:ln>
                <a:noFill/>
              </a:ln>
              <a:solidFill>
                <a:srgbClr val="FA1414"/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333031" y="1312069"/>
            <a:ext cx="6822232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7472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2000" cap="none" spc="0" normalizeH="0" baseline="0" noProof="0" dirty="0">
                <a:ln>
                  <a:noFill/>
                </a:ln>
                <a:solidFill>
                  <a:srgbClr val="FA1414"/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 LÀM VĂN LỚP 4</a:t>
            </a:r>
          </a:p>
          <a:p>
            <a:pPr marL="0" marR="0" lvl="0" indent="0" algn="ctr" defTabSz="97472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2000" cap="none" spc="0" normalizeH="0" baseline="0" noProof="0" dirty="0">
                <a:ln>
                  <a:noFill/>
                </a:ln>
                <a:solidFill>
                  <a:srgbClr val="FA1414"/>
                </a:solidFill>
                <a:effectLst/>
                <a:uLnTx/>
                <a:uFillTx/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TUẦN 13</a:t>
            </a:r>
            <a:endParaRPr kumimoji="0" lang="zh-CN" altLang="en-US" sz="3200" b="0" i="0" u="none" strike="noStrike" kern="2000" cap="none" spc="0" normalizeH="0" baseline="0" noProof="0" dirty="0">
              <a:ln>
                <a:noFill/>
              </a:ln>
              <a:solidFill>
                <a:srgbClr val="FA1414"/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008EF-22AD-4B01-9BCC-19DA5CAAD6E6}"/>
              </a:ext>
            </a:extLst>
          </p:cNvPr>
          <p:cNvSpPr txBox="1"/>
          <p:nvPr/>
        </p:nvSpPr>
        <p:spPr>
          <a:xfrm>
            <a:off x="3549055" y="85638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D5E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+mn-cs"/>
              </a:rPr>
              <a:t> 2021 </a:t>
            </a:r>
          </a:p>
        </p:txBody>
      </p:sp>
    </p:spTree>
    <p:extLst>
      <p:ext uri="{BB962C8B-B14F-4D97-AF65-F5344CB8AC3E}">
        <p14:creationId xmlns:p14="http://schemas.microsoft.com/office/powerpoint/2010/main" val="24242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00978" y="2564818"/>
            <a:ext cx="1890640" cy="661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8557" y="3494528"/>
            <a:ext cx="2587675" cy="1182575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7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2572" y="2664289"/>
            <a:ext cx="2054739" cy="634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5020" y="4981643"/>
            <a:ext cx="2151188" cy="520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26232" y="1389998"/>
            <a:ext cx="2309367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953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61409" y="1379529"/>
            <a:ext cx="2288225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95242" y="1020141"/>
            <a:ext cx="2053458" cy="1802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29065" y="988813"/>
            <a:ext cx="2245929" cy="13466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869" y="3570680"/>
            <a:ext cx="2916321" cy="92850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7817" y="5990014"/>
            <a:ext cx="3009373" cy="928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91616" y="3844582"/>
            <a:ext cx="3758018" cy="10862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64420" y="5704723"/>
            <a:ext cx="6166786" cy="132143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Brace 5"/>
          <p:cNvSpPr/>
          <p:nvPr/>
        </p:nvSpPr>
        <p:spPr>
          <a:xfrm rot="16200000">
            <a:off x="3666147" y="-1066399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94006" y="63443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10005623" y="-664664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261386" y="440630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3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7" idx="0"/>
            <a:endCxn id="8" idx="3"/>
          </p:cNvCxnSpPr>
          <p:nvPr/>
        </p:nvCxnSpPr>
        <p:spPr>
          <a:xfrm flipH="1" flipV="1">
            <a:off x="5507311" y="2981511"/>
            <a:ext cx="425083" cy="5130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4" idx="1"/>
          </p:cNvCxnSpPr>
          <p:nvPr/>
        </p:nvCxnSpPr>
        <p:spPr>
          <a:xfrm flipV="1">
            <a:off x="5932395" y="2895673"/>
            <a:ext cx="968583" cy="5988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803519" y="4677104"/>
            <a:ext cx="916334" cy="564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H="1" flipV="1">
            <a:off x="3248700" y="2144044"/>
            <a:ext cx="873115" cy="520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19" idx="2"/>
          </p:cNvCxnSpPr>
          <p:nvPr/>
        </p:nvCxnSpPr>
        <p:spPr>
          <a:xfrm flipV="1">
            <a:off x="4121814" y="2335500"/>
            <a:ext cx="1030216" cy="3287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791618" y="2318503"/>
            <a:ext cx="2394114" cy="577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791618" y="2308032"/>
            <a:ext cx="217978" cy="5931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702488" y="5264626"/>
            <a:ext cx="962532" cy="7253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9" idx="1"/>
            <a:endCxn id="20" idx="2"/>
          </p:cNvCxnSpPr>
          <p:nvPr/>
        </p:nvCxnSpPr>
        <p:spPr>
          <a:xfrm flipH="1" flipV="1">
            <a:off x="1689031" y="4499183"/>
            <a:ext cx="975989" cy="742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191124" y="3936978"/>
            <a:ext cx="1600494" cy="5622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2" idx="2"/>
            <a:endCxn id="23" idx="0"/>
          </p:cNvCxnSpPr>
          <p:nvPr/>
        </p:nvCxnSpPr>
        <p:spPr>
          <a:xfrm flipH="1">
            <a:off x="8647813" y="4930880"/>
            <a:ext cx="2022812" cy="773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42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07" y="119191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0979" y="2692394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4425" y="5175892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98604" y="1864673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98603" y="4495737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 và trở thành ông vua hiền minh.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75658" y="2591472"/>
            <a:ext cx="4470956" cy="827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26415" y="5148594"/>
            <a:ext cx="4420199" cy="1222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8603" y="2075781"/>
            <a:ext cx="4537336" cy="184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Ngày xưa có một ông vua cao tuổi muốn tìm người nối ngôi</a:t>
            </a:r>
            <a:r>
              <a:rPr lang="en-US" sz="3797" dirty="0">
                <a:solidFill>
                  <a:srgbClr val="0000FF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434694" y="5432926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396126" y="292481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493285" y="2860362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527337" y="547626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6" grpId="0" animBg="1"/>
      <p:bldP spid="17" grpId="0" animBg="1"/>
      <p:bldP spid="18" grpId="0" animBg="1"/>
      <p:bldP spid="5" grpId="0"/>
      <p:bldP spid="6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1" y="13627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0244" y="1911112"/>
            <a:ext cx="4513088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244" y="4948219"/>
            <a:ext cx="4688131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16779" y="4170419"/>
            <a:ext cx="7180409" cy="293195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ngôi.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xứng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51B066-2709-470B-8D7B-FA6DBC2F0651}"/>
              </a:ext>
            </a:extLst>
          </p:cNvPr>
          <p:cNvGrpSpPr/>
          <p:nvPr/>
        </p:nvGrpSpPr>
        <p:grpSpPr>
          <a:xfrm>
            <a:off x="5092669" y="1409365"/>
            <a:ext cx="7565362" cy="2679502"/>
            <a:chOff x="2535620" y="1452550"/>
            <a:chExt cx="7173478" cy="2540704"/>
          </a:xfrm>
        </p:grpSpPr>
        <p:sp>
          <p:nvSpPr>
            <p:cNvPr id="10" name="Rounded Rectangle 9"/>
            <p:cNvSpPr/>
            <p:nvPr/>
          </p:nvSpPr>
          <p:spPr>
            <a:xfrm>
              <a:off x="2535620" y="1452550"/>
              <a:ext cx="6926146" cy="2540704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64326" fontAlgn="auto">
                <a:spcBef>
                  <a:spcPts val="0"/>
                </a:spcBef>
                <a:spcAft>
                  <a:spcPts val="0"/>
                </a:spcAft>
              </a:pPr>
              <a:endPara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30234" y="1568740"/>
              <a:ext cx="6978864" cy="2303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64326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 vua nhận thấy mình tuổi cao, sức yếu, trong một buổi thượng triều, ông muốn thử tài để chọn một người nối ngôi</a:t>
              </a:r>
              <a:r>
                <a:rPr lang="en-US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4878577" y="5205254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694375" y="2229958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6" grpId="0" animBg="1"/>
      <p:bldP spid="6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38045264-C7B5-40C7-84AF-01F880A6506A}"/>
              </a:ext>
            </a:extLst>
          </p:cNvPr>
          <p:cNvSpPr txBox="1"/>
          <p:nvPr/>
        </p:nvSpPr>
        <p:spPr>
          <a:xfrm>
            <a:off x="698774" y="3294018"/>
            <a:ext cx="11896618" cy="2429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</a:t>
            </a: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ập kể lại câu chuyện cho người thân nghe.</a:t>
            </a:r>
          </a:p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Thế nào là văn miêu tả?</a:t>
            </a:r>
            <a:endParaRPr lang="en-US" altLang="zh-CN" sz="5695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75F45FB-5EF0-4497-820C-2676E3D7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6" y="0"/>
            <a:ext cx="4040133" cy="348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192FB-92FB-4354-B60B-12062D1318C7}"/>
              </a:ext>
            </a:extLst>
          </p:cNvPr>
          <p:cNvSpPr txBox="1"/>
          <p:nvPr/>
        </p:nvSpPr>
        <p:spPr>
          <a:xfrm>
            <a:off x="2455031" y="1504206"/>
            <a:ext cx="7079229" cy="871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32873-D5E4-47E2-A68E-50EA4A78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5720368"/>
            <a:ext cx="12858044" cy="15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31852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/>
          <a:srcRect t="48009"/>
          <a:stretch>
            <a:fillRect/>
          </a:stretch>
        </p:blipFill>
        <p:spPr>
          <a:xfrm>
            <a:off x="705" y="3545920"/>
            <a:ext cx="12858045" cy="376034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16762" y="2146906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693071" y="2345270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</a:rPr>
              <a:t>H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13151" y="3584649"/>
            <a:ext cx="782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457880" y="3487256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67571" y="598214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61023" y="416153"/>
            <a:ext cx="5942652" cy="1448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Tập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làm</a:t>
            </a: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600" b="1" kern="2000" dirty="0" err="1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văn</a:t>
            </a:r>
            <a:endParaRPr lang="en-US" altLang="zh-CN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altLang="zh-CN" sz="3600" b="1" kern="2000" dirty="0">
                <a:solidFill>
                  <a:srgbClr val="FA1414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+mn-ea"/>
                <a:sym typeface="Arial" panose="020B0604020202020204" pitchFamily="34" charset="0"/>
              </a:rPr>
              <a:t>ÔN TẬP VĂN KỂ CHUYỆN</a:t>
            </a:r>
            <a:endParaRPr lang="zh-CN" altLang="en-US" sz="3600" b="1" kern="2000" dirty="0">
              <a:solidFill>
                <a:srgbClr val="FA1414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20321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892871" y="1600101"/>
            <a:ext cx="264508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565974" y="1984147"/>
            <a:ext cx="7282763" cy="10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tập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kể</a:t>
            </a:r>
            <a:r>
              <a:rPr lang="en-US" sz="5400" b="1" dirty="0">
                <a:solidFill>
                  <a:schemeClr val="accent5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chuyện</a:t>
            </a:r>
            <a:endParaRPr lang="zh-CN" altLang="en-US" sz="5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964879" y="2013607"/>
            <a:ext cx="10657184" cy="236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cuối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quan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hay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vật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2036887" y="3904357"/>
            <a:ext cx="9383645" cy="194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nói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lên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điều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884759" y="808013"/>
            <a:ext cx="7704856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Thế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nào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? </a:t>
            </a:r>
            <a:endParaRPr lang="en-GB" altLang="zh-CN" sz="5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117373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: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người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hay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con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đồ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cây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cối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, …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được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hóa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645399" y="2661880"/>
            <a:ext cx="5688632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HP001 4 hàng" panose="020B0603050302020204" pitchFamily="34" charset="0"/>
              </a:rPr>
              <a:t>Hành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động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lời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suy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nghĩ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592397" y="2661880"/>
            <a:ext cx="5773793" cy="727269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HP001 4 hàng" panose="020B0603050302020204" pitchFamily="34" charset="0"/>
              </a:rPr>
              <a:t>Đặc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điểm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ngoại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tiêu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biểu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4305139" y="3904357"/>
            <a:ext cx="4896544" cy="2192828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 err="1">
                <a:latin typeface="HP001 4 hàng" panose="020B0603050302020204" pitchFamily="34" charset="0"/>
              </a:rPr>
              <a:t>nói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lên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tính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cách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,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phận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41530" y="4768453"/>
            <a:ext cx="1296144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684076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Cấu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tạo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56216" y="3457312"/>
            <a:ext cx="11491971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nhất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920205" y="182860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đầu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827289" y="5062549"/>
            <a:ext cx="11549823" cy="149861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6426" y="2856321"/>
            <a:ext cx="1881103" cy="113466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545642" y="2536205"/>
            <a:ext cx="1971965" cy="1134665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bài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118093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Nêu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những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cách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kết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3693071" y="2253011"/>
            <a:ext cx="2067427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trực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492872" y="3760341"/>
            <a:ext cx="2829666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gián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tiếp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9203876" y="1911354"/>
            <a:ext cx="2232248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926292" y="3449697"/>
            <a:ext cx="3503888" cy="10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2507529" y="2936916"/>
            <a:ext cx="985343" cy="486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3"/>
          </p:cNvCxnSpPr>
          <p:nvPr/>
        </p:nvCxnSpPr>
        <p:spPr>
          <a:xfrm>
            <a:off x="2507529" y="3423654"/>
            <a:ext cx="897510" cy="751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06292" y="2680221"/>
            <a:ext cx="659387" cy="500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06292" y="3180285"/>
            <a:ext cx="507833" cy="490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676847" y="1705726"/>
            <a:ext cx="9289032" cy="174759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1)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Chọn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những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tiêu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biểu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của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nhân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vật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595044" y="3688333"/>
            <a:ext cx="9524646" cy="338208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2)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Thông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thường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nếu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trước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,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hành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động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nào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xảy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ra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thì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kể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i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sau</a:t>
            </a:r>
            <a:r>
              <a:rPr lang="en-US" sz="4800" b="1" i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90730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Khi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kể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chuyện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ta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lưu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HP001 4 hàng" panose="020B0603050302020204" pitchFamily="34" charset="0"/>
                <a:ea typeface="微软雅黑" panose="020B0503020204020204" pitchFamily="34" charset="-122"/>
                <a:cs typeface="+mn-ea"/>
                <a:sym typeface="+mn-lt"/>
              </a:rPr>
              <a:t> ý:</a:t>
            </a:r>
            <a:endParaRPr lang="en-GB" altLang="zh-CN" sz="48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HP001 4 hàng" panose="020B06030503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</p:tagLst>
</file>

<file path=ppt/theme/theme1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1051</Words>
  <Application>Microsoft Office PowerPoint</Application>
  <PresentationFormat>Custom</PresentationFormat>
  <Paragraphs>147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方正姚体</vt:lpstr>
      <vt:lpstr>HP001 4 hàng</vt:lpstr>
      <vt:lpstr>Times New Roman</vt:lpstr>
      <vt:lpstr>jeppt.com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2</cp:revision>
  <dcterms:created xsi:type="dcterms:W3CDTF">2016-10-17T14:00:00Z</dcterms:created>
  <dcterms:modified xsi:type="dcterms:W3CDTF">2021-11-28T15:04:54Z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