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7"/>
  </p:notesMasterIdLst>
  <p:sldIdLst>
    <p:sldId id="257" r:id="rId3"/>
    <p:sldId id="260" r:id="rId4"/>
    <p:sldId id="299" r:id="rId5"/>
    <p:sldId id="263" r:id="rId6"/>
    <p:sldId id="264" r:id="rId7"/>
    <p:sldId id="295" r:id="rId8"/>
    <p:sldId id="294" r:id="rId9"/>
    <p:sldId id="287" r:id="rId10"/>
    <p:sldId id="288" r:id="rId11"/>
    <p:sldId id="296" r:id="rId12"/>
    <p:sldId id="297" r:id="rId13"/>
    <p:sldId id="298" r:id="rId14"/>
    <p:sldId id="291" r:id="rId15"/>
    <p:sldId id="292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60" y="3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B01C7A-3B3E-4316-B141-DC850B21611A}" type="datetimeFigureOut">
              <a:rPr lang="en-US" smtClean="0"/>
              <a:t>25/10/2021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F8E64B-951B-4CDB-A013-E2F873CE8D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838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971833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8034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68542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90479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0F577-0CDE-493A-BB6B-1D9F60388C45}" type="datetimeFigureOut">
              <a:rPr lang="en-US" smtClean="0"/>
              <a:t>25/10/2021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DCA48-2C3F-41F6-9AEF-A3DD0AA57A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8942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0F577-0CDE-493A-BB6B-1D9F60388C45}" type="datetimeFigureOut">
              <a:rPr lang="en-US" smtClean="0"/>
              <a:t>25/10/2021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DCA48-2C3F-41F6-9AEF-A3DD0AA57A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1197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0F577-0CDE-493A-BB6B-1D9F60388C45}" type="datetimeFigureOut">
              <a:rPr lang="en-US" smtClean="0"/>
              <a:t>25/10/2021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DCA48-2C3F-41F6-9AEF-A3DD0AA57A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1224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60F577-0CDE-493A-BB6B-1D9F60388C4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25/10/2021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1DCA48-2C3F-41F6-9AEF-A3DD0AA57A0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02227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60F577-0CDE-493A-BB6B-1D9F60388C4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25/10/2021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1DCA48-2C3F-41F6-9AEF-A3DD0AA57A0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27257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60F577-0CDE-493A-BB6B-1D9F60388C4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25/10/2021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1DCA48-2C3F-41F6-9AEF-A3DD0AA57A0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63278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60F577-0CDE-493A-BB6B-1D9F60388C4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25/10/2021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1DCA48-2C3F-41F6-9AEF-A3DD0AA57A0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7072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60F577-0CDE-493A-BB6B-1D9F60388C4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25/10/2021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1DCA48-2C3F-41F6-9AEF-A3DD0AA57A0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38862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60F577-0CDE-493A-BB6B-1D9F60388C4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25/10/2021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1DCA48-2C3F-41F6-9AEF-A3DD0AA57A0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63220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60F577-0CDE-493A-BB6B-1D9F60388C4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25/10/2021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1DCA48-2C3F-41F6-9AEF-A3DD0AA57A0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967809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60F577-0CDE-493A-BB6B-1D9F60388C4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25/10/2021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1DCA48-2C3F-41F6-9AEF-A3DD0AA57A0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2559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0F577-0CDE-493A-BB6B-1D9F60388C45}" type="datetimeFigureOut">
              <a:rPr lang="en-US" smtClean="0"/>
              <a:t>25/10/2021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DCA48-2C3F-41F6-9AEF-A3DD0AA57A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19306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60F577-0CDE-493A-BB6B-1D9F60388C4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25/10/2021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1DCA48-2C3F-41F6-9AEF-A3DD0AA57A0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797816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60F577-0CDE-493A-BB6B-1D9F60388C4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25/10/2021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1DCA48-2C3F-41F6-9AEF-A3DD0AA57A0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779172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60F577-0CDE-493A-BB6B-1D9F60388C4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25/10/2021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1DCA48-2C3F-41F6-9AEF-A3DD0AA57A0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39998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0F577-0CDE-493A-BB6B-1D9F60388C45}" type="datetimeFigureOut">
              <a:rPr lang="en-US" smtClean="0"/>
              <a:t>25/10/2021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DCA48-2C3F-41F6-9AEF-A3DD0AA57A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3254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0F577-0CDE-493A-BB6B-1D9F60388C45}" type="datetimeFigureOut">
              <a:rPr lang="en-US" smtClean="0"/>
              <a:t>25/10/2021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DCA48-2C3F-41F6-9AEF-A3DD0AA57A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3832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0F577-0CDE-493A-BB6B-1D9F60388C45}" type="datetimeFigureOut">
              <a:rPr lang="en-US" smtClean="0"/>
              <a:t>25/10/2021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DCA48-2C3F-41F6-9AEF-A3DD0AA57A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5556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0F577-0CDE-493A-BB6B-1D9F60388C45}" type="datetimeFigureOut">
              <a:rPr lang="en-US" smtClean="0"/>
              <a:t>25/10/2021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DCA48-2C3F-41F6-9AEF-A3DD0AA57A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1597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0F577-0CDE-493A-BB6B-1D9F60388C45}" type="datetimeFigureOut">
              <a:rPr lang="en-US" smtClean="0"/>
              <a:t>25/10/2021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DCA48-2C3F-41F6-9AEF-A3DD0AA57A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5374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0F577-0CDE-493A-BB6B-1D9F60388C45}" type="datetimeFigureOut">
              <a:rPr lang="en-US" smtClean="0"/>
              <a:t>25/10/2021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DCA48-2C3F-41F6-9AEF-A3DD0AA57A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0805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0F577-0CDE-493A-BB6B-1D9F60388C45}" type="datetimeFigureOut">
              <a:rPr lang="en-US" smtClean="0"/>
              <a:t>25/10/2021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DCA48-2C3F-41F6-9AEF-A3DD0AA57A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958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60F577-0CDE-493A-BB6B-1D9F60388C45}" type="datetimeFigureOut">
              <a:rPr lang="en-US" smtClean="0"/>
              <a:t>25/10/2021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1DCA48-2C3F-41F6-9AEF-A3DD0AA57A0A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2149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60F577-0CDE-493A-BB6B-1D9F60388C4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25/10/2021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1DCA48-2C3F-41F6-9AEF-A3DD0AA57A0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8101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tmp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tmp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tmp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22.png"/><Relationship Id="rId4" Type="http://schemas.openxmlformats.org/officeDocument/2006/relationships/image" Target="../media/image6.png"/><Relationship Id="rId9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7.png"/><Relationship Id="rId18" Type="http://schemas.openxmlformats.org/officeDocument/2006/relationships/image" Target="../media/image14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3.png"/><Relationship Id="rId17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0.png"/><Relationship Id="rId20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2.png"/><Relationship Id="rId5" Type="http://schemas.openxmlformats.org/officeDocument/2006/relationships/image" Target="../media/image7.png"/><Relationship Id="rId15" Type="http://schemas.openxmlformats.org/officeDocument/2006/relationships/image" Target="../media/image19.png"/><Relationship Id="rId10" Type="http://schemas.openxmlformats.org/officeDocument/2006/relationships/image" Target="../media/image16.png"/><Relationship Id="rId19" Type="http://schemas.openxmlformats.org/officeDocument/2006/relationships/image" Target="../media/image2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tmp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tmp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7.png"/><Relationship Id="rId18" Type="http://schemas.openxmlformats.org/officeDocument/2006/relationships/image" Target="../media/image14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3.png"/><Relationship Id="rId17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20.png"/><Relationship Id="rId20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2.png"/><Relationship Id="rId5" Type="http://schemas.openxmlformats.org/officeDocument/2006/relationships/image" Target="../media/image7.png"/><Relationship Id="rId15" Type="http://schemas.openxmlformats.org/officeDocument/2006/relationships/image" Target="../media/image19.png"/><Relationship Id="rId10" Type="http://schemas.openxmlformats.org/officeDocument/2006/relationships/image" Target="../media/image16.png"/><Relationship Id="rId19" Type="http://schemas.openxmlformats.org/officeDocument/2006/relationships/image" Target="../media/image2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tmp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816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608446" y="3431264"/>
            <a:ext cx="6942960" cy="1471816"/>
          </a:xfrm>
          <a:prstGeom prst="rect">
            <a:avLst/>
          </a:prstGeom>
          <a:noFill/>
        </p:spPr>
        <p:txBody>
          <a:bodyPr spcFirstLastPara="1">
            <a:prstTxWarp prst="textArchUp">
              <a:avLst/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5400" b="1" dirty="0">
                <a:ln/>
                <a:solidFill>
                  <a:srgbClr val="FF0000"/>
                </a:solidFill>
                <a:latin typeface="UTM Avo" panose="02040603050506020204" pitchFamily="18" charset="0"/>
                <a:cs typeface="+mn-cs"/>
              </a:rPr>
              <a:t>CHÀO MỪNG CÁC CON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5400" b="1" dirty="0">
                <a:ln/>
                <a:solidFill>
                  <a:srgbClr val="FF0000"/>
                </a:solidFill>
                <a:latin typeface="UTM Avo" panose="02040603050506020204" pitchFamily="18" charset="0"/>
                <a:cs typeface="+mn-cs"/>
              </a:rPr>
              <a:t>ĐẾN VỚI TIẾT HỌC</a:t>
            </a:r>
            <a:endParaRPr lang="en-US" sz="5400" b="1" dirty="0">
              <a:ln/>
              <a:solidFill>
                <a:srgbClr val="FF0000"/>
              </a:solidFill>
              <a:latin typeface="UTM Avo" panose="0204060305050602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5864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330" y="387310"/>
            <a:ext cx="10664597" cy="1228967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>
            <a:off x="1800225" y="1122431"/>
            <a:ext cx="4913015" cy="2462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V="1">
            <a:off x="6800850" y="1120257"/>
            <a:ext cx="4314825" cy="1773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1752600" y="1528945"/>
            <a:ext cx="1990725" cy="249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V="1">
            <a:off x="3929634" y="1530269"/>
            <a:ext cx="5528691" cy="1069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1186451" y="2527064"/>
            <a:ext cx="286788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Ngăn thứ nhất:</a:t>
            </a:r>
          </a:p>
          <a:p>
            <a:pPr>
              <a:lnSpc>
                <a:spcPct val="150000"/>
              </a:lnSpc>
            </a:pPr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Ngăn thứ hai  :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3" name="Group 52"/>
          <p:cNvGrpSpPr/>
          <p:nvPr/>
        </p:nvGrpSpPr>
        <p:grpSpPr>
          <a:xfrm flipV="1">
            <a:off x="4254830" y="3523702"/>
            <a:ext cx="3983530" cy="176543"/>
            <a:chOff x="2960483" y="3186819"/>
            <a:chExt cx="3983530" cy="176543"/>
          </a:xfrm>
        </p:grpSpPr>
        <p:cxnSp>
          <p:nvCxnSpPr>
            <p:cNvPr id="55" name="Straight Connector 54"/>
            <p:cNvCxnSpPr/>
            <p:nvPr/>
          </p:nvCxnSpPr>
          <p:spPr>
            <a:xfrm>
              <a:off x="2960488" y="3277354"/>
              <a:ext cx="3983525" cy="0"/>
            </a:xfrm>
            <a:prstGeom prst="line">
              <a:avLst/>
            </a:prstGeom>
            <a:ln w="28575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>
              <a:off x="2960483" y="3186819"/>
              <a:ext cx="0" cy="172016"/>
            </a:xfrm>
            <a:prstGeom prst="line">
              <a:avLst/>
            </a:prstGeom>
            <a:ln w="28575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>
              <a:off x="6944013" y="3191346"/>
              <a:ext cx="0" cy="172016"/>
            </a:xfrm>
            <a:prstGeom prst="line">
              <a:avLst/>
            </a:prstGeom>
            <a:ln w="28575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8" name="Group 57"/>
          <p:cNvGrpSpPr/>
          <p:nvPr/>
        </p:nvGrpSpPr>
        <p:grpSpPr>
          <a:xfrm flipH="1">
            <a:off x="4254835" y="2908343"/>
            <a:ext cx="3983530" cy="176543"/>
            <a:chOff x="2960483" y="3186819"/>
            <a:chExt cx="3983530" cy="176543"/>
          </a:xfrm>
        </p:grpSpPr>
        <p:cxnSp>
          <p:nvCxnSpPr>
            <p:cNvPr id="59" name="Straight Connector 58"/>
            <p:cNvCxnSpPr/>
            <p:nvPr/>
          </p:nvCxnSpPr>
          <p:spPr>
            <a:xfrm>
              <a:off x="2960488" y="3277354"/>
              <a:ext cx="3983525" cy="0"/>
            </a:xfrm>
            <a:prstGeom prst="line">
              <a:avLst/>
            </a:prstGeom>
            <a:ln w="28575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>
              <a:off x="2960483" y="3186819"/>
              <a:ext cx="0" cy="172016"/>
            </a:xfrm>
            <a:prstGeom prst="line">
              <a:avLst/>
            </a:prstGeom>
            <a:ln w="28575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>
              <a:off x="6944013" y="3191346"/>
              <a:ext cx="0" cy="172016"/>
            </a:xfrm>
            <a:prstGeom prst="line">
              <a:avLst/>
            </a:prstGeom>
            <a:ln w="28575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2" name="Group 61"/>
          <p:cNvGrpSpPr/>
          <p:nvPr/>
        </p:nvGrpSpPr>
        <p:grpSpPr>
          <a:xfrm flipH="1">
            <a:off x="8238361" y="2908344"/>
            <a:ext cx="1485904" cy="172016"/>
            <a:chOff x="2960483" y="3186819"/>
            <a:chExt cx="3983530" cy="176543"/>
          </a:xfrm>
        </p:grpSpPr>
        <p:cxnSp>
          <p:nvCxnSpPr>
            <p:cNvPr id="63" name="Straight Connector 62"/>
            <p:cNvCxnSpPr/>
            <p:nvPr/>
          </p:nvCxnSpPr>
          <p:spPr>
            <a:xfrm>
              <a:off x="2960488" y="3277354"/>
              <a:ext cx="3983525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>
              <a:off x="2960483" y="3186819"/>
              <a:ext cx="0" cy="172016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>
              <a:off x="6944013" y="3191346"/>
              <a:ext cx="0" cy="172016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6" name="Straight Connector 65"/>
          <p:cNvCxnSpPr/>
          <p:nvPr/>
        </p:nvCxnSpPr>
        <p:spPr>
          <a:xfrm flipH="1">
            <a:off x="8256217" y="2981871"/>
            <a:ext cx="0" cy="630103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7" name="Group 66"/>
          <p:cNvGrpSpPr/>
          <p:nvPr/>
        </p:nvGrpSpPr>
        <p:grpSpPr>
          <a:xfrm flipV="1">
            <a:off x="4257421" y="3603427"/>
            <a:ext cx="3963072" cy="519447"/>
            <a:chOff x="2963074" y="2205234"/>
            <a:chExt cx="3963072" cy="519447"/>
          </a:xfrm>
        </p:grpSpPr>
        <p:grpSp>
          <p:nvGrpSpPr>
            <p:cNvPr id="68" name="Group 67"/>
            <p:cNvGrpSpPr/>
            <p:nvPr/>
          </p:nvGrpSpPr>
          <p:grpSpPr>
            <a:xfrm>
              <a:off x="2963074" y="2504321"/>
              <a:ext cx="3963072" cy="220360"/>
              <a:chOff x="2963074" y="2504321"/>
              <a:chExt cx="3963072" cy="220360"/>
            </a:xfrm>
          </p:grpSpPr>
          <p:sp>
            <p:nvSpPr>
              <p:cNvPr id="70" name="Freeform 69"/>
              <p:cNvSpPr/>
              <p:nvPr/>
            </p:nvSpPr>
            <p:spPr>
              <a:xfrm>
                <a:off x="2963074" y="2515131"/>
                <a:ext cx="676275" cy="209550"/>
              </a:xfrm>
              <a:custGeom>
                <a:avLst/>
                <a:gdLst>
                  <a:gd name="connsiteX0" fmla="*/ 0 w 676275"/>
                  <a:gd name="connsiteY0" fmla="*/ 209550 h 209550"/>
                  <a:gd name="connsiteX1" fmla="*/ 171450 w 676275"/>
                  <a:gd name="connsiteY1" fmla="*/ 66675 h 209550"/>
                  <a:gd name="connsiteX2" fmla="*/ 676275 w 676275"/>
                  <a:gd name="connsiteY2" fmla="*/ 0 h 209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76275" h="209550">
                    <a:moveTo>
                      <a:pt x="0" y="209550"/>
                    </a:moveTo>
                    <a:cubicBezTo>
                      <a:pt x="29369" y="155575"/>
                      <a:pt x="58738" y="101600"/>
                      <a:pt x="171450" y="66675"/>
                    </a:cubicBezTo>
                    <a:cubicBezTo>
                      <a:pt x="284163" y="31750"/>
                      <a:pt x="480219" y="15875"/>
                      <a:pt x="676275" y="0"/>
                    </a:cubicBezTo>
                  </a:path>
                </a:pathLst>
              </a:custGeom>
              <a:noFill/>
              <a:ln w="19050">
                <a:solidFill>
                  <a:srgbClr val="0000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Freeform 70"/>
              <p:cNvSpPr/>
              <p:nvPr/>
            </p:nvSpPr>
            <p:spPr>
              <a:xfrm flipH="1">
                <a:off x="6249871" y="2504321"/>
                <a:ext cx="676275" cy="209550"/>
              </a:xfrm>
              <a:custGeom>
                <a:avLst/>
                <a:gdLst>
                  <a:gd name="connsiteX0" fmla="*/ 0 w 676275"/>
                  <a:gd name="connsiteY0" fmla="*/ 209550 h 209550"/>
                  <a:gd name="connsiteX1" fmla="*/ 171450 w 676275"/>
                  <a:gd name="connsiteY1" fmla="*/ 66675 h 209550"/>
                  <a:gd name="connsiteX2" fmla="*/ 676275 w 676275"/>
                  <a:gd name="connsiteY2" fmla="*/ 0 h 209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76275" h="209550">
                    <a:moveTo>
                      <a:pt x="0" y="209550"/>
                    </a:moveTo>
                    <a:cubicBezTo>
                      <a:pt x="29369" y="155575"/>
                      <a:pt x="58738" y="101600"/>
                      <a:pt x="171450" y="66675"/>
                    </a:cubicBezTo>
                    <a:cubicBezTo>
                      <a:pt x="284163" y="31750"/>
                      <a:pt x="480219" y="15875"/>
                      <a:pt x="676275" y="0"/>
                    </a:cubicBezTo>
                  </a:path>
                </a:pathLst>
              </a:custGeom>
              <a:noFill/>
              <a:ln w="19050">
                <a:solidFill>
                  <a:srgbClr val="0000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9" name="TextBox 68"/>
            <p:cNvSpPr txBox="1"/>
            <p:nvPr/>
          </p:nvSpPr>
          <p:spPr>
            <a:xfrm flipV="1">
              <a:off x="4106629" y="2205234"/>
              <a:ext cx="20955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? quyển sách</a:t>
              </a:r>
              <a:endParaRPr lang="en-US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72" name="TextBox 71"/>
          <p:cNvSpPr txBox="1"/>
          <p:nvPr/>
        </p:nvSpPr>
        <p:spPr>
          <a:xfrm>
            <a:off x="5699574" y="1745352"/>
            <a:ext cx="25209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Tóm tắt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3" name="Group 72"/>
          <p:cNvGrpSpPr/>
          <p:nvPr/>
        </p:nvGrpSpPr>
        <p:grpSpPr>
          <a:xfrm>
            <a:off x="4254830" y="2333001"/>
            <a:ext cx="6995690" cy="1208162"/>
            <a:chOff x="2963074" y="2071093"/>
            <a:chExt cx="5104904" cy="1208162"/>
          </a:xfrm>
        </p:grpSpPr>
        <p:grpSp>
          <p:nvGrpSpPr>
            <p:cNvPr id="74" name="Group 73"/>
            <p:cNvGrpSpPr/>
            <p:nvPr/>
          </p:nvGrpSpPr>
          <p:grpSpPr>
            <a:xfrm>
              <a:off x="2963074" y="2504321"/>
              <a:ext cx="3963072" cy="220360"/>
              <a:chOff x="2963074" y="2504321"/>
              <a:chExt cx="3963072" cy="220360"/>
            </a:xfrm>
          </p:grpSpPr>
          <p:sp>
            <p:nvSpPr>
              <p:cNvPr id="77" name="Freeform 76"/>
              <p:cNvSpPr/>
              <p:nvPr/>
            </p:nvSpPr>
            <p:spPr>
              <a:xfrm>
                <a:off x="2963074" y="2515131"/>
                <a:ext cx="676275" cy="209550"/>
              </a:xfrm>
              <a:custGeom>
                <a:avLst/>
                <a:gdLst>
                  <a:gd name="connsiteX0" fmla="*/ 0 w 676275"/>
                  <a:gd name="connsiteY0" fmla="*/ 209550 h 209550"/>
                  <a:gd name="connsiteX1" fmla="*/ 171450 w 676275"/>
                  <a:gd name="connsiteY1" fmla="*/ 66675 h 209550"/>
                  <a:gd name="connsiteX2" fmla="*/ 676275 w 676275"/>
                  <a:gd name="connsiteY2" fmla="*/ 0 h 209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76275" h="209550">
                    <a:moveTo>
                      <a:pt x="0" y="209550"/>
                    </a:moveTo>
                    <a:cubicBezTo>
                      <a:pt x="29369" y="155575"/>
                      <a:pt x="58738" y="101600"/>
                      <a:pt x="171450" y="66675"/>
                    </a:cubicBezTo>
                    <a:cubicBezTo>
                      <a:pt x="284163" y="31750"/>
                      <a:pt x="480219" y="15875"/>
                      <a:pt x="676275" y="0"/>
                    </a:cubicBezTo>
                  </a:path>
                </a:pathLst>
              </a:custGeom>
              <a:noFill/>
              <a:ln w="19050">
                <a:solidFill>
                  <a:srgbClr val="0000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Freeform 77"/>
              <p:cNvSpPr/>
              <p:nvPr/>
            </p:nvSpPr>
            <p:spPr>
              <a:xfrm flipH="1">
                <a:off x="6249871" y="2504321"/>
                <a:ext cx="676275" cy="209550"/>
              </a:xfrm>
              <a:custGeom>
                <a:avLst/>
                <a:gdLst>
                  <a:gd name="connsiteX0" fmla="*/ 0 w 676275"/>
                  <a:gd name="connsiteY0" fmla="*/ 209550 h 209550"/>
                  <a:gd name="connsiteX1" fmla="*/ 171450 w 676275"/>
                  <a:gd name="connsiteY1" fmla="*/ 66675 h 209550"/>
                  <a:gd name="connsiteX2" fmla="*/ 676275 w 676275"/>
                  <a:gd name="connsiteY2" fmla="*/ 0 h 209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76275" h="209550">
                    <a:moveTo>
                      <a:pt x="0" y="209550"/>
                    </a:moveTo>
                    <a:cubicBezTo>
                      <a:pt x="29369" y="155575"/>
                      <a:pt x="58738" y="101600"/>
                      <a:pt x="171450" y="66675"/>
                    </a:cubicBezTo>
                    <a:cubicBezTo>
                      <a:pt x="284163" y="31750"/>
                      <a:pt x="480219" y="15875"/>
                      <a:pt x="676275" y="0"/>
                    </a:cubicBezTo>
                  </a:path>
                </a:pathLst>
              </a:custGeom>
              <a:noFill/>
              <a:ln w="19050">
                <a:solidFill>
                  <a:srgbClr val="0000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5" name="TextBox 74"/>
            <p:cNvSpPr txBox="1"/>
            <p:nvPr/>
          </p:nvSpPr>
          <p:spPr>
            <a:xfrm>
              <a:off x="4217839" y="2071093"/>
              <a:ext cx="20955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smtClean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9 quyển sách</a:t>
              </a:r>
              <a:endParaRPr lang="en-US" sz="24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5972478" y="2817590"/>
              <a:ext cx="20955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smtClean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 quyển sách</a:t>
              </a:r>
              <a:endParaRPr lang="en-US" sz="24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80" name="Freeform 79"/>
          <p:cNvSpPr/>
          <p:nvPr/>
        </p:nvSpPr>
        <p:spPr>
          <a:xfrm flipV="1">
            <a:off x="8238573" y="2964706"/>
            <a:ext cx="244889" cy="201661"/>
          </a:xfrm>
          <a:custGeom>
            <a:avLst/>
            <a:gdLst>
              <a:gd name="connsiteX0" fmla="*/ 0 w 676275"/>
              <a:gd name="connsiteY0" fmla="*/ 209550 h 209550"/>
              <a:gd name="connsiteX1" fmla="*/ 171450 w 676275"/>
              <a:gd name="connsiteY1" fmla="*/ 66675 h 209550"/>
              <a:gd name="connsiteX2" fmla="*/ 676275 w 676275"/>
              <a:gd name="connsiteY2" fmla="*/ 0 h 209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76275" h="209550">
                <a:moveTo>
                  <a:pt x="0" y="209550"/>
                </a:moveTo>
                <a:cubicBezTo>
                  <a:pt x="29369" y="155575"/>
                  <a:pt x="58738" y="101600"/>
                  <a:pt x="171450" y="66675"/>
                </a:cubicBezTo>
                <a:cubicBezTo>
                  <a:pt x="284163" y="31750"/>
                  <a:pt x="480219" y="15875"/>
                  <a:pt x="676275" y="0"/>
                </a:cubicBezTo>
              </a:path>
            </a:pathLst>
          </a:custGeom>
          <a:noFill/>
          <a:ln w="1905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Freeform 80"/>
          <p:cNvSpPr/>
          <p:nvPr/>
        </p:nvSpPr>
        <p:spPr>
          <a:xfrm flipH="1" flipV="1">
            <a:off x="9479163" y="2984055"/>
            <a:ext cx="244889" cy="201661"/>
          </a:xfrm>
          <a:custGeom>
            <a:avLst/>
            <a:gdLst>
              <a:gd name="connsiteX0" fmla="*/ 0 w 676275"/>
              <a:gd name="connsiteY0" fmla="*/ 209550 h 209550"/>
              <a:gd name="connsiteX1" fmla="*/ 171450 w 676275"/>
              <a:gd name="connsiteY1" fmla="*/ 66675 h 209550"/>
              <a:gd name="connsiteX2" fmla="*/ 676275 w 676275"/>
              <a:gd name="connsiteY2" fmla="*/ 0 h 209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76275" h="209550">
                <a:moveTo>
                  <a:pt x="0" y="209550"/>
                </a:moveTo>
                <a:cubicBezTo>
                  <a:pt x="29369" y="155575"/>
                  <a:pt x="58738" y="101600"/>
                  <a:pt x="171450" y="66675"/>
                </a:cubicBezTo>
                <a:cubicBezTo>
                  <a:pt x="284163" y="31750"/>
                  <a:pt x="480219" y="15875"/>
                  <a:pt x="676275" y="0"/>
                </a:cubicBezTo>
              </a:path>
            </a:pathLst>
          </a:custGeom>
          <a:noFill/>
          <a:ln w="1905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204098" y="4237358"/>
            <a:ext cx="8610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3600" dirty="0" smtClean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Ngăn</a:t>
            </a:r>
            <a:r>
              <a:rPr lang="en-US" sz="36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6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6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quyển</a:t>
            </a:r>
            <a:r>
              <a:rPr lang="en-US" sz="36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36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sz="36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  –  4  =   5 </a:t>
            </a:r>
            <a:r>
              <a:rPr lang="en-US" sz="36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6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quyển</a:t>
            </a:r>
            <a:r>
              <a:rPr lang="en-US" sz="36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36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/>
            <a:r>
              <a:rPr lang="en-US" sz="36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6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6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5 </a:t>
            </a:r>
            <a:r>
              <a:rPr lang="en-US" sz="36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quyển</a:t>
            </a:r>
            <a:r>
              <a:rPr lang="en-US" sz="36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36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9876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314" y="515361"/>
            <a:ext cx="10728565" cy="1149750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 flipV="1">
            <a:off x="1800225" y="1120257"/>
            <a:ext cx="3899349" cy="217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5857875" y="1120257"/>
            <a:ext cx="395682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10020300" y="1136051"/>
            <a:ext cx="1304925" cy="116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V="1">
            <a:off x="1752600" y="1517588"/>
            <a:ext cx="3899349" cy="391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221390" y="4382056"/>
            <a:ext cx="800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ít</a:t>
            </a:r>
            <a:r>
              <a:rPr lang="en-US" sz="2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221390" y="5001941"/>
            <a:ext cx="8001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Nam.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ít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Dũng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1800225" y="2608253"/>
            <a:ext cx="185616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Nam:</a:t>
            </a:r>
          </a:p>
          <a:p>
            <a:pPr>
              <a:lnSpc>
                <a:spcPct val="150000"/>
              </a:lnSpc>
            </a:pP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Dũng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: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209172" y="1814515"/>
            <a:ext cx="25209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9" name="Group 38"/>
          <p:cNvGrpSpPr/>
          <p:nvPr/>
        </p:nvGrpSpPr>
        <p:grpSpPr>
          <a:xfrm flipV="1">
            <a:off x="3764428" y="3578580"/>
            <a:ext cx="3983530" cy="176543"/>
            <a:chOff x="2960483" y="3186819"/>
            <a:chExt cx="3983530" cy="176543"/>
          </a:xfrm>
        </p:grpSpPr>
        <p:cxnSp>
          <p:nvCxnSpPr>
            <p:cNvPr id="40" name="Straight Connector 39"/>
            <p:cNvCxnSpPr/>
            <p:nvPr/>
          </p:nvCxnSpPr>
          <p:spPr>
            <a:xfrm>
              <a:off x="2960488" y="3277354"/>
              <a:ext cx="3983525" cy="0"/>
            </a:xfrm>
            <a:prstGeom prst="line">
              <a:avLst/>
            </a:prstGeom>
            <a:ln w="28575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2960483" y="3186819"/>
              <a:ext cx="0" cy="172016"/>
            </a:xfrm>
            <a:prstGeom prst="line">
              <a:avLst/>
            </a:prstGeom>
            <a:ln w="28575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6944013" y="3191346"/>
              <a:ext cx="0" cy="172016"/>
            </a:xfrm>
            <a:prstGeom prst="line">
              <a:avLst/>
            </a:prstGeom>
            <a:ln w="28575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3" name="Group 42"/>
          <p:cNvGrpSpPr/>
          <p:nvPr/>
        </p:nvGrpSpPr>
        <p:grpSpPr>
          <a:xfrm flipH="1">
            <a:off x="3764433" y="2963221"/>
            <a:ext cx="3983530" cy="176543"/>
            <a:chOff x="2960483" y="3186819"/>
            <a:chExt cx="3983530" cy="176543"/>
          </a:xfrm>
        </p:grpSpPr>
        <p:cxnSp>
          <p:nvCxnSpPr>
            <p:cNvPr id="44" name="Straight Connector 43"/>
            <p:cNvCxnSpPr/>
            <p:nvPr/>
          </p:nvCxnSpPr>
          <p:spPr>
            <a:xfrm>
              <a:off x="2960488" y="3277354"/>
              <a:ext cx="3983525" cy="0"/>
            </a:xfrm>
            <a:prstGeom prst="line">
              <a:avLst/>
            </a:prstGeom>
            <a:ln w="28575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2960483" y="3186819"/>
              <a:ext cx="0" cy="172016"/>
            </a:xfrm>
            <a:prstGeom prst="line">
              <a:avLst/>
            </a:prstGeom>
            <a:ln w="28575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>
              <a:off x="6944013" y="3191346"/>
              <a:ext cx="0" cy="172016"/>
            </a:xfrm>
            <a:prstGeom prst="line">
              <a:avLst/>
            </a:prstGeom>
            <a:ln w="28575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9" name="Straight Connector 48"/>
          <p:cNvCxnSpPr/>
          <p:nvPr/>
        </p:nvCxnSpPr>
        <p:spPr>
          <a:xfrm flipH="1">
            <a:off x="7765815" y="3036749"/>
            <a:ext cx="0" cy="630103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0" name="Group 49"/>
          <p:cNvGrpSpPr/>
          <p:nvPr/>
        </p:nvGrpSpPr>
        <p:grpSpPr>
          <a:xfrm flipV="1">
            <a:off x="3767019" y="3658305"/>
            <a:ext cx="3963072" cy="519447"/>
            <a:chOff x="2963074" y="2205234"/>
            <a:chExt cx="3963072" cy="519447"/>
          </a:xfrm>
        </p:grpSpPr>
        <p:grpSp>
          <p:nvGrpSpPr>
            <p:cNvPr id="52" name="Group 51"/>
            <p:cNvGrpSpPr/>
            <p:nvPr/>
          </p:nvGrpSpPr>
          <p:grpSpPr>
            <a:xfrm>
              <a:off x="2963074" y="2504321"/>
              <a:ext cx="3963072" cy="220360"/>
              <a:chOff x="2963074" y="2504321"/>
              <a:chExt cx="3963072" cy="220360"/>
            </a:xfrm>
          </p:grpSpPr>
          <p:sp>
            <p:nvSpPr>
              <p:cNvPr id="79" name="Freeform 78"/>
              <p:cNvSpPr/>
              <p:nvPr/>
            </p:nvSpPr>
            <p:spPr>
              <a:xfrm>
                <a:off x="2963074" y="2515131"/>
                <a:ext cx="676275" cy="209550"/>
              </a:xfrm>
              <a:custGeom>
                <a:avLst/>
                <a:gdLst>
                  <a:gd name="connsiteX0" fmla="*/ 0 w 676275"/>
                  <a:gd name="connsiteY0" fmla="*/ 209550 h 209550"/>
                  <a:gd name="connsiteX1" fmla="*/ 171450 w 676275"/>
                  <a:gd name="connsiteY1" fmla="*/ 66675 h 209550"/>
                  <a:gd name="connsiteX2" fmla="*/ 676275 w 676275"/>
                  <a:gd name="connsiteY2" fmla="*/ 0 h 209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76275" h="209550">
                    <a:moveTo>
                      <a:pt x="0" y="209550"/>
                    </a:moveTo>
                    <a:cubicBezTo>
                      <a:pt x="29369" y="155575"/>
                      <a:pt x="58738" y="101600"/>
                      <a:pt x="171450" y="66675"/>
                    </a:cubicBezTo>
                    <a:cubicBezTo>
                      <a:pt x="284163" y="31750"/>
                      <a:pt x="480219" y="15875"/>
                      <a:pt x="676275" y="0"/>
                    </a:cubicBezTo>
                  </a:path>
                </a:pathLst>
              </a:custGeom>
              <a:noFill/>
              <a:ln w="19050">
                <a:solidFill>
                  <a:srgbClr val="0000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" name="Freeform 81"/>
              <p:cNvSpPr/>
              <p:nvPr/>
            </p:nvSpPr>
            <p:spPr>
              <a:xfrm flipH="1">
                <a:off x="6249871" y="2504321"/>
                <a:ext cx="676275" cy="209550"/>
              </a:xfrm>
              <a:custGeom>
                <a:avLst/>
                <a:gdLst>
                  <a:gd name="connsiteX0" fmla="*/ 0 w 676275"/>
                  <a:gd name="connsiteY0" fmla="*/ 209550 h 209550"/>
                  <a:gd name="connsiteX1" fmla="*/ 171450 w 676275"/>
                  <a:gd name="connsiteY1" fmla="*/ 66675 h 209550"/>
                  <a:gd name="connsiteX2" fmla="*/ 676275 w 676275"/>
                  <a:gd name="connsiteY2" fmla="*/ 0 h 209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76275" h="209550">
                    <a:moveTo>
                      <a:pt x="0" y="209550"/>
                    </a:moveTo>
                    <a:cubicBezTo>
                      <a:pt x="29369" y="155575"/>
                      <a:pt x="58738" y="101600"/>
                      <a:pt x="171450" y="66675"/>
                    </a:cubicBezTo>
                    <a:cubicBezTo>
                      <a:pt x="284163" y="31750"/>
                      <a:pt x="480219" y="15875"/>
                      <a:pt x="676275" y="0"/>
                    </a:cubicBezTo>
                  </a:path>
                </a:pathLst>
              </a:custGeom>
              <a:noFill/>
              <a:ln w="19050">
                <a:solidFill>
                  <a:srgbClr val="0000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4" name="TextBox 53"/>
            <p:cNvSpPr txBox="1"/>
            <p:nvPr/>
          </p:nvSpPr>
          <p:spPr>
            <a:xfrm flipV="1">
              <a:off x="4106629" y="2205234"/>
              <a:ext cx="20955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? </a:t>
              </a:r>
              <a:r>
                <a:rPr lang="en-US" sz="2400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tuổi</a:t>
              </a:r>
              <a:endPara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83" name="Group 82"/>
          <p:cNvGrpSpPr/>
          <p:nvPr/>
        </p:nvGrpSpPr>
        <p:grpSpPr>
          <a:xfrm flipV="1">
            <a:off x="7788171" y="3040276"/>
            <a:ext cx="3010046" cy="637325"/>
            <a:chOff x="2952750" y="2623868"/>
            <a:chExt cx="8312401" cy="662257"/>
          </a:xfrm>
        </p:grpSpPr>
        <p:grpSp>
          <p:nvGrpSpPr>
            <p:cNvPr id="84" name="Group 83"/>
            <p:cNvGrpSpPr/>
            <p:nvPr/>
          </p:nvGrpSpPr>
          <p:grpSpPr>
            <a:xfrm>
              <a:off x="2952750" y="3066644"/>
              <a:ext cx="3991261" cy="219481"/>
              <a:chOff x="2952750" y="3066644"/>
              <a:chExt cx="3991261" cy="219481"/>
            </a:xfrm>
          </p:grpSpPr>
          <p:sp>
            <p:nvSpPr>
              <p:cNvPr id="86" name="Freeform 85"/>
              <p:cNvSpPr/>
              <p:nvPr/>
            </p:nvSpPr>
            <p:spPr>
              <a:xfrm>
                <a:off x="2952750" y="3076575"/>
                <a:ext cx="676275" cy="209550"/>
              </a:xfrm>
              <a:custGeom>
                <a:avLst/>
                <a:gdLst>
                  <a:gd name="connsiteX0" fmla="*/ 0 w 676275"/>
                  <a:gd name="connsiteY0" fmla="*/ 209550 h 209550"/>
                  <a:gd name="connsiteX1" fmla="*/ 171450 w 676275"/>
                  <a:gd name="connsiteY1" fmla="*/ 66675 h 209550"/>
                  <a:gd name="connsiteX2" fmla="*/ 676275 w 676275"/>
                  <a:gd name="connsiteY2" fmla="*/ 0 h 209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76275" h="209550">
                    <a:moveTo>
                      <a:pt x="0" y="209550"/>
                    </a:moveTo>
                    <a:cubicBezTo>
                      <a:pt x="29369" y="155575"/>
                      <a:pt x="58738" y="101600"/>
                      <a:pt x="171450" y="66675"/>
                    </a:cubicBezTo>
                    <a:cubicBezTo>
                      <a:pt x="284163" y="31750"/>
                      <a:pt x="480219" y="15875"/>
                      <a:pt x="676275" y="0"/>
                    </a:cubicBezTo>
                  </a:path>
                </a:pathLst>
              </a:custGeom>
              <a:noFill/>
              <a:ln w="19050">
                <a:solidFill>
                  <a:srgbClr val="0000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" name="Freeform 86"/>
              <p:cNvSpPr/>
              <p:nvPr/>
            </p:nvSpPr>
            <p:spPr>
              <a:xfrm flipH="1">
                <a:off x="6267736" y="3066644"/>
                <a:ext cx="676275" cy="209550"/>
              </a:xfrm>
              <a:custGeom>
                <a:avLst/>
                <a:gdLst>
                  <a:gd name="connsiteX0" fmla="*/ 0 w 676275"/>
                  <a:gd name="connsiteY0" fmla="*/ 209550 h 209550"/>
                  <a:gd name="connsiteX1" fmla="*/ 171450 w 676275"/>
                  <a:gd name="connsiteY1" fmla="*/ 66675 h 209550"/>
                  <a:gd name="connsiteX2" fmla="*/ 676275 w 676275"/>
                  <a:gd name="connsiteY2" fmla="*/ 0 h 209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76275" h="209550">
                    <a:moveTo>
                      <a:pt x="0" y="209550"/>
                    </a:moveTo>
                    <a:cubicBezTo>
                      <a:pt x="29369" y="155575"/>
                      <a:pt x="58738" y="101600"/>
                      <a:pt x="171450" y="66675"/>
                    </a:cubicBezTo>
                    <a:cubicBezTo>
                      <a:pt x="284163" y="31750"/>
                      <a:pt x="480219" y="15875"/>
                      <a:pt x="676275" y="0"/>
                    </a:cubicBezTo>
                  </a:path>
                </a:pathLst>
              </a:custGeom>
              <a:noFill/>
              <a:ln w="19050">
                <a:solidFill>
                  <a:srgbClr val="0000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5" name="TextBox 84"/>
            <p:cNvSpPr txBox="1"/>
            <p:nvPr/>
          </p:nvSpPr>
          <p:spPr>
            <a:xfrm>
              <a:off x="3085498" y="2623868"/>
              <a:ext cx="8179653" cy="479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88" name="Group 87"/>
          <p:cNvGrpSpPr/>
          <p:nvPr/>
        </p:nvGrpSpPr>
        <p:grpSpPr>
          <a:xfrm>
            <a:off x="3764428" y="2374948"/>
            <a:ext cx="5430939" cy="653588"/>
            <a:chOff x="3072097" y="4038363"/>
            <a:chExt cx="5430939" cy="653588"/>
          </a:xfrm>
        </p:grpSpPr>
        <p:grpSp>
          <p:nvGrpSpPr>
            <p:cNvPr id="89" name="Group 88"/>
            <p:cNvGrpSpPr/>
            <p:nvPr/>
          </p:nvGrpSpPr>
          <p:grpSpPr>
            <a:xfrm>
              <a:off x="3072097" y="4471591"/>
              <a:ext cx="5430939" cy="220360"/>
              <a:chOff x="2963074" y="2504321"/>
              <a:chExt cx="3963072" cy="220360"/>
            </a:xfrm>
          </p:grpSpPr>
          <p:sp>
            <p:nvSpPr>
              <p:cNvPr id="91" name="Freeform 90"/>
              <p:cNvSpPr/>
              <p:nvPr/>
            </p:nvSpPr>
            <p:spPr>
              <a:xfrm>
                <a:off x="2963074" y="2515131"/>
                <a:ext cx="676275" cy="209550"/>
              </a:xfrm>
              <a:custGeom>
                <a:avLst/>
                <a:gdLst>
                  <a:gd name="connsiteX0" fmla="*/ 0 w 676275"/>
                  <a:gd name="connsiteY0" fmla="*/ 209550 h 209550"/>
                  <a:gd name="connsiteX1" fmla="*/ 171450 w 676275"/>
                  <a:gd name="connsiteY1" fmla="*/ 66675 h 209550"/>
                  <a:gd name="connsiteX2" fmla="*/ 676275 w 676275"/>
                  <a:gd name="connsiteY2" fmla="*/ 0 h 209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76275" h="209550">
                    <a:moveTo>
                      <a:pt x="0" y="209550"/>
                    </a:moveTo>
                    <a:cubicBezTo>
                      <a:pt x="29369" y="155575"/>
                      <a:pt x="58738" y="101600"/>
                      <a:pt x="171450" y="66675"/>
                    </a:cubicBezTo>
                    <a:cubicBezTo>
                      <a:pt x="284163" y="31750"/>
                      <a:pt x="480219" y="15875"/>
                      <a:pt x="676275" y="0"/>
                    </a:cubicBezTo>
                  </a:path>
                </a:pathLst>
              </a:custGeom>
              <a:noFill/>
              <a:ln w="19050">
                <a:solidFill>
                  <a:srgbClr val="0000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2" name="Freeform 91"/>
              <p:cNvSpPr/>
              <p:nvPr/>
            </p:nvSpPr>
            <p:spPr>
              <a:xfrm flipH="1">
                <a:off x="6249871" y="2504321"/>
                <a:ext cx="676275" cy="209550"/>
              </a:xfrm>
              <a:custGeom>
                <a:avLst/>
                <a:gdLst>
                  <a:gd name="connsiteX0" fmla="*/ 0 w 676275"/>
                  <a:gd name="connsiteY0" fmla="*/ 209550 h 209550"/>
                  <a:gd name="connsiteX1" fmla="*/ 171450 w 676275"/>
                  <a:gd name="connsiteY1" fmla="*/ 66675 h 209550"/>
                  <a:gd name="connsiteX2" fmla="*/ 676275 w 676275"/>
                  <a:gd name="connsiteY2" fmla="*/ 0 h 209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76275" h="209550">
                    <a:moveTo>
                      <a:pt x="0" y="209550"/>
                    </a:moveTo>
                    <a:cubicBezTo>
                      <a:pt x="29369" y="155575"/>
                      <a:pt x="58738" y="101600"/>
                      <a:pt x="171450" y="66675"/>
                    </a:cubicBezTo>
                    <a:cubicBezTo>
                      <a:pt x="284163" y="31750"/>
                      <a:pt x="480219" y="15875"/>
                      <a:pt x="676275" y="0"/>
                    </a:cubicBezTo>
                  </a:path>
                </a:pathLst>
              </a:custGeom>
              <a:noFill/>
              <a:ln w="19050">
                <a:solidFill>
                  <a:srgbClr val="0000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90" name="TextBox 89"/>
            <p:cNvSpPr txBox="1"/>
            <p:nvPr/>
          </p:nvSpPr>
          <p:spPr>
            <a:xfrm>
              <a:off x="4791610" y="4038363"/>
              <a:ext cx="28716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16 </a:t>
              </a:r>
              <a:r>
                <a:rPr lang="en-US" sz="2400" dirty="0" err="1" smtClean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tuổi</a:t>
              </a:r>
              <a:endPara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93" name="TextBox 92"/>
          <p:cNvSpPr txBox="1"/>
          <p:nvPr/>
        </p:nvSpPr>
        <p:spPr>
          <a:xfrm>
            <a:off x="7881407" y="3197921"/>
            <a:ext cx="28716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</a:t>
            </a:r>
            <a:r>
              <a:rPr lang="en-US" sz="24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endParaRPr lang="en-US" sz="24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94" name="Group 93"/>
          <p:cNvGrpSpPr/>
          <p:nvPr/>
        </p:nvGrpSpPr>
        <p:grpSpPr>
          <a:xfrm flipH="1">
            <a:off x="7747769" y="2964471"/>
            <a:ext cx="1485904" cy="172016"/>
            <a:chOff x="2960483" y="3186819"/>
            <a:chExt cx="3983530" cy="176543"/>
          </a:xfrm>
        </p:grpSpPr>
        <p:cxnSp>
          <p:nvCxnSpPr>
            <p:cNvPr id="95" name="Straight Connector 94"/>
            <p:cNvCxnSpPr/>
            <p:nvPr/>
          </p:nvCxnSpPr>
          <p:spPr>
            <a:xfrm>
              <a:off x="2960489" y="3277354"/>
              <a:ext cx="3983524" cy="0"/>
            </a:xfrm>
            <a:prstGeom prst="line">
              <a:avLst/>
            </a:prstGeom>
            <a:ln w="28575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/>
            <p:cNvCxnSpPr/>
            <p:nvPr/>
          </p:nvCxnSpPr>
          <p:spPr>
            <a:xfrm>
              <a:off x="2960483" y="3186819"/>
              <a:ext cx="0" cy="172016"/>
            </a:xfrm>
            <a:prstGeom prst="line">
              <a:avLst/>
            </a:prstGeom>
            <a:ln w="28575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/>
            <p:cNvCxnSpPr/>
            <p:nvPr/>
          </p:nvCxnSpPr>
          <p:spPr>
            <a:xfrm>
              <a:off x="6944013" y="3191346"/>
              <a:ext cx="0" cy="172016"/>
            </a:xfrm>
            <a:prstGeom prst="line">
              <a:avLst/>
            </a:prstGeom>
            <a:ln w="28575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709790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37" grpId="0"/>
      <p:bldP spid="38" grpId="0"/>
      <p:bldP spid="9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314" y="515361"/>
            <a:ext cx="10728565" cy="1149750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 flipV="1">
            <a:off x="1800225" y="1120257"/>
            <a:ext cx="3899349" cy="217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5857875" y="1120257"/>
            <a:ext cx="395682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10020300" y="1136051"/>
            <a:ext cx="1304925" cy="116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V="1">
            <a:off x="1752600" y="1517588"/>
            <a:ext cx="3899349" cy="391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2019301" y="2563833"/>
            <a:ext cx="195435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Anh Nam :</a:t>
            </a:r>
          </a:p>
          <a:p>
            <a:pPr>
              <a:lnSpc>
                <a:spcPct val="150000"/>
              </a:lnSpc>
            </a:pPr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Dũng        :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3" name="Group 52"/>
          <p:cNvGrpSpPr/>
          <p:nvPr/>
        </p:nvGrpSpPr>
        <p:grpSpPr>
          <a:xfrm flipV="1">
            <a:off x="4254830" y="3523702"/>
            <a:ext cx="3983530" cy="176543"/>
            <a:chOff x="2960483" y="3186819"/>
            <a:chExt cx="3983530" cy="176543"/>
          </a:xfrm>
        </p:grpSpPr>
        <p:cxnSp>
          <p:nvCxnSpPr>
            <p:cNvPr id="55" name="Straight Connector 54"/>
            <p:cNvCxnSpPr/>
            <p:nvPr/>
          </p:nvCxnSpPr>
          <p:spPr>
            <a:xfrm>
              <a:off x="2960488" y="3277354"/>
              <a:ext cx="3983525" cy="0"/>
            </a:xfrm>
            <a:prstGeom prst="line">
              <a:avLst/>
            </a:prstGeom>
            <a:ln w="28575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>
              <a:off x="2960483" y="3186819"/>
              <a:ext cx="0" cy="172016"/>
            </a:xfrm>
            <a:prstGeom prst="line">
              <a:avLst/>
            </a:prstGeom>
            <a:ln w="28575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>
              <a:off x="6944013" y="3191346"/>
              <a:ext cx="0" cy="172016"/>
            </a:xfrm>
            <a:prstGeom prst="line">
              <a:avLst/>
            </a:prstGeom>
            <a:ln w="28575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8" name="Group 57"/>
          <p:cNvGrpSpPr/>
          <p:nvPr/>
        </p:nvGrpSpPr>
        <p:grpSpPr>
          <a:xfrm flipH="1">
            <a:off x="4254835" y="2908343"/>
            <a:ext cx="3983530" cy="176543"/>
            <a:chOff x="2960483" y="3186819"/>
            <a:chExt cx="3983530" cy="176543"/>
          </a:xfrm>
        </p:grpSpPr>
        <p:cxnSp>
          <p:nvCxnSpPr>
            <p:cNvPr id="59" name="Straight Connector 58"/>
            <p:cNvCxnSpPr/>
            <p:nvPr/>
          </p:nvCxnSpPr>
          <p:spPr>
            <a:xfrm>
              <a:off x="2960488" y="3277354"/>
              <a:ext cx="3983525" cy="0"/>
            </a:xfrm>
            <a:prstGeom prst="line">
              <a:avLst/>
            </a:prstGeom>
            <a:ln w="28575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>
              <a:off x="2960483" y="3186819"/>
              <a:ext cx="0" cy="172016"/>
            </a:xfrm>
            <a:prstGeom prst="line">
              <a:avLst/>
            </a:prstGeom>
            <a:ln w="28575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>
              <a:off x="6944013" y="3191346"/>
              <a:ext cx="0" cy="172016"/>
            </a:xfrm>
            <a:prstGeom prst="line">
              <a:avLst/>
            </a:prstGeom>
            <a:ln w="28575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2" name="Group 61"/>
          <p:cNvGrpSpPr/>
          <p:nvPr/>
        </p:nvGrpSpPr>
        <p:grpSpPr>
          <a:xfrm flipH="1">
            <a:off x="8238361" y="2908344"/>
            <a:ext cx="1485904" cy="172016"/>
            <a:chOff x="2960483" y="3186819"/>
            <a:chExt cx="3983530" cy="176543"/>
          </a:xfrm>
        </p:grpSpPr>
        <p:cxnSp>
          <p:nvCxnSpPr>
            <p:cNvPr id="63" name="Straight Connector 62"/>
            <p:cNvCxnSpPr/>
            <p:nvPr/>
          </p:nvCxnSpPr>
          <p:spPr>
            <a:xfrm>
              <a:off x="2960488" y="3277354"/>
              <a:ext cx="3983525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>
              <a:off x="2960483" y="3186819"/>
              <a:ext cx="0" cy="172016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>
              <a:off x="6944013" y="3191346"/>
              <a:ext cx="0" cy="172016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6" name="Straight Connector 65"/>
          <p:cNvCxnSpPr/>
          <p:nvPr/>
        </p:nvCxnSpPr>
        <p:spPr>
          <a:xfrm flipH="1">
            <a:off x="8256217" y="2981871"/>
            <a:ext cx="0" cy="630103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7" name="Group 66"/>
          <p:cNvGrpSpPr/>
          <p:nvPr/>
        </p:nvGrpSpPr>
        <p:grpSpPr>
          <a:xfrm flipV="1">
            <a:off x="4257421" y="3603427"/>
            <a:ext cx="3963072" cy="519447"/>
            <a:chOff x="2963074" y="2205234"/>
            <a:chExt cx="3963072" cy="519447"/>
          </a:xfrm>
        </p:grpSpPr>
        <p:grpSp>
          <p:nvGrpSpPr>
            <p:cNvPr id="68" name="Group 67"/>
            <p:cNvGrpSpPr/>
            <p:nvPr/>
          </p:nvGrpSpPr>
          <p:grpSpPr>
            <a:xfrm>
              <a:off x="2963074" y="2504321"/>
              <a:ext cx="3963072" cy="220360"/>
              <a:chOff x="2963074" y="2504321"/>
              <a:chExt cx="3963072" cy="220360"/>
            </a:xfrm>
          </p:grpSpPr>
          <p:sp>
            <p:nvSpPr>
              <p:cNvPr id="70" name="Freeform 69"/>
              <p:cNvSpPr/>
              <p:nvPr/>
            </p:nvSpPr>
            <p:spPr>
              <a:xfrm>
                <a:off x="2963074" y="2515131"/>
                <a:ext cx="676275" cy="209550"/>
              </a:xfrm>
              <a:custGeom>
                <a:avLst/>
                <a:gdLst>
                  <a:gd name="connsiteX0" fmla="*/ 0 w 676275"/>
                  <a:gd name="connsiteY0" fmla="*/ 209550 h 209550"/>
                  <a:gd name="connsiteX1" fmla="*/ 171450 w 676275"/>
                  <a:gd name="connsiteY1" fmla="*/ 66675 h 209550"/>
                  <a:gd name="connsiteX2" fmla="*/ 676275 w 676275"/>
                  <a:gd name="connsiteY2" fmla="*/ 0 h 209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76275" h="209550">
                    <a:moveTo>
                      <a:pt x="0" y="209550"/>
                    </a:moveTo>
                    <a:cubicBezTo>
                      <a:pt x="29369" y="155575"/>
                      <a:pt x="58738" y="101600"/>
                      <a:pt x="171450" y="66675"/>
                    </a:cubicBezTo>
                    <a:cubicBezTo>
                      <a:pt x="284163" y="31750"/>
                      <a:pt x="480219" y="15875"/>
                      <a:pt x="676275" y="0"/>
                    </a:cubicBezTo>
                  </a:path>
                </a:pathLst>
              </a:custGeom>
              <a:noFill/>
              <a:ln w="19050">
                <a:solidFill>
                  <a:srgbClr val="0000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Freeform 70"/>
              <p:cNvSpPr/>
              <p:nvPr/>
            </p:nvSpPr>
            <p:spPr>
              <a:xfrm flipH="1">
                <a:off x="6249871" y="2504321"/>
                <a:ext cx="676275" cy="209550"/>
              </a:xfrm>
              <a:custGeom>
                <a:avLst/>
                <a:gdLst>
                  <a:gd name="connsiteX0" fmla="*/ 0 w 676275"/>
                  <a:gd name="connsiteY0" fmla="*/ 209550 h 209550"/>
                  <a:gd name="connsiteX1" fmla="*/ 171450 w 676275"/>
                  <a:gd name="connsiteY1" fmla="*/ 66675 h 209550"/>
                  <a:gd name="connsiteX2" fmla="*/ 676275 w 676275"/>
                  <a:gd name="connsiteY2" fmla="*/ 0 h 209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76275" h="209550">
                    <a:moveTo>
                      <a:pt x="0" y="209550"/>
                    </a:moveTo>
                    <a:cubicBezTo>
                      <a:pt x="29369" y="155575"/>
                      <a:pt x="58738" y="101600"/>
                      <a:pt x="171450" y="66675"/>
                    </a:cubicBezTo>
                    <a:cubicBezTo>
                      <a:pt x="284163" y="31750"/>
                      <a:pt x="480219" y="15875"/>
                      <a:pt x="676275" y="0"/>
                    </a:cubicBezTo>
                  </a:path>
                </a:pathLst>
              </a:custGeom>
              <a:noFill/>
              <a:ln w="19050">
                <a:solidFill>
                  <a:srgbClr val="0000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9" name="TextBox 68"/>
            <p:cNvSpPr txBox="1"/>
            <p:nvPr/>
          </p:nvSpPr>
          <p:spPr>
            <a:xfrm flipV="1">
              <a:off x="4106629" y="2205234"/>
              <a:ext cx="20955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? tuổi</a:t>
              </a:r>
              <a:endParaRPr lang="en-US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72" name="TextBox 71"/>
          <p:cNvSpPr txBox="1"/>
          <p:nvPr/>
        </p:nvSpPr>
        <p:spPr>
          <a:xfrm>
            <a:off x="5699574" y="1745352"/>
            <a:ext cx="25209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Tóm tắt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3" name="Group 72"/>
          <p:cNvGrpSpPr/>
          <p:nvPr/>
        </p:nvGrpSpPr>
        <p:grpSpPr>
          <a:xfrm>
            <a:off x="4254830" y="2333001"/>
            <a:ext cx="6995690" cy="1208162"/>
            <a:chOff x="2963074" y="2071093"/>
            <a:chExt cx="5104904" cy="1208162"/>
          </a:xfrm>
        </p:grpSpPr>
        <p:grpSp>
          <p:nvGrpSpPr>
            <p:cNvPr id="74" name="Group 73"/>
            <p:cNvGrpSpPr/>
            <p:nvPr/>
          </p:nvGrpSpPr>
          <p:grpSpPr>
            <a:xfrm>
              <a:off x="2963074" y="2504321"/>
              <a:ext cx="3963072" cy="220360"/>
              <a:chOff x="2963074" y="2504321"/>
              <a:chExt cx="3963072" cy="220360"/>
            </a:xfrm>
          </p:grpSpPr>
          <p:sp>
            <p:nvSpPr>
              <p:cNvPr id="77" name="Freeform 76"/>
              <p:cNvSpPr/>
              <p:nvPr/>
            </p:nvSpPr>
            <p:spPr>
              <a:xfrm>
                <a:off x="2963074" y="2515131"/>
                <a:ext cx="676275" cy="209550"/>
              </a:xfrm>
              <a:custGeom>
                <a:avLst/>
                <a:gdLst>
                  <a:gd name="connsiteX0" fmla="*/ 0 w 676275"/>
                  <a:gd name="connsiteY0" fmla="*/ 209550 h 209550"/>
                  <a:gd name="connsiteX1" fmla="*/ 171450 w 676275"/>
                  <a:gd name="connsiteY1" fmla="*/ 66675 h 209550"/>
                  <a:gd name="connsiteX2" fmla="*/ 676275 w 676275"/>
                  <a:gd name="connsiteY2" fmla="*/ 0 h 209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76275" h="209550">
                    <a:moveTo>
                      <a:pt x="0" y="209550"/>
                    </a:moveTo>
                    <a:cubicBezTo>
                      <a:pt x="29369" y="155575"/>
                      <a:pt x="58738" y="101600"/>
                      <a:pt x="171450" y="66675"/>
                    </a:cubicBezTo>
                    <a:cubicBezTo>
                      <a:pt x="284163" y="31750"/>
                      <a:pt x="480219" y="15875"/>
                      <a:pt x="676275" y="0"/>
                    </a:cubicBezTo>
                  </a:path>
                </a:pathLst>
              </a:custGeom>
              <a:noFill/>
              <a:ln w="19050">
                <a:solidFill>
                  <a:srgbClr val="0000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Freeform 77"/>
              <p:cNvSpPr/>
              <p:nvPr/>
            </p:nvSpPr>
            <p:spPr>
              <a:xfrm flipH="1">
                <a:off x="6249871" y="2504321"/>
                <a:ext cx="676275" cy="209550"/>
              </a:xfrm>
              <a:custGeom>
                <a:avLst/>
                <a:gdLst>
                  <a:gd name="connsiteX0" fmla="*/ 0 w 676275"/>
                  <a:gd name="connsiteY0" fmla="*/ 209550 h 209550"/>
                  <a:gd name="connsiteX1" fmla="*/ 171450 w 676275"/>
                  <a:gd name="connsiteY1" fmla="*/ 66675 h 209550"/>
                  <a:gd name="connsiteX2" fmla="*/ 676275 w 676275"/>
                  <a:gd name="connsiteY2" fmla="*/ 0 h 209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76275" h="209550">
                    <a:moveTo>
                      <a:pt x="0" y="209550"/>
                    </a:moveTo>
                    <a:cubicBezTo>
                      <a:pt x="29369" y="155575"/>
                      <a:pt x="58738" y="101600"/>
                      <a:pt x="171450" y="66675"/>
                    </a:cubicBezTo>
                    <a:cubicBezTo>
                      <a:pt x="284163" y="31750"/>
                      <a:pt x="480219" y="15875"/>
                      <a:pt x="676275" y="0"/>
                    </a:cubicBezTo>
                  </a:path>
                </a:pathLst>
              </a:custGeom>
              <a:noFill/>
              <a:ln w="19050">
                <a:solidFill>
                  <a:srgbClr val="0000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5" name="TextBox 74"/>
            <p:cNvSpPr txBox="1"/>
            <p:nvPr/>
          </p:nvSpPr>
          <p:spPr>
            <a:xfrm>
              <a:off x="4217839" y="2071093"/>
              <a:ext cx="20955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smtClean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16 tuổi</a:t>
              </a:r>
              <a:endParaRPr lang="en-US" sz="24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5972478" y="2817590"/>
              <a:ext cx="20955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smtClean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9 tuổi</a:t>
              </a:r>
              <a:endParaRPr lang="en-US" sz="24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80" name="Freeform 79"/>
          <p:cNvSpPr/>
          <p:nvPr/>
        </p:nvSpPr>
        <p:spPr>
          <a:xfrm flipV="1">
            <a:off x="8238573" y="2964706"/>
            <a:ext cx="244889" cy="201661"/>
          </a:xfrm>
          <a:custGeom>
            <a:avLst/>
            <a:gdLst>
              <a:gd name="connsiteX0" fmla="*/ 0 w 676275"/>
              <a:gd name="connsiteY0" fmla="*/ 209550 h 209550"/>
              <a:gd name="connsiteX1" fmla="*/ 171450 w 676275"/>
              <a:gd name="connsiteY1" fmla="*/ 66675 h 209550"/>
              <a:gd name="connsiteX2" fmla="*/ 676275 w 676275"/>
              <a:gd name="connsiteY2" fmla="*/ 0 h 209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76275" h="209550">
                <a:moveTo>
                  <a:pt x="0" y="209550"/>
                </a:moveTo>
                <a:cubicBezTo>
                  <a:pt x="29369" y="155575"/>
                  <a:pt x="58738" y="101600"/>
                  <a:pt x="171450" y="66675"/>
                </a:cubicBezTo>
                <a:cubicBezTo>
                  <a:pt x="284163" y="31750"/>
                  <a:pt x="480219" y="15875"/>
                  <a:pt x="676275" y="0"/>
                </a:cubicBezTo>
              </a:path>
            </a:pathLst>
          </a:custGeom>
          <a:noFill/>
          <a:ln w="1905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Freeform 80"/>
          <p:cNvSpPr/>
          <p:nvPr/>
        </p:nvSpPr>
        <p:spPr>
          <a:xfrm flipH="1" flipV="1">
            <a:off x="9479163" y="2984055"/>
            <a:ext cx="244889" cy="201661"/>
          </a:xfrm>
          <a:custGeom>
            <a:avLst/>
            <a:gdLst>
              <a:gd name="connsiteX0" fmla="*/ 0 w 676275"/>
              <a:gd name="connsiteY0" fmla="*/ 209550 h 209550"/>
              <a:gd name="connsiteX1" fmla="*/ 171450 w 676275"/>
              <a:gd name="connsiteY1" fmla="*/ 66675 h 209550"/>
              <a:gd name="connsiteX2" fmla="*/ 676275 w 676275"/>
              <a:gd name="connsiteY2" fmla="*/ 0 h 209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76275" h="209550">
                <a:moveTo>
                  <a:pt x="0" y="209550"/>
                </a:moveTo>
                <a:cubicBezTo>
                  <a:pt x="29369" y="155575"/>
                  <a:pt x="58738" y="101600"/>
                  <a:pt x="171450" y="66675"/>
                </a:cubicBezTo>
                <a:cubicBezTo>
                  <a:pt x="284163" y="31750"/>
                  <a:pt x="480219" y="15875"/>
                  <a:pt x="676275" y="0"/>
                </a:cubicBezTo>
              </a:path>
            </a:pathLst>
          </a:custGeom>
          <a:noFill/>
          <a:ln w="1905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1295400" y="4384398"/>
            <a:ext cx="86106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3200" dirty="0" smtClean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nay </a:t>
            </a:r>
            <a:r>
              <a:rPr lang="en-US" sz="32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Dũng</a:t>
            </a:r>
            <a:r>
              <a:rPr lang="en-US" sz="3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3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</a:t>
            </a:r>
            <a:r>
              <a:rPr lang="en-US" sz="3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 – 9  =  7 (</a:t>
            </a:r>
            <a:r>
              <a:rPr lang="en-US" sz="32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3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/>
            <a:r>
              <a:rPr lang="en-US" sz="32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7 </a:t>
            </a:r>
            <a:r>
              <a:rPr lang="en-US" sz="32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3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1010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1">
            <a:extLst>
              <a:ext uri="{FF2B5EF4-FFF2-40B4-BE49-F238E27FC236}">
                <a16:creationId xmlns:a16="http://schemas.microsoft.com/office/drawing/2014/main" id="{12C3A1E5-4CD9-4374-9F5D-2848BA39B830}"/>
              </a:ext>
            </a:extLst>
          </p:cNvPr>
          <p:cNvGrpSpPr/>
          <p:nvPr/>
        </p:nvGrpSpPr>
        <p:grpSpPr>
          <a:xfrm>
            <a:off x="-247997" y="608178"/>
            <a:ext cx="11441759" cy="5883467"/>
            <a:chOff x="341926" y="208486"/>
            <a:chExt cx="11441759" cy="5883467"/>
          </a:xfrm>
        </p:grpSpPr>
        <p:pic>
          <p:nvPicPr>
            <p:cNvPr id="14" name="134">
              <a:extLst>
                <a:ext uri="{FF2B5EF4-FFF2-40B4-BE49-F238E27FC236}">
                  <a16:creationId xmlns:a16="http://schemas.microsoft.com/office/drawing/2014/main" id="{077E52A1-5237-4CBD-B20A-9FC053D20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5" name="135">
              <a:extLst>
                <a:ext uri="{FF2B5EF4-FFF2-40B4-BE49-F238E27FC236}">
                  <a16:creationId xmlns:a16="http://schemas.microsoft.com/office/drawing/2014/main" id="{929A8081-E46A-4FFE-BB3D-442299018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6" name="136">
              <a:extLst>
                <a:ext uri="{FF2B5EF4-FFF2-40B4-BE49-F238E27FC236}">
                  <a16:creationId xmlns:a16="http://schemas.microsoft.com/office/drawing/2014/main" id="{9879CD1A-0D35-4DA4-9870-1791005D5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17" name="142">
              <a:extLst>
                <a:ext uri="{FF2B5EF4-FFF2-40B4-BE49-F238E27FC236}">
                  <a16:creationId xmlns:a16="http://schemas.microsoft.com/office/drawing/2014/main" id="{AF0DBF33-5133-4AF4-AAE5-FEB67BA03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8" name="137">
            <a:extLst>
              <a:ext uri="{FF2B5EF4-FFF2-40B4-BE49-F238E27FC236}">
                <a16:creationId xmlns:a16="http://schemas.microsoft.com/office/drawing/2014/main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</p:spPr>
      </p:pic>
      <p:pic>
        <p:nvPicPr>
          <p:cNvPr id="29" name="149">
            <a:extLst>
              <a:ext uri="{FF2B5EF4-FFF2-40B4-BE49-F238E27FC236}">
                <a16:creationId xmlns:a16="http://schemas.microsoft.com/office/drawing/2014/main" id="{D29A04D4-7147-4E12-81F2-D90C4D380B30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904" r="-11007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</p:spPr>
      </p:pic>
      <p:pic>
        <p:nvPicPr>
          <p:cNvPr id="34" name="1">
            <a:extLst>
              <a:ext uri="{FF2B5EF4-FFF2-40B4-BE49-F238E27FC236}">
                <a16:creationId xmlns:a16="http://schemas.microsoft.com/office/drawing/2014/main" id="{CB329D35-9D3D-4FCC-B9F1-BF064D3C5FD1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2889009" cy="1758721"/>
          </a:xfrm>
          <a:prstGeom prst="rect">
            <a:avLst/>
          </a:prstGeom>
        </p:spPr>
      </p:pic>
      <p:pic>
        <p:nvPicPr>
          <p:cNvPr id="5" name="4">
            <a:extLst>
              <a:ext uri="{FF2B5EF4-FFF2-40B4-BE49-F238E27FC236}">
                <a16:creationId xmlns:a16="http://schemas.microsoft.com/office/drawing/2014/main" id="{1E276810-0DD4-4CB8-A5E9-27602BA1DBDF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 flipV="1">
            <a:off x="5989586" y="1527441"/>
            <a:ext cx="352299" cy="5802531"/>
          </a:xfrm>
          <a:prstGeom prst="rect">
            <a:avLst/>
          </a:prstGeom>
        </p:spPr>
      </p:pic>
      <p:sp>
        <p:nvSpPr>
          <p:cNvPr id="8" name="39">
            <a:extLst>
              <a:ext uri="{FF2B5EF4-FFF2-40B4-BE49-F238E27FC236}">
                <a16:creationId xmlns:a16="http://schemas.microsoft.com/office/drawing/2014/main" id="{053EA615-0AE2-47A6-A802-6B92DD9EB92E}"/>
              </a:ext>
            </a:extLst>
          </p:cNvPr>
          <p:cNvSpPr txBox="1"/>
          <p:nvPr/>
        </p:nvSpPr>
        <p:spPr>
          <a:xfrm flipH="1">
            <a:off x="2453809" y="1527542"/>
            <a:ext cx="6517204" cy="807903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Kiến</a:t>
            </a:r>
            <a:r>
              <a:rPr kumimoji="0" lang="en-US" altLang="zh-CN" sz="48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800" b="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thức</a:t>
            </a:r>
            <a:r>
              <a:rPr kumimoji="0" lang="en-US" altLang="zh-CN" sz="48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800" b="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cần</a:t>
            </a:r>
            <a:r>
              <a:rPr kumimoji="0" lang="en-US" altLang="zh-CN" sz="48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800" b="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ghi</a:t>
            </a:r>
            <a:r>
              <a:rPr kumimoji="0" lang="en-US" altLang="zh-CN" sz="48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800" b="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nhớ</a:t>
            </a:r>
            <a:endParaRPr kumimoji="0" lang="zh-CN" altLang="en-US" sz="4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091506" y="2811126"/>
            <a:ext cx="7328303" cy="2400657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ts val="4500"/>
              </a:lnSpc>
            </a:pPr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ít</a:t>
            </a:r>
            <a:r>
              <a:rPr lang="en-US" sz="2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endParaRPr lang="en-US" sz="2800" b="1" dirty="0" smtClean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4500"/>
              </a:lnSpc>
            </a:pP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ts val="4500"/>
              </a:lnSpc>
            </a:pP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ít</a:t>
            </a:r>
            <a:r>
              <a:rPr lang="en-US" sz="2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ts val="4500"/>
              </a:lnSpc>
            </a:pP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ít</a:t>
            </a:r>
            <a:r>
              <a:rPr lang="en-US" sz="2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”.</a:t>
            </a:r>
            <a:endParaRPr lang="en-US" sz="28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279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7" name="TextBox 6"/>
          <p:cNvSpPr txBox="1"/>
          <p:nvPr/>
        </p:nvSpPr>
        <p:spPr>
          <a:xfrm>
            <a:off x="1041400" y="1929246"/>
            <a:ext cx="10109200" cy="1938992"/>
          </a:xfrm>
          <a:prstGeom prst="rect">
            <a:avLst/>
          </a:prstGeom>
          <a:noFill/>
        </p:spPr>
        <p:txBody>
          <a:bodyPr spcFirstLastPara="1"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dirty="0" err="1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Hẹn</a:t>
            </a:r>
            <a:r>
              <a:rPr lang="en-US" sz="6000" b="1" dirty="0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6000" b="1" dirty="0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6000" b="1" dirty="0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6000" b="1" dirty="0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dirty="0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6000" b="1" dirty="0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6000" b="1" dirty="0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6000" b="1" dirty="0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6000" b="1" dirty="0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6000" b="1" dirty="0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en-US" sz="6000" b="1" dirty="0">
              <a:ln/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8894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1" name="Text Box 5"/>
          <p:cNvSpPr txBox="1">
            <a:spLocks noChangeArrowheads="1"/>
          </p:cNvSpPr>
          <p:nvPr/>
        </p:nvSpPr>
        <p:spPr bwMode="auto">
          <a:xfrm>
            <a:off x="2844800" y="1546225"/>
            <a:ext cx="57912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062" name="Text Box 6"/>
          <p:cNvSpPr txBox="1">
            <a:spLocks noChangeArrowheads="1"/>
          </p:cNvSpPr>
          <p:nvPr/>
        </p:nvSpPr>
        <p:spPr bwMode="auto">
          <a:xfrm>
            <a:off x="508000" y="2641599"/>
            <a:ext cx="1117600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smtClean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Bài toán về ít hơn (47) </a:t>
            </a:r>
            <a:endParaRPr lang="en-US" sz="4400" dirty="0">
              <a:solidFill>
                <a:srgbClr val="FF0000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8" name="图片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300" y="-452895"/>
            <a:ext cx="2096378" cy="2268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947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1">
            <a:extLst>
              <a:ext uri="{FF2B5EF4-FFF2-40B4-BE49-F238E27FC236}">
                <a16:creationId xmlns:a16="http://schemas.microsoft.com/office/drawing/2014/main" id="{12C3A1E5-4CD9-4374-9F5D-2848BA39B830}"/>
              </a:ext>
            </a:extLst>
          </p:cNvPr>
          <p:cNvGrpSpPr/>
          <p:nvPr/>
        </p:nvGrpSpPr>
        <p:grpSpPr>
          <a:xfrm>
            <a:off x="-247997" y="608178"/>
            <a:ext cx="11441759" cy="5883467"/>
            <a:chOff x="341926" y="208486"/>
            <a:chExt cx="11441759" cy="5883467"/>
          </a:xfrm>
        </p:grpSpPr>
        <p:pic>
          <p:nvPicPr>
            <p:cNvPr id="14" name="134">
              <a:extLst>
                <a:ext uri="{FF2B5EF4-FFF2-40B4-BE49-F238E27FC236}">
                  <a16:creationId xmlns:a16="http://schemas.microsoft.com/office/drawing/2014/main" id="{077E52A1-5237-4CBD-B20A-9FC053D20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5" name="135">
              <a:extLst>
                <a:ext uri="{FF2B5EF4-FFF2-40B4-BE49-F238E27FC236}">
                  <a16:creationId xmlns:a16="http://schemas.microsoft.com/office/drawing/2014/main" id="{929A8081-E46A-4FFE-BB3D-442299018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6" name="136">
              <a:extLst>
                <a:ext uri="{FF2B5EF4-FFF2-40B4-BE49-F238E27FC236}">
                  <a16:creationId xmlns:a16="http://schemas.microsoft.com/office/drawing/2014/main" id="{9879CD1A-0D35-4DA4-9870-1791005D5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17" name="142">
              <a:extLst>
                <a:ext uri="{FF2B5EF4-FFF2-40B4-BE49-F238E27FC236}">
                  <a16:creationId xmlns:a16="http://schemas.microsoft.com/office/drawing/2014/main" id="{AF0DBF33-5133-4AF4-AAE5-FEB67BA03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8" name="137">
            <a:extLst>
              <a:ext uri="{FF2B5EF4-FFF2-40B4-BE49-F238E27FC236}">
                <a16:creationId xmlns:a16="http://schemas.microsoft.com/office/drawing/2014/main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</p:spPr>
      </p:pic>
      <p:pic>
        <p:nvPicPr>
          <p:cNvPr id="19" name="138">
            <a:extLst>
              <a:ext uri="{FF2B5EF4-FFF2-40B4-BE49-F238E27FC236}">
                <a16:creationId xmlns:a16="http://schemas.microsoft.com/office/drawing/2014/main" id="{3A941595-1255-41BF-829F-8446EA7295E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52136" y="4705242"/>
            <a:ext cx="2316681" cy="1268078"/>
          </a:xfrm>
          <a:prstGeom prst="rect">
            <a:avLst/>
          </a:prstGeom>
        </p:spPr>
      </p:pic>
      <p:pic>
        <p:nvPicPr>
          <p:cNvPr id="20" name="139">
            <a:extLst>
              <a:ext uri="{FF2B5EF4-FFF2-40B4-BE49-F238E27FC236}">
                <a16:creationId xmlns:a16="http://schemas.microsoft.com/office/drawing/2014/main" id="{FC6C53D4-E518-4407-A903-31D48C646C4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77765" y="2132089"/>
            <a:ext cx="2523963" cy="2505673"/>
          </a:xfrm>
          <a:prstGeom prst="rect">
            <a:avLst/>
          </a:prstGeom>
        </p:spPr>
      </p:pic>
      <p:pic>
        <p:nvPicPr>
          <p:cNvPr id="22" name="141">
            <a:extLst>
              <a:ext uri="{FF2B5EF4-FFF2-40B4-BE49-F238E27FC236}">
                <a16:creationId xmlns:a16="http://schemas.microsoft.com/office/drawing/2014/main" id="{FDD3BB1E-71DB-418D-9CCD-4B202B38298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395784" y="1924966"/>
            <a:ext cx="871804" cy="865707"/>
          </a:xfrm>
          <a:prstGeom prst="rect">
            <a:avLst/>
          </a:prstGeom>
        </p:spPr>
      </p:pic>
      <p:pic>
        <p:nvPicPr>
          <p:cNvPr id="23" name="147">
            <a:extLst>
              <a:ext uri="{FF2B5EF4-FFF2-40B4-BE49-F238E27FC236}">
                <a16:creationId xmlns:a16="http://schemas.microsoft.com/office/drawing/2014/main" id="{10E6BA1D-2F0A-4B82-8B28-D856EBCFE46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715899" y="1826649"/>
            <a:ext cx="457240" cy="481626"/>
          </a:xfrm>
          <a:prstGeom prst="rect">
            <a:avLst/>
          </a:prstGeom>
        </p:spPr>
      </p:pic>
      <p:pic>
        <p:nvPicPr>
          <p:cNvPr id="29" name="149">
            <a:extLst>
              <a:ext uri="{FF2B5EF4-FFF2-40B4-BE49-F238E27FC236}">
                <a16:creationId xmlns:a16="http://schemas.microsoft.com/office/drawing/2014/main" id="{D29A04D4-7147-4E12-81F2-D90C4D380B30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904" r="-11007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</p:spPr>
      </p:pic>
      <p:pic>
        <p:nvPicPr>
          <p:cNvPr id="34" name="1">
            <a:extLst>
              <a:ext uri="{FF2B5EF4-FFF2-40B4-BE49-F238E27FC236}">
                <a16:creationId xmlns:a16="http://schemas.microsoft.com/office/drawing/2014/main" id="{CB329D35-9D3D-4FCC-B9F1-BF064D3C5FD1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2889009" cy="1758721"/>
          </a:xfrm>
          <a:prstGeom prst="rect">
            <a:avLst/>
          </a:prstGeom>
        </p:spPr>
      </p:pic>
      <p:sp>
        <p:nvSpPr>
          <p:cNvPr id="8" name="39">
            <a:extLst>
              <a:ext uri="{FF2B5EF4-FFF2-40B4-BE49-F238E27FC236}">
                <a16:creationId xmlns:a16="http://schemas.microsoft.com/office/drawing/2014/main" id="{053EA615-0AE2-47A6-A802-6B92DD9EB92E}"/>
              </a:ext>
            </a:extLst>
          </p:cNvPr>
          <p:cNvSpPr txBox="1"/>
          <p:nvPr/>
        </p:nvSpPr>
        <p:spPr>
          <a:xfrm flipH="1">
            <a:off x="2425612" y="1295013"/>
            <a:ext cx="6516696" cy="746348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Yêu</a:t>
            </a:r>
            <a:r>
              <a:rPr kumimoji="0" lang="en-US" altLang="zh-CN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cầu</a:t>
            </a:r>
            <a:r>
              <a:rPr kumimoji="0" lang="en-US" altLang="zh-CN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cần</a:t>
            </a:r>
            <a:r>
              <a:rPr kumimoji="0" lang="en-US" altLang="zh-CN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đạt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3E28E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  <p:pic>
        <p:nvPicPr>
          <p:cNvPr id="13" name="1">
            <a:extLst>
              <a:ext uri="{FF2B5EF4-FFF2-40B4-BE49-F238E27FC236}">
                <a16:creationId xmlns:a16="http://schemas.microsoft.com/office/drawing/2014/main" id="{6E9BFC22-00B8-4DEA-9521-049992E540E7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41566" y="-1"/>
            <a:ext cx="4355558" cy="265150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258432" y="2408222"/>
            <a:ext cx="8939793" cy="3122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- Biết cách giải và trình bày bài giải Bài toán về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</a:rPr>
              <a:t>ít</a:t>
            </a:r>
            <a:r>
              <a:rPr kumimoji="0" lang="vi-VN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hơn.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Liên hệ kiến thức đã học vào giải quyết một số tình huống </a:t>
            </a:r>
            <a:r>
              <a:rPr kumimoji="0" lang="nb-NO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gắn </a:t>
            </a:r>
            <a:r>
              <a:rPr kumimoji="0" lang="nb-NO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với thực tế cuộc sống hằng ngày trong gia đình, cộng đồng.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Rèn kĩ năng tính toán, kĩ năng trình bày, khả năng tư duy và lập luận.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1809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1">
            <a:extLst>
              <a:ext uri="{FF2B5EF4-FFF2-40B4-BE49-F238E27FC236}">
                <a16:creationId xmlns:a16="http://schemas.microsoft.com/office/drawing/2014/main" id="{12C3A1E5-4CD9-4374-9F5D-2848BA39B830}"/>
              </a:ext>
            </a:extLst>
          </p:cNvPr>
          <p:cNvGrpSpPr/>
          <p:nvPr/>
        </p:nvGrpSpPr>
        <p:grpSpPr>
          <a:xfrm>
            <a:off x="-247997" y="608178"/>
            <a:ext cx="11441759" cy="5883467"/>
            <a:chOff x="341926" y="208486"/>
            <a:chExt cx="11441759" cy="5883467"/>
          </a:xfrm>
        </p:grpSpPr>
        <p:pic>
          <p:nvPicPr>
            <p:cNvPr id="14" name="134">
              <a:extLst>
                <a:ext uri="{FF2B5EF4-FFF2-40B4-BE49-F238E27FC236}">
                  <a16:creationId xmlns:a16="http://schemas.microsoft.com/office/drawing/2014/main" id="{077E52A1-5237-4CBD-B20A-9FC053D20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5" name="135">
              <a:extLst>
                <a:ext uri="{FF2B5EF4-FFF2-40B4-BE49-F238E27FC236}">
                  <a16:creationId xmlns:a16="http://schemas.microsoft.com/office/drawing/2014/main" id="{929A8081-E46A-4FFE-BB3D-442299018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6" name="136">
              <a:extLst>
                <a:ext uri="{FF2B5EF4-FFF2-40B4-BE49-F238E27FC236}">
                  <a16:creationId xmlns:a16="http://schemas.microsoft.com/office/drawing/2014/main" id="{9879CD1A-0D35-4DA4-9870-1791005D5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17" name="142">
              <a:extLst>
                <a:ext uri="{FF2B5EF4-FFF2-40B4-BE49-F238E27FC236}">
                  <a16:creationId xmlns:a16="http://schemas.microsoft.com/office/drawing/2014/main" id="{AF0DBF33-5133-4AF4-AAE5-FEB67BA03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8" name="137">
            <a:extLst>
              <a:ext uri="{FF2B5EF4-FFF2-40B4-BE49-F238E27FC236}">
                <a16:creationId xmlns:a16="http://schemas.microsoft.com/office/drawing/2014/main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</p:spPr>
      </p:pic>
      <p:pic>
        <p:nvPicPr>
          <p:cNvPr id="19" name="138">
            <a:extLst>
              <a:ext uri="{FF2B5EF4-FFF2-40B4-BE49-F238E27FC236}">
                <a16:creationId xmlns:a16="http://schemas.microsoft.com/office/drawing/2014/main" id="{3A941595-1255-41BF-829F-8446EA7295E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52136" y="4705242"/>
            <a:ext cx="2316681" cy="1268078"/>
          </a:xfrm>
          <a:prstGeom prst="rect">
            <a:avLst/>
          </a:prstGeom>
        </p:spPr>
      </p:pic>
      <p:pic>
        <p:nvPicPr>
          <p:cNvPr id="20" name="139">
            <a:extLst>
              <a:ext uri="{FF2B5EF4-FFF2-40B4-BE49-F238E27FC236}">
                <a16:creationId xmlns:a16="http://schemas.microsoft.com/office/drawing/2014/main" id="{FC6C53D4-E518-4407-A903-31D48C646C4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77765" y="2132089"/>
            <a:ext cx="2523963" cy="2505673"/>
          </a:xfrm>
          <a:prstGeom prst="rect">
            <a:avLst/>
          </a:prstGeom>
        </p:spPr>
      </p:pic>
      <p:pic>
        <p:nvPicPr>
          <p:cNvPr id="21" name="140">
            <a:extLst>
              <a:ext uri="{FF2B5EF4-FFF2-40B4-BE49-F238E27FC236}">
                <a16:creationId xmlns:a16="http://schemas.microsoft.com/office/drawing/2014/main" id="{69EDCC80-346C-4884-9166-D0F22B545DE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53333" y="4267986"/>
            <a:ext cx="3145809" cy="2505673"/>
          </a:xfrm>
          <a:prstGeom prst="rect">
            <a:avLst/>
          </a:prstGeom>
        </p:spPr>
      </p:pic>
      <p:pic>
        <p:nvPicPr>
          <p:cNvPr id="22" name="141">
            <a:extLst>
              <a:ext uri="{FF2B5EF4-FFF2-40B4-BE49-F238E27FC236}">
                <a16:creationId xmlns:a16="http://schemas.microsoft.com/office/drawing/2014/main" id="{FDD3BB1E-71DB-418D-9CCD-4B202B38298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395784" y="1924966"/>
            <a:ext cx="871804" cy="865707"/>
          </a:xfrm>
          <a:prstGeom prst="rect">
            <a:avLst/>
          </a:prstGeom>
        </p:spPr>
      </p:pic>
      <p:pic>
        <p:nvPicPr>
          <p:cNvPr id="23" name="147">
            <a:extLst>
              <a:ext uri="{FF2B5EF4-FFF2-40B4-BE49-F238E27FC236}">
                <a16:creationId xmlns:a16="http://schemas.microsoft.com/office/drawing/2014/main" id="{10E6BA1D-2F0A-4B82-8B28-D856EBCFE46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715899" y="1826649"/>
            <a:ext cx="457240" cy="481626"/>
          </a:xfrm>
          <a:prstGeom prst="rect">
            <a:avLst/>
          </a:prstGeom>
        </p:spPr>
      </p:pic>
      <p:pic>
        <p:nvPicPr>
          <p:cNvPr id="24" name="148">
            <a:extLst>
              <a:ext uri="{FF2B5EF4-FFF2-40B4-BE49-F238E27FC236}">
                <a16:creationId xmlns:a16="http://schemas.microsoft.com/office/drawing/2014/main" id="{693EB7BD-6DD5-48F7-9313-A02A504C8BA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435146" y="2363646"/>
            <a:ext cx="1030313" cy="1024217"/>
          </a:xfrm>
          <a:prstGeom prst="rect">
            <a:avLst/>
          </a:prstGeom>
        </p:spPr>
      </p:pic>
      <p:pic>
        <p:nvPicPr>
          <p:cNvPr id="25" name="143">
            <a:extLst>
              <a:ext uri="{FF2B5EF4-FFF2-40B4-BE49-F238E27FC236}">
                <a16:creationId xmlns:a16="http://schemas.microsoft.com/office/drawing/2014/main" id="{30300982-5E8F-4BCF-AF90-200D63E7222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160684" y="554436"/>
            <a:ext cx="896190" cy="1012024"/>
          </a:xfrm>
          <a:prstGeom prst="rect">
            <a:avLst/>
          </a:prstGeom>
        </p:spPr>
      </p:pic>
      <p:pic>
        <p:nvPicPr>
          <p:cNvPr id="26" name="146">
            <a:extLst>
              <a:ext uri="{FF2B5EF4-FFF2-40B4-BE49-F238E27FC236}">
                <a16:creationId xmlns:a16="http://schemas.microsoft.com/office/drawing/2014/main" id="{9270ECDF-DFA2-4EDB-827B-B84F84788AFF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188076" y="505654"/>
            <a:ext cx="969348" cy="1091279"/>
          </a:xfrm>
          <a:prstGeom prst="rect">
            <a:avLst/>
          </a:prstGeom>
        </p:spPr>
      </p:pic>
      <p:pic>
        <p:nvPicPr>
          <p:cNvPr id="27" name="145">
            <a:extLst>
              <a:ext uri="{FF2B5EF4-FFF2-40B4-BE49-F238E27FC236}">
                <a16:creationId xmlns:a16="http://schemas.microsoft.com/office/drawing/2014/main" id="{FF23D3F9-D0B1-4C1A-A8E7-83DCBFA6F045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328553" y="632953"/>
            <a:ext cx="768163" cy="883997"/>
          </a:xfrm>
          <a:prstGeom prst="rect">
            <a:avLst/>
          </a:prstGeom>
        </p:spPr>
      </p:pic>
      <p:pic>
        <p:nvPicPr>
          <p:cNvPr id="28" name="144">
            <a:extLst>
              <a:ext uri="{FF2B5EF4-FFF2-40B4-BE49-F238E27FC236}">
                <a16:creationId xmlns:a16="http://schemas.microsoft.com/office/drawing/2014/main" id="{5CBE300A-EA79-4AD7-8708-256F5C4B293E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390792" y="608178"/>
            <a:ext cx="768163" cy="890093"/>
          </a:xfrm>
          <a:prstGeom prst="rect">
            <a:avLst/>
          </a:prstGeom>
        </p:spPr>
      </p:pic>
      <p:pic>
        <p:nvPicPr>
          <p:cNvPr id="29" name="149">
            <a:extLst>
              <a:ext uri="{FF2B5EF4-FFF2-40B4-BE49-F238E27FC236}">
                <a16:creationId xmlns:a16="http://schemas.microsoft.com/office/drawing/2014/main" id="{D29A04D4-7147-4E12-81F2-D90C4D380B30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904" r="-11007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</p:spPr>
      </p:pic>
      <p:pic>
        <p:nvPicPr>
          <p:cNvPr id="30" name="3">
            <a:extLst>
              <a:ext uri="{FF2B5EF4-FFF2-40B4-BE49-F238E27FC236}">
                <a16:creationId xmlns:a16="http://schemas.microsoft.com/office/drawing/2014/main" id="{31A6850E-8354-454B-A391-212694574148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5919850" y="-1153456"/>
            <a:ext cx="352299" cy="5802530"/>
          </a:xfrm>
          <a:prstGeom prst="rect">
            <a:avLst/>
          </a:prstGeom>
        </p:spPr>
      </p:pic>
      <p:pic>
        <p:nvPicPr>
          <p:cNvPr id="34" name="1">
            <a:extLst>
              <a:ext uri="{FF2B5EF4-FFF2-40B4-BE49-F238E27FC236}">
                <a16:creationId xmlns:a16="http://schemas.microsoft.com/office/drawing/2014/main" id="{CB329D35-9D3D-4FCC-B9F1-BF064D3C5FD1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2889009" cy="1758721"/>
          </a:xfrm>
          <a:prstGeom prst="rect">
            <a:avLst/>
          </a:prstGeom>
        </p:spPr>
      </p:pic>
      <p:pic>
        <p:nvPicPr>
          <p:cNvPr id="5" name="4">
            <a:extLst>
              <a:ext uri="{FF2B5EF4-FFF2-40B4-BE49-F238E27FC236}">
                <a16:creationId xmlns:a16="http://schemas.microsoft.com/office/drawing/2014/main" id="{1E276810-0DD4-4CB8-A5E9-27602BA1DBDF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 flipV="1">
            <a:off x="5989586" y="1527441"/>
            <a:ext cx="352299" cy="5802531"/>
          </a:xfrm>
          <a:prstGeom prst="rect">
            <a:avLst/>
          </a:prstGeom>
        </p:spPr>
      </p:pic>
      <p:sp>
        <p:nvSpPr>
          <p:cNvPr id="8" name="39">
            <a:extLst>
              <a:ext uri="{FF2B5EF4-FFF2-40B4-BE49-F238E27FC236}">
                <a16:creationId xmlns:a16="http://schemas.microsoft.com/office/drawing/2014/main" id="{053EA615-0AE2-47A6-A802-6B92DD9EB92E}"/>
              </a:ext>
            </a:extLst>
          </p:cNvPr>
          <p:cNvSpPr txBox="1"/>
          <p:nvPr/>
        </p:nvSpPr>
        <p:spPr>
          <a:xfrm flipH="1">
            <a:off x="2753636" y="2404467"/>
            <a:ext cx="6517204" cy="1423457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Khám</a:t>
            </a:r>
            <a:r>
              <a:rPr kumimoji="0" lang="en-US" altLang="zh-CN" sz="88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8800" b="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phá</a:t>
            </a:r>
            <a:endParaRPr kumimoji="0" lang="zh-CN" altLang="en-US" sz="8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  <p:pic>
        <p:nvPicPr>
          <p:cNvPr id="13" name="1">
            <a:extLst>
              <a:ext uri="{FF2B5EF4-FFF2-40B4-BE49-F238E27FC236}">
                <a16:creationId xmlns:a16="http://schemas.microsoft.com/office/drawing/2014/main" id="{6E9BFC22-00B8-4DEA-9521-049992E540E7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52296"/>
            <a:ext cx="4355558" cy="2651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9932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257" y="341056"/>
            <a:ext cx="10262168" cy="2872531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 flipV="1">
            <a:off x="1057275" y="1364784"/>
            <a:ext cx="3438271" cy="333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4711037" y="1379638"/>
            <a:ext cx="4714929" cy="1483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028700" y="1782844"/>
            <a:ext cx="351472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 flipV="1">
            <a:off x="9652418" y="1404374"/>
            <a:ext cx="1035237" cy="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663257" y="3790950"/>
            <a:ext cx="83664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toán cho biết những gì? Bài toán hỏi gì? </a:t>
            </a:r>
            <a:endParaRPr lang="en-US" sz="2800" i="1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663257" y="4629923"/>
            <a:ext cx="83339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800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2800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800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ít</a:t>
            </a:r>
            <a:r>
              <a:rPr lang="en-US" sz="2800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800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i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663255" y="5468896"/>
            <a:ext cx="83664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800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lang="en-US" sz="2800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ít</a:t>
            </a:r>
            <a:r>
              <a:rPr lang="en-US" sz="2800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800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800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Hai </a:t>
            </a:r>
            <a:r>
              <a:rPr lang="en-US" sz="2800" i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2800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2800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800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i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5125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65" grpId="0"/>
      <p:bldP spid="6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257" y="341056"/>
            <a:ext cx="10262168" cy="2872531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 flipV="1">
            <a:off x="1057275" y="1364784"/>
            <a:ext cx="3438271" cy="333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4711037" y="1379638"/>
            <a:ext cx="4714929" cy="1483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028700" y="1782844"/>
            <a:ext cx="351472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385706" y="4229847"/>
            <a:ext cx="143319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Hai :</a:t>
            </a:r>
          </a:p>
          <a:p>
            <a:pPr>
              <a:lnSpc>
                <a:spcPct val="150000"/>
              </a:lnSpc>
            </a:pP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0" name="Group 19"/>
          <p:cNvGrpSpPr/>
          <p:nvPr/>
        </p:nvGrpSpPr>
        <p:grpSpPr>
          <a:xfrm flipV="1">
            <a:off x="3072097" y="5241995"/>
            <a:ext cx="3983530" cy="176543"/>
            <a:chOff x="2960483" y="3186819"/>
            <a:chExt cx="3983530" cy="176543"/>
          </a:xfrm>
        </p:grpSpPr>
        <p:cxnSp>
          <p:nvCxnSpPr>
            <p:cNvPr id="16" name="Straight Connector 15"/>
            <p:cNvCxnSpPr/>
            <p:nvPr/>
          </p:nvCxnSpPr>
          <p:spPr>
            <a:xfrm>
              <a:off x="2960488" y="3277354"/>
              <a:ext cx="3983525" cy="0"/>
            </a:xfrm>
            <a:prstGeom prst="line">
              <a:avLst/>
            </a:prstGeom>
            <a:ln w="28575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2960483" y="3186819"/>
              <a:ext cx="0" cy="172016"/>
            </a:xfrm>
            <a:prstGeom prst="line">
              <a:avLst/>
            </a:prstGeom>
            <a:ln w="28575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6944013" y="3191346"/>
              <a:ext cx="0" cy="172016"/>
            </a:xfrm>
            <a:prstGeom prst="line">
              <a:avLst/>
            </a:prstGeom>
            <a:ln w="28575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 20"/>
          <p:cNvGrpSpPr/>
          <p:nvPr/>
        </p:nvGrpSpPr>
        <p:grpSpPr>
          <a:xfrm flipH="1">
            <a:off x="3072102" y="4626636"/>
            <a:ext cx="3983530" cy="176543"/>
            <a:chOff x="2960483" y="3186819"/>
            <a:chExt cx="3983530" cy="176543"/>
          </a:xfrm>
        </p:grpSpPr>
        <p:cxnSp>
          <p:nvCxnSpPr>
            <p:cNvPr id="22" name="Straight Connector 21"/>
            <p:cNvCxnSpPr/>
            <p:nvPr/>
          </p:nvCxnSpPr>
          <p:spPr>
            <a:xfrm>
              <a:off x="2960488" y="3277354"/>
              <a:ext cx="3983525" cy="0"/>
            </a:xfrm>
            <a:prstGeom prst="line">
              <a:avLst/>
            </a:prstGeom>
            <a:ln w="28575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2960483" y="3186819"/>
              <a:ext cx="0" cy="172016"/>
            </a:xfrm>
            <a:prstGeom prst="line">
              <a:avLst/>
            </a:prstGeom>
            <a:ln w="28575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6944013" y="3191346"/>
              <a:ext cx="0" cy="172016"/>
            </a:xfrm>
            <a:prstGeom prst="line">
              <a:avLst/>
            </a:prstGeom>
            <a:ln w="28575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0" name="Straight Connector 29"/>
          <p:cNvCxnSpPr/>
          <p:nvPr/>
        </p:nvCxnSpPr>
        <p:spPr>
          <a:xfrm flipH="1">
            <a:off x="7073484" y="4700164"/>
            <a:ext cx="0" cy="630103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9" name="Group 38"/>
          <p:cNvGrpSpPr/>
          <p:nvPr/>
        </p:nvGrpSpPr>
        <p:grpSpPr>
          <a:xfrm flipV="1">
            <a:off x="3074688" y="5321720"/>
            <a:ext cx="3963072" cy="519447"/>
            <a:chOff x="2963074" y="2205234"/>
            <a:chExt cx="3963072" cy="519447"/>
          </a:xfrm>
        </p:grpSpPr>
        <p:grpSp>
          <p:nvGrpSpPr>
            <p:cNvPr id="38" name="Group 37"/>
            <p:cNvGrpSpPr/>
            <p:nvPr/>
          </p:nvGrpSpPr>
          <p:grpSpPr>
            <a:xfrm>
              <a:off x="2963074" y="2504321"/>
              <a:ext cx="3963072" cy="220360"/>
              <a:chOff x="2963074" y="2504321"/>
              <a:chExt cx="3963072" cy="220360"/>
            </a:xfrm>
          </p:grpSpPr>
          <p:sp>
            <p:nvSpPr>
              <p:cNvPr id="35" name="Freeform 34"/>
              <p:cNvSpPr/>
              <p:nvPr/>
            </p:nvSpPr>
            <p:spPr>
              <a:xfrm>
                <a:off x="2963074" y="2515131"/>
                <a:ext cx="676275" cy="209550"/>
              </a:xfrm>
              <a:custGeom>
                <a:avLst/>
                <a:gdLst>
                  <a:gd name="connsiteX0" fmla="*/ 0 w 676275"/>
                  <a:gd name="connsiteY0" fmla="*/ 209550 h 209550"/>
                  <a:gd name="connsiteX1" fmla="*/ 171450 w 676275"/>
                  <a:gd name="connsiteY1" fmla="*/ 66675 h 209550"/>
                  <a:gd name="connsiteX2" fmla="*/ 676275 w 676275"/>
                  <a:gd name="connsiteY2" fmla="*/ 0 h 209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76275" h="209550">
                    <a:moveTo>
                      <a:pt x="0" y="209550"/>
                    </a:moveTo>
                    <a:cubicBezTo>
                      <a:pt x="29369" y="155575"/>
                      <a:pt x="58738" y="101600"/>
                      <a:pt x="171450" y="66675"/>
                    </a:cubicBezTo>
                    <a:cubicBezTo>
                      <a:pt x="284163" y="31750"/>
                      <a:pt x="480219" y="15875"/>
                      <a:pt x="676275" y="0"/>
                    </a:cubicBezTo>
                  </a:path>
                </a:pathLst>
              </a:custGeom>
              <a:noFill/>
              <a:ln w="19050">
                <a:solidFill>
                  <a:srgbClr val="0000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Freeform 35"/>
              <p:cNvSpPr/>
              <p:nvPr/>
            </p:nvSpPr>
            <p:spPr>
              <a:xfrm flipH="1">
                <a:off x="6249871" y="2504321"/>
                <a:ext cx="676275" cy="209550"/>
              </a:xfrm>
              <a:custGeom>
                <a:avLst/>
                <a:gdLst>
                  <a:gd name="connsiteX0" fmla="*/ 0 w 676275"/>
                  <a:gd name="connsiteY0" fmla="*/ 209550 h 209550"/>
                  <a:gd name="connsiteX1" fmla="*/ 171450 w 676275"/>
                  <a:gd name="connsiteY1" fmla="*/ 66675 h 209550"/>
                  <a:gd name="connsiteX2" fmla="*/ 676275 w 676275"/>
                  <a:gd name="connsiteY2" fmla="*/ 0 h 209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76275" h="209550">
                    <a:moveTo>
                      <a:pt x="0" y="209550"/>
                    </a:moveTo>
                    <a:cubicBezTo>
                      <a:pt x="29369" y="155575"/>
                      <a:pt x="58738" y="101600"/>
                      <a:pt x="171450" y="66675"/>
                    </a:cubicBezTo>
                    <a:cubicBezTo>
                      <a:pt x="284163" y="31750"/>
                      <a:pt x="480219" y="15875"/>
                      <a:pt x="676275" y="0"/>
                    </a:cubicBezTo>
                  </a:path>
                </a:pathLst>
              </a:custGeom>
              <a:noFill/>
              <a:ln w="19050">
                <a:solidFill>
                  <a:srgbClr val="0000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7" name="TextBox 36"/>
            <p:cNvSpPr txBox="1"/>
            <p:nvPr/>
          </p:nvSpPr>
          <p:spPr>
            <a:xfrm flipV="1">
              <a:off x="4106629" y="2205234"/>
              <a:ext cx="20955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? </a:t>
              </a:r>
              <a:r>
                <a:rPr lang="en-US" sz="2400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bông</a:t>
              </a:r>
              <a:r>
                <a:rPr lang="en-US" sz="2400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hoa</a:t>
              </a:r>
              <a:endPara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6" name="Group 45"/>
          <p:cNvGrpSpPr/>
          <p:nvPr/>
        </p:nvGrpSpPr>
        <p:grpSpPr>
          <a:xfrm flipV="1">
            <a:off x="7095840" y="4703691"/>
            <a:ext cx="3010046" cy="637325"/>
            <a:chOff x="2952750" y="2623868"/>
            <a:chExt cx="8312401" cy="662257"/>
          </a:xfrm>
        </p:grpSpPr>
        <p:grpSp>
          <p:nvGrpSpPr>
            <p:cNvPr id="47" name="Group 46"/>
            <p:cNvGrpSpPr/>
            <p:nvPr/>
          </p:nvGrpSpPr>
          <p:grpSpPr>
            <a:xfrm>
              <a:off x="2952750" y="3066644"/>
              <a:ext cx="3991261" cy="219481"/>
              <a:chOff x="2952750" y="3066644"/>
              <a:chExt cx="3991261" cy="219481"/>
            </a:xfrm>
          </p:grpSpPr>
          <p:sp>
            <p:nvSpPr>
              <p:cNvPr id="49" name="Freeform 48"/>
              <p:cNvSpPr/>
              <p:nvPr/>
            </p:nvSpPr>
            <p:spPr>
              <a:xfrm>
                <a:off x="2952750" y="3076575"/>
                <a:ext cx="676275" cy="209550"/>
              </a:xfrm>
              <a:custGeom>
                <a:avLst/>
                <a:gdLst>
                  <a:gd name="connsiteX0" fmla="*/ 0 w 676275"/>
                  <a:gd name="connsiteY0" fmla="*/ 209550 h 209550"/>
                  <a:gd name="connsiteX1" fmla="*/ 171450 w 676275"/>
                  <a:gd name="connsiteY1" fmla="*/ 66675 h 209550"/>
                  <a:gd name="connsiteX2" fmla="*/ 676275 w 676275"/>
                  <a:gd name="connsiteY2" fmla="*/ 0 h 209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76275" h="209550">
                    <a:moveTo>
                      <a:pt x="0" y="209550"/>
                    </a:moveTo>
                    <a:cubicBezTo>
                      <a:pt x="29369" y="155575"/>
                      <a:pt x="58738" y="101600"/>
                      <a:pt x="171450" y="66675"/>
                    </a:cubicBezTo>
                    <a:cubicBezTo>
                      <a:pt x="284163" y="31750"/>
                      <a:pt x="480219" y="15875"/>
                      <a:pt x="676275" y="0"/>
                    </a:cubicBezTo>
                  </a:path>
                </a:pathLst>
              </a:custGeom>
              <a:noFill/>
              <a:ln w="19050">
                <a:solidFill>
                  <a:srgbClr val="0000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Freeform 49"/>
              <p:cNvSpPr/>
              <p:nvPr/>
            </p:nvSpPr>
            <p:spPr>
              <a:xfrm flipH="1">
                <a:off x="6267736" y="3066644"/>
                <a:ext cx="676275" cy="209550"/>
              </a:xfrm>
              <a:custGeom>
                <a:avLst/>
                <a:gdLst>
                  <a:gd name="connsiteX0" fmla="*/ 0 w 676275"/>
                  <a:gd name="connsiteY0" fmla="*/ 209550 h 209550"/>
                  <a:gd name="connsiteX1" fmla="*/ 171450 w 676275"/>
                  <a:gd name="connsiteY1" fmla="*/ 66675 h 209550"/>
                  <a:gd name="connsiteX2" fmla="*/ 676275 w 676275"/>
                  <a:gd name="connsiteY2" fmla="*/ 0 h 209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76275" h="209550">
                    <a:moveTo>
                      <a:pt x="0" y="209550"/>
                    </a:moveTo>
                    <a:cubicBezTo>
                      <a:pt x="29369" y="155575"/>
                      <a:pt x="58738" y="101600"/>
                      <a:pt x="171450" y="66675"/>
                    </a:cubicBezTo>
                    <a:cubicBezTo>
                      <a:pt x="284163" y="31750"/>
                      <a:pt x="480219" y="15875"/>
                      <a:pt x="676275" y="0"/>
                    </a:cubicBezTo>
                  </a:path>
                </a:pathLst>
              </a:custGeom>
              <a:noFill/>
              <a:ln w="19050">
                <a:solidFill>
                  <a:srgbClr val="0000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8" name="TextBox 47"/>
            <p:cNvSpPr txBox="1"/>
            <p:nvPr/>
          </p:nvSpPr>
          <p:spPr>
            <a:xfrm>
              <a:off x="3085498" y="2623868"/>
              <a:ext cx="8179653" cy="479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52" name="TextBox 51"/>
          <p:cNvSpPr txBox="1"/>
          <p:nvPr/>
        </p:nvSpPr>
        <p:spPr>
          <a:xfrm>
            <a:off x="4516841" y="3463645"/>
            <a:ext cx="25209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3072097" y="4038363"/>
            <a:ext cx="5430939" cy="653588"/>
            <a:chOff x="3072097" y="4038363"/>
            <a:chExt cx="5430939" cy="653588"/>
          </a:xfrm>
        </p:grpSpPr>
        <p:grpSp>
          <p:nvGrpSpPr>
            <p:cNvPr id="55" name="Group 54"/>
            <p:cNvGrpSpPr/>
            <p:nvPr/>
          </p:nvGrpSpPr>
          <p:grpSpPr>
            <a:xfrm>
              <a:off x="3072097" y="4471591"/>
              <a:ext cx="5430939" cy="220360"/>
              <a:chOff x="2963074" y="2504321"/>
              <a:chExt cx="3963072" cy="220360"/>
            </a:xfrm>
          </p:grpSpPr>
          <p:sp>
            <p:nvSpPr>
              <p:cNvPr id="59" name="Freeform 58"/>
              <p:cNvSpPr/>
              <p:nvPr/>
            </p:nvSpPr>
            <p:spPr>
              <a:xfrm>
                <a:off x="2963074" y="2515131"/>
                <a:ext cx="676275" cy="209550"/>
              </a:xfrm>
              <a:custGeom>
                <a:avLst/>
                <a:gdLst>
                  <a:gd name="connsiteX0" fmla="*/ 0 w 676275"/>
                  <a:gd name="connsiteY0" fmla="*/ 209550 h 209550"/>
                  <a:gd name="connsiteX1" fmla="*/ 171450 w 676275"/>
                  <a:gd name="connsiteY1" fmla="*/ 66675 h 209550"/>
                  <a:gd name="connsiteX2" fmla="*/ 676275 w 676275"/>
                  <a:gd name="connsiteY2" fmla="*/ 0 h 209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76275" h="209550">
                    <a:moveTo>
                      <a:pt x="0" y="209550"/>
                    </a:moveTo>
                    <a:cubicBezTo>
                      <a:pt x="29369" y="155575"/>
                      <a:pt x="58738" y="101600"/>
                      <a:pt x="171450" y="66675"/>
                    </a:cubicBezTo>
                    <a:cubicBezTo>
                      <a:pt x="284163" y="31750"/>
                      <a:pt x="480219" y="15875"/>
                      <a:pt x="676275" y="0"/>
                    </a:cubicBezTo>
                  </a:path>
                </a:pathLst>
              </a:custGeom>
              <a:noFill/>
              <a:ln w="19050">
                <a:solidFill>
                  <a:srgbClr val="0000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Freeform 59"/>
              <p:cNvSpPr/>
              <p:nvPr/>
            </p:nvSpPr>
            <p:spPr>
              <a:xfrm flipH="1">
                <a:off x="6249871" y="2504321"/>
                <a:ext cx="676275" cy="209550"/>
              </a:xfrm>
              <a:custGeom>
                <a:avLst/>
                <a:gdLst>
                  <a:gd name="connsiteX0" fmla="*/ 0 w 676275"/>
                  <a:gd name="connsiteY0" fmla="*/ 209550 h 209550"/>
                  <a:gd name="connsiteX1" fmla="*/ 171450 w 676275"/>
                  <a:gd name="connsiteY1" fmla="*/ 66675 h 209550"/>
                  <a:gd name="connsiteX2" fmla="*/ 676275 w 676275"/>
                  <a:gd name="connsiteY2" fmla="*/ 0 h 209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76275" h="209550">
                    <a:moveTo>
                      <a:pt x="0" y="209550"/>
                    </a:moveTo>
                    <a:cubicBezTo>
                      <a:pt x="29369" y="155575"/>
                      <a:pt x="58738" y="101600"/>
                      <a:pt x="171450" y="66675"/>
                    </a:cubicBezTo>
                    <a:cubicBezTo>
                      <a:pt x="284163" y="31750"/>
                      <a:pt x="480219" y="15875"/>
                      <a:pt x="676275" y="0"/>
                    </a:cubicBezTo>
                  </a:path>
                </a:pathLst>
              </a:custGeom>
              <a:noFill/>
              <a:ln w="19050">
                <a:solidFill>
                  <a:srgbClr val="0000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6" name="TextBox 55"/>
            <p:cNvSpPr txBox="1"/>
            <p:nvPr/>
          </p:nvSpPr>
          <p:spPr>
            <a:xfrm>
              <a:off x="4791610" y="4038363"/>
              <a:ext cx="28716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 </a:t>
              </a:r>
              <a:r>
                <a:rPr lang="en-US" sz="2400" dirty="0" err="1" smtClean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bông</a:t>
              </a:r>
              <a:r>
                <a:rPr lang="en-US" sz="2400" dirty="0" smtClean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 smtClean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hoa</a:t>
              </a:r>
              <a:endPara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61" name="TextBox 60"/>
          <p:cNvSpPr txBox="1"/>
          <p:nvPr/>
        </p:nvSpPr>
        <p:spPr>
          <a:xfrm>
            <a:off x="7189076" y="4861336"/>
            <a:ext cx="28716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sz="24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2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endParaRPr lang="en-US" sz="24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4" name="Straight Connector 63"/>
          <p:cNvCxnSpPr/>
          <p:nvPr/>
        </p:nvCxnSpPr>
        <p:spPr>
          <a:xfrm flipV="1">
            <a:off x="9652418" y="1404374"/>
            <a:ext cx="1035237" cy="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0" name="Group 39"/>
          <p:cNvGrpSpPr/>
          <p:nvPr/>
        </p:nvGrpSpPr>
        <p:grpSpPr>
          <a:xfrm flipH="1">
            <a:off x="7055438" y="4627886"/>
            <a:ext cx="1485904" cy="172016"/>
            <a:chOff x="2960483" y="3186819"/>
            <a:chExt cx="3983530" cy="176543"/>
          </a:xfrm>
        </p:grpSpPr>
        <p:cxnSp>
          <p:nvCxnSpPr>
            <p:cNvPr id="41" name="Straight Connector 40"/>
            <p:cNvCxnSpPr/>
            <p:nvPr/>
          </p:nvCxnSpPr>
          <p:spPr>
            <a:xfrm>
              <a:off x="2960489" y="3277354"/>
              <a:ext cx="3983524" cy="0"/>
            </a:xfrm>
            <a:prstGeom prst="line">
              <a:avLst/>
            </a:prstGeom>
            <a:ln w="28575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2960483" y="3186819"/>
              <a:ext cx="0" cy="172016"/>
            </a:xfrm>
            <a:prstGeom prst="line">
              <a:avLst/>
            </a:prstGeom>
            <a:ln w="28575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6944013" y="3191346"/>
              <a:ext cx="0" cy="172016"/>
            </a:xfrm>
            <a:prstGeom prst="line">
              <a:avLst/>
            </a:prstGeom>
            <a:ln w="28575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895486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52" grpId="0"/>
      <p:bldP spid="6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TextBox 61"/>
          <p:cNvSpPr txBox="1"/>
          <p:nvPr/>
        </p:nvSpPr>
        <p:spPr>
          <a:xfrm>
            <a:off x="137454" y="4152543"/>
            <a:ext cx="7328303" cy="2400657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ts val="4500"/>
              </a:lnSpc>
            </a:pPr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ít hơn</a:t>
            </a:r>
          </a:p>
          <a:p>
            <a:pPr>
              <a:lnSpc>
                <a:spcPts val="4500"/>
              </a:lnSpc>
            </a:pPr>
            <a:r>
              <a:rPr lang="en-US" sz="280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80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 smtClean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4500"/>
              </a:lnSpc>
            </a:pP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800" b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ít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bé 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 </a:t>
            </a:r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lớn.</a:t>
            </a:r>
            <a:endParaRPr lang="en-US" sz="2800" dirty="0" smtClean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4500"/>
              </a:lnSpc>
            </a:pP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bé </a:t>
            </a:r>
            <a:r>
              <a:rPr lang="en-US" sz="2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2800" b="1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lớn - </a:t>
            </a:r>
            <a:r>
              <a:rPr lang="en-US" sz="2800" b="1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b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“ít hơn</a:t>
            </a:r>
            <a:r>
              <a:rPr lang="en-US" sz="2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”.</a:t>
            </a:r>
            <a:endParaRPr lang="en-US" sz="28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7465757" y="4152543"/>
            <a:ext cx="4662154" cy="240065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ts val="4500"/>
              </a:lnSpc>
            </a:pPr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2800" dirty="0" smtClean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ts val="4500"/>
              </a:lnSpc>
            </a:pPr>
            <a:r>
              <a:rPr lang="en-US" sz="280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80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Bốn </a:t>
            </a:r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>
              <a:lnSpc>
                <a:spcPts val="4500"/>
              </a:lnSpc>
            </a:pPr>
            <a:r>
              <a:rPr lang="en-US" sz="280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– 1 = 4 (bông </a:t>
            </a:r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>
              <a:lnSpc>
                <a:spcPts val="4500"/>
              </a:lnSpc>
            </a:pPr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4 </a:t>
            </a:r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695558" y="1559723"/>
            <a:ext cx="173772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Tổ Hai :</a:t>
            </a:r>
          </a:p>
          <a:p>
            <a:pPr>
              <a:lnSpc>
                <a:spcPct val="150000"/>
              </a:lnSpc>
            </a:pPr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Tổ Bốn: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1" name="Group 40"/>
          <p:cNvGrpSpPr/>
          <p:nvPr/>
        </p:nvGrpSpPr>
        <p:grpSpPr>
          <a:xfrm flipV="1">
            <a:off x="4502480" y="2522716"/>
            <a:ext cx="3983530" cy="176543"/>
            <a:chOff x="2960483" y="3186819"/>
            <a:chExt cx="3983530" cy="176543"/>
          </a:xfrm>
        </p:grpSpPr>
        <p:cxnSp>
          <p:nvCxnSpPr>
            <p:cNvPr id="42" name="Straight Connector 41"/>
            <p:cNvCxnSpPr/>
            <p:nvPr/>
          </p:nvCxnSpPr>
          <p:spPr>
            <a:xfrm>
              <a:off x="2960488" y="3277354"/>
              <a:ext cx="3983525" cy="0"/>
            </a:xfrm>
            <a:prstGeom prst="line">
              <a:avLst/>
            </a:prstGeom>
            <a:ln w="28575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2960483" y="3186819"/>
              <a:ext cx="0" cy="172016"/>
            </a:xfrm>
            <a:prstGeom prst="line">
              <a:avLst/>
            </a:prstGeom>
            <a:ln w="28575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6944013" y="3191346"/>
              <a:ext cx="0" cy="172016"/>
            </a:xfrm>
            <a:prstGeom prst="line">
              <a:avLst/>
            </a:prstGeom>
            <a:ln w="28575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" name="Group 44"/>
          <p:cNvGrpSpPr/>
          <p:nvPr/>
        </p:nvGrpSpPr>
        <p:grpSpPr>
          <a:xfrm flipH="1">
            <a:off x="4502485" y="1907357"/>
            <a:ext cx="3983530" cy="176543"/>
            <a:chOff x="2960483" y="3186819"/>
            <a:chExt cx="3983530" cy="176543"/>
          </a:xfrm>
        </p:grpSpPr>
        <p:cxnSp>
          <p:nvCxnSpPr>
            <p:cNvPr id="51" name="Straight Connector 50"/>
            <p:cNvCxnSpPr/>
            <p:nvPr/>
          </p:nvCxnSpPr>
          <p:spPr>
            <a:xfrm>
              <a:off x="2960488" y="3277354"/>
              <a:ext cx="3983525" cy="0"/>
            </a:xfrm>
            <a:prstGeom prst="line">
              <a:avLst/>
            </a:prstGeom>
            <a:ln w="28575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>
              <a:off x="2960483" y="3186819"/>
              <a:ext cx="0" cy="172016"/>
            </a:xfrm>
            <a:prstGeom prst="line">
              <a:avLst/>
            </a:prstGeom>
            <a:ln w="28575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>
              <a:off x="6944013" y="3191346"/>
              <a:ext cx="0" cy="172016"/>
            </a:xfrm>
            <a:prstGeom prst="line">
              <a:avLst/>
            </a:prstGeom>
            <a:ln w="28575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4" name="Group 63"/>
          <p:cNvGrpSpPr/>
          <p:nvPr/>
        </p:nvGrpSpPr>
        <p:grpSpPr>
          <a:xfrm flipH="1">
            <a:off x="8486011" y="1907358"/>
            <a:ext cx="1485904" cy="172016"/>
            <a:chOff x="2960483" y="3186819"/>
            <a:chExt cx="3983530" cy="176543"/>
          </a:xfrm>
        </p:grpSpPr>
        <p:cxnSp>
          <p:nvCxnSpPr>
            <p:cNvPr id="65" name="Straight Connector 64"/>
            <p:cNvCxnSpPr/>
            <p:nvPr/>
          </p:nvCxnSpPr>
          <p:spPr>
            <a:xfrm>
              <a:off x="2960488" y="3277354"/>
              <a:ext cx="3983525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>
              <a:off x="2960483" y="3186819"/>
              <a:ext cx="0" cy="172016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>
              <a:off x="6944013" y="3191346"/>
              <a:ext cx="0" cy="172016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8" name="Straight Connector 67"/>
          <p:cNvCxnSpPr/>
          <p:nvPr/>
        </p:nvCxnSpPr>
        <p:spPr>
          <a:xfrm flipH="1">
            <a:off x="8503867" y="1980885"/>
            <a:ext cx="0" cy="630103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9" name="Group 68"/>
          <p:cNvGrpSpPr/>
          <p:nvPr/>
        </p:nvGrpSpPr>
        <p:grpSpPr>
          <a:xfrm flipV="1">
            <a:off x="4505071" y="2602441"/>
            <a:ext cx="3963072" cy="519447"/>
            <a:chOff x="2963074" y="2205234"/>
            <a:chExt cx="3963072" cy="519447"/>
          </a:xfrm>
        </p:grpSpPr>
        <p:grpSp>
          <p:nvGrpSpPr>
            <p:cNvPr id="70" name="Group 69"/>
            <p:cNvGrpSpPr/>
            <p:nvPr/>
          </p:nvGrpSpPr>
          <p:grpSpPr>
            <a:xfrm>
              <a:off x="2963074" y="2504321"/>
              <a:ext cx="3963072" cy="220360"/>
              <a:chOff x="2963074" y="2504321"/>
              <a:chExt cx="3963072" cy="220360"/>
            </a:xfrm>
          </p:grpSpPr>
          <p:sp>
            <p:nvSpPr>
              <p:cNvPr id="72" name="Freeform 71"/>
              <p:cNvSpPr/>
              <p:nvPr/>
            </p:nvSpPr>
            <p:spPr>
              <a:xfrm>
                <a:off x="2963074" y="2515131"/>
                <a:ext cx="676275" cy="209550"/>
              </a:xfrm>
              <a:custGeom>
                <a:avLst/>
                <a:gdLst>
                  <a:gd name="connsiteX0" fmla="*/ 0 w 676275"/>
                  <a:gd name="connsiteY0" fmla="*/ 209550 h 209550"/>
                  <a:gd name="connsiteX1" fmla="*/ 171450 w 676275"/>
                  <a:gd name="connsiteY1" fmla="*/ 66675 h 209550"/>
                  <a:gd name="connsiteX2" fmla="*/ 676275 w 676275"/>
                  <a:gd name="connsiteY2" fmla="*/ 0 h 209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76275" h="209550">
                    <a:moveTo>
                      <a:pt x="0" y="209550"/>
                    </a:moveTo>
                    <a:cubicBezTo>
                      <a:pt x="29369" y="155575"/>
                      <a:pt x="58738" y="101600"/>
                      <a:pt x="171450" y="66675"/>
                    </a:cubicBezTo>
                    <a:cubicBezTo>
                      <a:pt x="284163" y="31750"/>
                      <a:pt x="480219" y="15875"/>
                      <a:pt x="676275" y="0"/>
                    </a:cubicBezTo>
                  </a:path>
                </a:pathLst>
              </a:custGeom>
              <a:noFill/>
              <a:ln w="19050">
                <a:solidFill>
                  <a:srgbClr val="0000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Freeform 72"/>
              <p:cNvSpPr/>
              <p:nvPr/>
            </p:nvSpPr>
            <p:spPr>
              <a:xfrm flipH="1">
                <a:off x="6249871" y="2504321"/>
                <a:ext cx="676275" cy="209550"/>
              </a:xfrm>
              <a:custGeom>
                <a:avLst/>
                <a:gdLst>
                  <a:gd name="connsiteX0" fmla="*/ 0 w 676275"/>
                  <a:gd name="connsiteY0" fmla="*/ 209550 h 209550"/>
                  <a:gd name="connsiteX1" fmla="*/ 171450 w 676275"/>
                  <a:gd name="connsiteY1" fmla="*/ 66675 h 209550"/>
                  <a:gd name="connsiteX2" fmla="*/ 676275 w 676275"/>
                  <a:gd name="connsiteY2" fmla="*/ 0 h 209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76275" h="209550">
                    <a:moveTo>
                      <a:pt x="0" y="209550"/>
                    </a:moveTo>
                    <a:cubicBezTo>
                      <a:pt x="29369" y="155575"/>
                      <a:pt x="58738" y="101600"/>
                      <a:pt x="171450" y="66675"/>
                    </a:cubicBezTo>
                    <a:cubicBezTo>
                      <a:pt x="284163" y="31750"/>
                      <a:pt x="480219" y="15875"/>
                      <a:pt x="676275" y="0"/>
                    </a:cubicBezTo>
                  </a:path>
                </a:pathLst>
              </a:custGeom>
              <a:noFill/>
              <a:ln w="19050">
                <a:solidFill>
                  <a:srgbClr val="0000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1" name="TextBox 70"/>
            <p:cNvSpPr txBox="1"/>
            <p:nvPr/>
          </p:nvSpPr>
          <p:spPr>
            <a:xfrm flipV="1">
              <a:off x="4106629" y="2205234"/>
              <a:ext cx="20955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? bông hoa</a:t>
              </a:r>
              <a:endParaRPr lang="en-US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74" name="Group 73"/>
          <p:cNvGrpSpPr/>
          <p:nvPr/>
        </p:nvGrpSpPr>
        <p:grpSpPr>
          <a:xfrm flipV="1">
            <a:off x="8526223" y="1984412"/>
            <a:ext cx="3010046" cy="637325"/>
            <a:chOff x="2952750" y="2623868"/>
            <a:chExt cx="8312401" cy="662257"/>
          </a:xfrm>
        </p:grpSpPr>
        <p:grpSp>
          <p:nvGrpSpPr>
            <p:cNvPr id="75" name="Group 74"/>
            <p:cNvGrpSpPr/>
            <p:nvPr/>
          </p:nvGrpSpPr>
          <p:grpSpPr>
            <a:xfrm>
              <a:off x="2952750" y="3066644"/>
              <a:ext cx="3991261" cy="219481"/>
              <a:chOff x="2952750" y="3066644"/>
              <a:chExt cx="3991261" cy="219481"/>
            </a:xfrm>
          </p:grpSpPr>
          <p:sp>
            <p:nvSpPr>
              <p:cNvPr id="77" name="Freeform 76"/>
              <p:cNvSpPr/>
              <p:nvPr/>
            </p:nvSpPr>
            <p:spPr>
              <a:xfrm>
                <a:off x="2952750" y="3076575"/>
                <a:ext cx="676275" cy="209550"/>
              </a:xfrm>
              <a:custGeom>
                <a:avLst/>
                <a:gdLst>
                  <a:gd name="connsiteX0" fmla="*/ 0 w 676275"/>
                  <a:gd name="connsiteY0" fmla="*/ 209550 h 209550"/>
                  <a:gd name="connsiteX1" fmla="*/ 171450 w 676275"/>
                  <a:gd name="connsiteY1" fmla="*/ 66675 h 209550"/>
                  <a:gd name="connsiteX2" fmla="*/ 676275 w 676275"/>
                  <a:gd name="connsiteY2" fmla="*/ 0 h 209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76275" h="209550">
                    <a:moveTo>
                      <a:pt x="0" y="209550"/>
                    </a:moveTo>
                    <a:cubicBezTo>
                      <a:pt x="29369" y="155575"/>
                      <a:pt x="58738" y="101600"/>
                      <a:pt x="171450" y="66675"/>
                    </a:cubicBezTo>
                    <a:cubicBezTo>
                      <a:pt x="284163" y="31750"/>
                      <a:pt x="480219" y="15875"/>
                      <a:pt x="676275" y="0"/>
                    </a:cubicBezTo>
                  </a:path>
                </a:pathLst>
              </a:custGeom>
              <a:noFill/>
              <a:ln w="19050">
                <a:solidFill>
                  <a:srgbClr val="0000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Freeform 77"/>
              <p:cNvSpPr/>
              <p:nvPr/>
            </p:nvSpPr>
            <p:spPr>
              <a:xfrm flipH="1">
                <a:off x="6267736" y="3066644"/>
                <a:ext cx="676275" cy="209550"/>
              </a:xfrm>
              <a:custGeom>
                <a:avLst/>
                <a:gdLst>
                  <a:gd name="connsiteX0" fmla="*/ 0 w 676275"/>
                  <a:gd name="connsiteY0" fmla="*/ 209550 h 209550"/>
                  <a:gd name="connsiteX1" fmla="*/ 171450 w 676275"/>
                  <a:gd name="connsiteY1" fmla="*/ 66675 h 209550"/>
                  <a:gd name="connsiteX2" fmla="*/ 676275 w 676275"/>
                  <a:gd name="connsiteY2" fmla="*/ 0 h 209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76275" h="209550">
                    <a:moveTo>
                      <a:pt x="0" y="209550"/>
                    </a:moveTo>
                    <a:cubicBezTo>
                      <a:pt x="29369" y="155575"/>
                      <a:pt x="58738" y="101600"/>
                      <a:pt x="171450" y="66675"/>
                    </a:cubicBezTo>
                    <a:cubicBezTo>
                      <a:pt x="284163" y="31750"/>
                      <a:pt x="480219" y="15875"/>
                      <a:pt x="676275" y="0"/>
                    </a:cubicBezTo>
                  </a:path>
                </a:pathLst>
              </a:custGeom>
              <a:noFill/>
              <a:ln w="19050">
                <a:solidFill>
                  <a:srgbClr val="0000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6" name="TextBox 75"/>
            <p:cNvSpPr txBox="1"/>
            <p:nvPr/>
          </p:nvSpPr>
          <p:spPr>
            <a:xfrm>
              <a:off x="3085498" y="2623868"/>
              <a:ext cx="8179653" cy="479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79" name="TextBox 78"/>
          <p:cNvSpPr txBox="1"/>
          <p:nvPr/>
        </p:nvSpPr>
        <p:spPr>
          <a:xfrm>
            <a:off x="5282642" y="523734"/>
            <a:ext cx="25209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Tóm tắt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0" name="Group 79"/>
          <p:cNvGrpSpPr/>
          <p:nvPr/>
        </p:nvGrpSpPr>
        <p:grpSpPr>
          <a:xfrm>
            <a:off x="4502480" y="1332015"/>
            <a:ext cx="6995690" cy="1208162"/>
            <a:chOff x="2963074" y="2071093"/>
            <a:chExt cx="5104904" cy="1208162"/>
          </a:xfrm>
        </p:grpSpPr>
        <p:grpSp>
          <p:nvGrpSpPr>
            <p:cNvPr id="81" name="Group 80"/>
            <p:cNvGrpSpPr/>
            <p:nvPr/>
          </p:nvGrpSpPr>
          <p:grpSpPr>
            <a:xfrm>
              <a:off x="2963074" y="2504321"/>
              <a:ext cx="3963072" cy="220360"/>
              <a:chOff x="2963074" y="2504321"/>
              <a:chExt cx="3963072" cy="220360"/>
            </a:xfrm>
          </p:grpSpPr>
          <p:sp>
            <p:nvSpPr>
              <p:cNvPr id="84" name="Freeform 83"/>
              <p:cNvSpPr/>
              <p:nvPr/>
            </p:nvSpPr>
            <p:spPr>
              <a:xfrm>
                <a:off x="2963074" y="2515131"/>
                <a:ext cx="676275" cy="209550"/>
              </a:xfrm>
              <a:custGeom>
                <a:avLst/>
                <a:gdLst>
                  <a:gd name="connsiteX0" fmla="*/ 0 w 676275"/>
                  <a:gd name="connsiteY0" fmla="*/ 209550 h 209550"/>
                  <a:gd name="connsiteX1" fmla="*/ 171450 w 676275"/>
                  <a:gd name="connsiteY1" fmla="*/ 66675 h 209550"/>
                  <a:gd name="connsiteX2" fmla="*/ 676275 w 676275"/>
                  <a:gd name="connsiteY2" fmla="*/ 0 h 209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76275" h="209550">
                    <a:moveTo>
                      <a:pt x="0" y="209550"/>
                    </a:moveTo>
                    <a:cubicBezTo>
                      <a:pt x="29369" y="155575"/>
                      <a:pt x="58738" y="101600"/>
                      <a:pt x="171450" y="66675"/>
                    </a:cubicBezTo>
                    <a:cubicBezTo>
                      <a:pt x="284163" y="31750"/>
                      <a:pt x="480219" y="15875"/>
                      <a:pt x="676275" y="0"/>
                    </a:cubicBezTo>
                  </a:path>
                </a:pathLst>
              </a:custGeom>
              <a:noFill/>
              <a:ln w="19050">
                <a:solidFill>
                  <a:srgbClr val="0000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5" name="Freeform 84"/>
              <p:cNvSpPr/>
              <p:nvPr/>
            </p:nvSpPr>
            <p:spPr>
              <a:xfrm flipH="1">
                <a:off x="6249871" y="2504321"/>
                <a:ext cx="676275" cy="209550"/>
              </a:xfrm>
              <a:custGeom>
                <a:avLst/>
                <a:gdLst>
                  <a:gd name="connsiteX0" fmla="*/ 0 w 676275"/>
                  <a:gd name="connsiteY0" fmla="*/ 209550 h 209550"/>
                  <a:gd name="connsiteX1" fmla="*/ 171450 w 676275"/>
                  <a:gd name="connsiteY1" fmla="*/ 66675 h 209550"/>
                  <a:gd name="connsiteX2" fmla="*/ 676275 w 676275"/>
                  <a:gd name="connsiteY2" fmla="*/ 0 h 209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76275" h="209550">
                    <a:moveTo>
                      <a:pt x="0" y="209550"/>
                    </a:moveTo>
                    <a:cubicBezTo>
                      <a:pt x="29369" y="155575"/>
                      <a:pt x="58738" y="101600"/>
                      <a:pt x="171450" y="66675"/>
                    </a:cubicBezTo>
                    <a:cubicBezTo>
                      <a:pt x="284163" y="31750"/>
                      <a:pt x="480219" y="15875"/>
                      <a:pt x="676275" y="0"/>
                    </a:cubicBezTo>
                  </a:path>
                </a:pathLst>
              </a:custGeom>
              <a:noFill/>
              <a:ln w="19050">
                <a:solidFill>
                  <a:srgbClr val="0000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2" name="TextBox 81"/>
            <p:cNvSpPr txBox="1"/>
            <p:nvPr/>
          </p:nvSpPr>
          <p:spPr>
            <a:xfrm>
              <a:off x="4217839" y="2071093"/>
              <a:ext cx="20955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smtClean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 bông hoa</a:t>
              </a:r>
              <a:endParaRPr lang="en-US" sz="24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5972478" y="2817590"/>
              <a:ext cx="20955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smtClean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 bông hoa</a:t>
              </a:r>
              <a:endParaRPr lang="en-US" sz="24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" name="Oval Callout 1"/>
          <p:cNvSpPr/>
          <p:nvPr/>
        </p:nvSpPr>
        <p:spPr>
          <a:xfrm>
            <a:off x="8130005" y="809111"/>
            <a:ext cx="1466850" cy="752475"/>
          </a:xfrm>
          <a:prstGeom prst="wedgeEllipseCallout">
            <a:avLst>
              <a:gd name="adj1" fmla="val -48755"/>
              <a:gd name="adj2" fmla="val 53639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lớn</a:t>
            </a:r>
            <a:endParaRPr lang="en-US" sz="2400" b="1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6" name="Oval Callout 85"/>
          <p:cNvSpPr/>
          <p:nvPr/>
        </p:nvSpPr>
        <p:spPr>
          <a:xfrm>
            <a:off x="7748407" y="3007675"/>
            <a:ext cx="1537916" cy="752475"/>
          </a:xfrm>
          <a:prstGeom prst="wedgeEllipseCallout">
            <a:avLst>
              <a:gd name="adj1" fmla="val -41421"/>
              <a:gd name="adj2" fmla="val -62818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bé</a:t>
            </a:r>
            <a:endParaRPr lang="en-US" sz="2400" b="1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8" name="Oval Callout 87"/>
          <p:cNvSpPr/>
          <p:nvPr/>
        </p:nvSpPr>
        <p:spPr>
          <a:xfrm>
            <a:off x="9998353" y="2291083"/>
            <a:ext cx="1537916" cy="752475"/>
          </a:xfrm>
          <a:prstGeom prst="wedgeEllipseCallout">
            <a:avLst>
              <a:gd name="adj1" fmla="val -51331"/>
              <a:gd name="adj2" fmla="val -69146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 ít hơn</a:t>
            </a:r>
            <a:endParaRPr lang="en-US" sz="2400" b="1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5174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6" grpId="0" animBg="1"/>
      <p:bldP spid="8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1">
            <a:extLst>
              <a:ext uri="{FF2B5EF4-FFF2-40B4-BE49-F238E27FC236}">
                <a16:creationId xmlns:a16="http://schemas.microsoft.com/office/drawing/2014/main" id="{12C3A1E5-4CD9-4374-9F5D-2848BA39B830}"/>
              </a:ext>
            </a:extLst>
          </p:cNvPr>
          <p:cNvGrpSpPr/>
          <p:nvPr/>
        </p:nvGrpSpPr>
        <p:grpSpPr>
          <a:xfrm>
            <a:off x="-247997" y="608178"/>
            <a:ext cx="11441759" cy="5883467"/>
            <a:chOff x="341926" y="208486"/>
            <a:chExt cx="11441759" cy="5883467"/>
          </a:xfrm>
        </p:grpSpPr>
        <p:pic>
          <p:nvPicPr>
            <p:cNvPr id="14" name="134">
              <a:extLst>
                <a:ext uri="{FF2B5EF4-FFF2-40B4-BE49-F238E27FC236}">
                  <a16:creationId xmlns:a16="http://schemas.microsoft.com/office/drawing/2014/main" id="{077E52A1-5237-4CBD-B20A-9FC053D20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5" name="135">
              <a:extLst>
                <a:ext uri="{FF2B5EF4-FFF2-40B4-BE49-F238E27FC236}">
                  <a16:creationId xmlns:a16="http://schemas.microsoft.com/office/drawing/2014/main" id="{929A8081-E46A-4FFE-BB3D-442299018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6" name="136">
              <a:extLst>
                <a:ext uri="{FF2B5EF4-FFF2-40B4-BE49-F238E27FC236}">
                  <a16:creationId xmlns:a16="http://schemas.microsoft.com/office/drawing/2014/main" id="{9879CD1A-0D35-4DA4-9870-1791005D5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17" name="142">
              <a:extLst>
                <a:ext uri="{FF2B5EF4-FFF2-40B4-BE49-F238E27FC236}">
                  <a16:creationId xmlns:a16="http://schemas.microsoft.com/office/drawing/2014/main" id="{AF0DBF33-5133-4AF4-AAE5-FEB67BA03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8" name="137">
            <a:extLst>
              <a:ext uri="{FF2B5EF4-FFF2-40B4-BE49-F238E27FC236}">
                <a16:creationId xmlns:a16="http://schemas.microsoft.com/office/drawing/2014/main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</p:spPr>
      </p:pic>
      <p:pic>
        <p:nvPicPr>
          <p:cNvPr id="19" name="138">
            <a:extLst>
              <a:ext uri="{FF2B5EF4-FFF2-40B4-BE49-F238E27FC236}">
                <a16:creationId xmlns:a16="http://schemas.microsoft.com/office/drawing/2014/main" id="{3A941595-1255-41BF-829F-8446EA7295E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52136" y="4705242"/>
            <a:ext cx="2316681" cy="1268078"/>
          </a:xfrm>
          <a:prstGeom prst="rect">
            <a:avLst/>
          </a:prstGeom>
        </p:spPr>
      </p:pic>
      <p:pic>
        <p:nvPicPr>
          <p:cNvPr id="20" name="139">
            <a:extLst>
              <a:ext uri="{FF2B5EF4-FFF2-40B4-BE49-F238E27FC236}">
                <a16:creationId xmlns:a16="http://schemas.microsoft.com/office/drawing/2014/main" id="{FC6C53D4-E518-4407-A903-31D48C646C4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77765" y="2132089"/>
            <a:ext cx="2523963" cy="2505673"/>
          </a:xfrm>
          <a:prstGeom prst="rect">
            <a:avLst/>
          </a:prstGeom>
        </p:spPr>
      </p:pic>
      <p:pic>
        <p:nvPicPr>
          <p:cNvPr id="21" name="140">
            <a:extLst>
              <a:ext uri="{FF2B5EF4-FFF2-40B4-BE49-F238E27FC236}">
                <a16:creationId xmlns:a16="http://schemas.microsoft.com/office/drawing/2014/main" id="{69EDCC80-346C-4884-9166-D0F22B545DE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53333" y="4267987"/>
            <a:ext cx="2553891" cy="2034204"/>
          </a:xfrm>
          <a:prstGeom prst="rect">
            <a:avLst/>
          </a:prstGeom>
        </p:spPr>
      </p:pic>
      <p:pic>
        <p:nvPicPr>
          <p:cNvPr id="22" name="141">
            <a:extLst>
              <a:ext uri="{FF2B5EF4-FFF2-40B4-BE49-F238E27FC236}">
                <a16:creationId xmlns:a16="http://schemas.microsoft.com/office/drawing/2014/main" id="{FDD3BB1E-71DB-418D-9CCD-4B202B38298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395784" y="1924966"/>
            <a:ext cx="871804" cy="865707"/>
          </a:xfrm>
          <a:prstGeom prst="rect">
            <a:avLst/>
          </a:prstGeom>
        </p:spPr>
      </p:pic>
      <p:pic>
        <p:nvPicPr>
          <p:cNvPr id="23" name="147">
            <a:extLst>
              <a:ext uri="{FF2B5EF4-FFF2-40B4-BE49-F238E27FC236}">
                <a16:creationId xmlns:a16="http://schemas.microsoft.com/office/drawing/2014/main" id="{10E6BA1D-2F0A-4B82-8B28-D856EBCFE46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715899" y="1826649"/>
            <a:ext cx="457240" cy="481626"/>
          </a:xfrm>
          <a:prstGeom prst="rect">
            <a:avLst/>
          </a:prstGeom>
        </p:spPr>
      </p:pic>
      <p:pic>
        <p:nvPicPr>
          <p:cNvPr id="24" name="148">
            <a:extLst>
              <a:ext uri="{FF2B5EF4-FFF2-40B4-BE49-F238E27FC236}">
                <a16:creationId xmlns:a16="http://schemas.microsoft.com/office/drawing/2014/main" id="{693EB7BD-6DD5-48F7-9313-A02A504C8BA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435146" y="2363646"/>
            <a:ext cx="1030313" cy="1024217"/>
          </a:xfrm>
          <a:prstGeom prst="rect">
            <a:avLst/>
          </a:prstGeom>
        </p:spPr>
      </p:pic>
      <p:pic>
        <p:nvPicPr>
          <p:cNvPr id="25" name="143">
            <a:extLst>
              <a:ext uri="{FF2B5EF4-FFF2-40B4-BE49-F238E27FC236}">
                <a16:creationId xmlns:a16="http://schemas.microsoft.com/office/drawing/2014/main" id="{30300982-5E8F-4BCF-AF90-200D63E7222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160684" y="554436"/>
            <a:ext cx="896190" cy="1012024"/>
          </a:xfrm>
          <a:prstGeom prst="rect">
            <a:avLst/>
          </a:prstGeom>
        </p:spPr>
      </p:pic>
      <p:pic>
        <p:nvPicPr>
          <p:cNvPr id="26" name="146">
            <a:extLst>
              <a:ext uri="{FF2B5EF4-FFF2-40B4-BE49-F238E27FC236}">
                <a16:creationId xmlns:a16="http://schemas.microsoft.com/office/drawing/2014/main" id="{9270ECDF-DFA2-4EDB-827B-B84F84788AFF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188076" y="505654"/>
            <a:ext cx="969348" cy="1091279"/>
          </a:xfrm>
          <a:prstGeom prst="rect">
            <a:avLst/>
          </a:prstGeom>
        </p:spPr>
      </p:pic>
      <p:pic>
        <p:nvPicPr>
          <p:cNvPr id="27" name="145">
            <a:extLst>
              <a:ext uri="{FF2B5EF4-FFF2-40B4-BE49-F238E27FC236}">
                <a16:creationId xmlns:a16="http://schemas.microsoft.com/office/drawing/2014/main" id="{FF23D3F9-D0B1-4C1A-A8E7-83DCBFA6F045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328553" y="632953"/>
            <a:ext cx="768163" cy="883997"/>
          </a:xfrm>
          <a:prstGeom prst="rect">
            <a:avLst/>
          </a:prstGeom>
        </p:spPr>
      </p:pic>
      <p:pic>
        <p:nvPicPr>
          <p:cNvPr id="28" name="144">
            <a:extLst>
              <a:ext uri="{FF2B5EF4-FFF2-40B4-BE49-F238E27FC236}">
                <a16:creationId xmlns:a16="http://schemas.microsoft.com/office/drawing/2014/main" id="{5CBE300A-EA79-4AD7-8708-256F5C4B293E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390792" y="608178"/>
            <a:ext cx="768163" cy="890093"/>
          </a:xfrm>
          <a:prstGeom prst="rect">
            <a:avLst/>
          </a:prstGeom>
        </p:spPr>
      </p:pic>
      <p:pic>
        <p:nvPicPr>
          <p:cNvPr id="29" name="149">
            <a:extLst>
              <a:ext uri="{FF2B5EF4-FFF2-40B4-BE49-F238E27FC236}">
                <a16:creationId xmlns:a16="http://schemas.microsoft.com/office/drawing/2014/main" id="{D29A04D4-7147-4E12-81F2-D90C4D380B30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904" r="-11007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</p:spPr>
      </p:pic>
      <p:pic>
        <p:nvPicPr>
          <p:cNvPr id="30" name="3">
            <a:extLst>
              <a:ext uri="{FF2B5EF4-FFF2-40B4-BE49-F238E27FC236}">
                <a16:creationId xmlns:a16="http://schemas.microsoft.com/office/drawing/2014/main" id="{31A6850E-8354-454B-A391-212694574148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5919850" y="-1153456"/>
            <a:ext cx="352299" cy="5802530"/>
          </a:xfrm>
          <a:prstGeom prst="rect">
            <a:avLst/>
          </a:prstGeom>
        </p:spPr>
      </p:pic>
      <p:pic>
        <p:nvPicPr>
          <p:cNvPr id="34" name="1">
            <a:extLst>
              <a:ext uri="{FF2B5EF4-FFF2-40B4-BE49-F238E27FC236}">
                <a16:creationId xmlns:a16="http://schemas.microsoft.com/office/drawing/2014/main" id="{CB329D35-9D3D-4FCC-B9F1-BF064D3C5FD1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2889009" cy="1758721"/>
          </a:xfrm>
          <a:prstGeom prst="rect">
            <a:avLst/>
          </a:prstGeom>
        </p:spPr>
      </p:pic>
      <p:pic>
        <p:nvPicPr>
          <p:cNvPr id="5" name="4">
            <a:extLst>
              <a:ext uri="{FF2B5EF4-FFF2-40B4-BE49-F238E27FC236}">
                <a16:creationId xmlns:a16="http://schemas.microsoft.com/office/drawing/2014/main" id="{1E276810-0DD4-4CB8-A5E9-27602BA1DBDF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 flipV="1">
            <a:off x="5989586" y="1527441"/>
            <a:ext cx="352299" cy="5802531"/>
          </a:xfrm>
          <a:prstGeom prst="rect">
            <a:avLst/>
          </a:prstGeom>
        </p:spPr>
      </p:pic>
      <p:sp>
        <p:nvSpPr>
          <p:cNvPr id="8" name="39">
            <a:extLst>
              <a:ext uri="{FF2B5EF4-FFF2-40B4-BE49-F238E27FC236}">
                <a16:creationId xmlns:a16="http://schemas.microsoft.com/office/drawing/2014/main" id="{053EA615-0AE2-47A6-A802-6B92DD9EB92E}"/>
              </a:ext>
            </a:extLst>
          </p:cNvPr>
          <p:cNvSpPr txBox="1"/>
          <p:nvPr/>
        </p:nvSpPr>
        <p:spPr>
          <a:xfrm flipH="1">
            <a:off x="2753636" y="2404467"/>
            <a:ext cx="6517204" cy="1423457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Thực</a:t>
            </a:r>
            <a:r>
              <a:rPr kumimoji="0" lang="en-US" altLang="zh-CN" sz="88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8800" b="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hành</a:t>
            </a:r>
            <a:endParaRPr kumimoji="0" lang="zh-CN" altLang="en-US" sz="8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  <p:pic>
        <p:nvPicPr>
          <p:cNvPr id="13" name="1">
            <a:extLst>
              <a:ext uri="{FF2B5EF4-FFF2-40B4-BE49-F238E27FC236}">
                <a16:creationId xmlns:a16="http://schemas.microsoft.com/office/drawing/2014/main" id="{6E9BFC22-00B8-4DEA-9521-049992E540E7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52296"/>
            <a:ext cx="4355558" cy="2651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140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330" y="387310"/>
            <a:ext cx="10664597" cy="1228967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>
            <a:off x="1800225" y="1122431"/>
            <a:ext cx="4913015" cy="2462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V="1">
            <a:off x="6800850" y="1120257"/>
            <a:ext cx="4314825" cy="1773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TextBox 78"/>
          <p:cNvSpPr txBox="1"/>
          <p:nvPr/>
        </p:nvSpPr>
        <p:spPr>
          <a:xfrm>
            <a:off x="0" y="4453699"/>
            <a:ext cx="12192000" cy="2400657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ts val="4500"/>
              </a:lnSpc>
            </a:pPr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ít</a:t>
            </a:r>
            <a:r>
              <a:rPr lang="en-US" sz="2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endParaRPr lang="en-US" sz="2800" b="1" dirty="0" smtClean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4500"/>
              </a:lnSpc>
            </a:pP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ts val="4500"/>
              </a:lnSpc>
            </a:pP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ít</a:t>
            </a:r>
            <a:r>
              <a:rPr lang="en-US" sz="2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ts val="4500"/>
              </a:lnSpc>
            </a:pP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ít</a:t>
            </a:r>
            <a:r>
              <a:rPr lang="en-US" sz="2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”.</a:t>
            </a:r>
            <a:endParaRPr lang="en-US" sz="28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22435" y="5075195"/>
            <a:ext cx="78731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quyển</a:t>
            </a:r>
            <a:r>
              <a:rPr lang="en-US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ngăn</a:t>
            </a:r>
            <a:r>
              <a:rPr lang="en-US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9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quyển</a:t>
            </a:r>
            <a:r>
              <a:rPr lang="en-US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8483651" y="5654027"/>
            <a:ext cx="4904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ít</a:t>
            </a:r>
            <a:r>
              <a:rPr lang="en-US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4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quyển</a:t>
            </a:r>
            <a:r>
              <a:rPr lang="en-US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6999143" y="6258318"/>
            <a:ext cx="78731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quyển</a:t>
            </a:r>
            <a:r>
              <a:rPr lang="en-US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ngăn</a:t>
            </a:r>
            <a:r>
              <a:rPr lang="en-US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707651" y="2580717"/>
            <a:ext cx="280358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Ngăn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Ngăn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: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5209172" y="1814515"/>
            <a:ext cx="25209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97" name="Group 96"/>
          <p:cNvGrpSpPr/>
          <p:nvPr/>
        </p:nvGrpSpPr>
        <p:grpSpPr>
          <a:xfrm flipV="1">
            <a:off x="3764428" y="3578580"/>
            <a:ext cx="3983530" cy="176543"/>
            <a:chOff x="2960483" y="3186819"/>
            <a:chExt cx="3983530" cy="176543"/>
          </a:xfrm>
        </p:grpSpPr>
        <p:cxnSp>
          <p:nvCxnSpPr>
            <p:cNvPr id="98" name="Straight Connector 97"/>
            <p:cNvCxnSpPr/>
            <p:nvPr/>
          </p:nvCxnSpPr>
          <p:spPr>
            <a:xfrm>
              <a:off x="2960488" y="3277354"/>
              <a:ext cx="3983525" cy="0"/>
            </a:xfrm>
            <a:prstGeom prst="line">
              <a:avLst/>
            </a:prstGeom>
            <a:ln w="28575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/>
            <p:cNvCxnSpPr/>
            <p:nvPr/>
          </p:nvCxnSpPr>
          <p:spPr>
            <a:xfrm>
              <a:off x="2960483" y="3186819"/>
              <a:ext cx="0" cy="172016"/>
            </a:xfrm>
            <a:prstGeom prst="line">
              <a:avLst/>
            </a:prstGeom>
            <a:ln w="28575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/>
            <p:cNvCxnSpPr/>
            <p:nvPr/>
          </p:nvCxnSpPr>
          <p:spPr>
            <a:xfrm>
              <a:off x="6944013" y="3191346"/>
              <a:ext cx="0" cy="172016"/>
            </a:xfrm>
            <a:prstGeom prst="line">
              <a:avLst/>
            </a:prstGeom>
            <a:ln w="28575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1" name="Group 100"/>
          <p:cNvGrpSpPr/>
          <p:nvPr/>
        </p:nvGrpSpPr>
        <p:grpSpPr>
          <a:xfrm flipH="1">
            <a:off x="3764433" y="2963221"/>
            <a:ext cx="3983530" cy="176543"/>
            <a:chOff x="2960483" y="3186819"/>
            <a:chExt cx="3983530" cy="176543"/>
          </a:xfrm>
        </p:grpSpPr>
        <p:cxnSp>
          <p:nvCxnSpPr>
            <p:cNvPr id="102" name="Straight Connector 101"/>
            <p:cNvCxnSpPr/>
            <p:nvPr/>
          </p:nvCxnSpPr>
          <p:spPr>
            <a:xfrm>
              <a:off x="2960488" y="3277354"/>
              <a:ext cx="3983525" cy="0"/>
            </a:xfrm>
            <a:prstGeom prst="line">
              <a:avLst/>
            </a:prstGeom>
            <a:ln w="28575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/>
            <p:cNvCxnSpPr/>
            <p:nvPr/>
          </p:nvCxnSpPr>
          <p:spPr>
            <a:xfrm>
              <a:off x="2960483" y="3186819"/>
              <a:ext cx="0" cy="172016"/>
            </a:xfrm>
            <a:prstGeom prst="line">
              <a:avLst/>
            </a:prstGeom>
            <a:ln w="28575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/>
            <p:cNvCxnSpPr/>
            <p:nvPr/>
          </p:nvCxnSpPr>
          <p:spPr>
            <a:xfrm>
              <a:off x="6944013" y="3191346"/>
              <a:ext cx="0" cy="172016"/>
            </a:xfrm>
            <a:prstGeom prst="line">
              <a:avLst/>
            </a:prstGeom>
            <a:ln w="28575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05" name="Straight Connector 104"/>
          <p:cNvCxnSpPr/>
          <p:nvPr/>
        </p:nvCxnSpPr>
        <p:spPr>
          <a:xfrm flipH="1">
            <a:off x="7765815" y="3036749"/>
            <a:ext cx="0" cy="630103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6" name="Group 105"/>
          <p:cNvGrpSpPr/>
          <p:nvPr/>
        </p:nvGrpSpPr>
        <p:grpSpPr>
          <a:xfrm flipV="1">
            <a:off x="3767019" y="3658305"/>
            <a:ext cx="3963072" cy="519447"/>
            <a:chOff x="2963074" y="2205234"/>
            <a:chExt cx="3963072" cy="519447"/>
          </a:xfrm>
        </p:grpSpPr>
        <p:grpSp>
          <p:nvGrpSpPr>
            <p:cNvPr id="107" name="Group 106"/>
            <p:cNvGrpSpPr/>
            <p:nvPr/>
          </p:nvGrpSpPr>
          <p:grpSpPr>
            <a:xfrm>
              <a:off x="2963074" y="2504321"/>
              <a:ext cx="3963072" cy="220360"/>
              <a:chOff x="2963074" y="2504321"/>
              <a:chExt cx="3963072" cy="220360"/>
            </a:xfrm>
          </p:grpSpPr>
          <p:sp>
            <p:nvSpPr>
              <p:cNvPr id="109" name="Freeform 108"/>
              <p:cNvSpPr/>
              <p:nvPr/>
            </p:nvSpPr>
            <p:spPr>
              <a:xfrm>
                <a:off x="2963074" y="2515131"/>
                <a:ext cx="676275" cy="209550"/>
              </a:xfrm>
              <a:custGeom>
                <a:avLst/>
                <a:gdLst>
                  <a:gd name="connsiteX0" fmla="*/ 0 w 676275"/>
                  <a:gd name="connsiteY0" fmla="*/ 209550 h 209550"/>
                  <a:gd name="connsiteX1" fmla="*/ 171450 w 676275"/>
                  <a:gd name="connsiteY1" fmla="*/ 66675 h 209550"/>
                  <a:gd name="connsiteX2" fmla="*/ 676275 w 676275"/>
                  <a:gd name="connsiteY2" fmla="*/ 0 h 209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76275" h="209550">
                    <a:moveTo>
                      <a:pt x="0" y="209550"/>
                    </a:moveTo>
                    <a:cubicBezTo>
                      <a:pt x="29369" y="155575"/>
                      <a:pt x="58738" y="101600"/>
                      <a:pt x="171450" y="66675"/>
                    </a:cubicBezTo>
                    <a:cubicBezTo>
                      <a:pt x="284163" y="31750"/>
                      <a:pt x="480219" y="15875"/>
                      <a:pt x="676275" y="0"/>
                    </a:cubicBezTo>
                  </a:path>
                </a:pathLst>
              </a:custGeom>
              <a:noFill/>
              <a:ln w="19050">
                <a:solidFill>
                  <a:srgbClr val="0000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0" name="Freeform 109"/>
              <p:cNvSpPr/>
              <p:nvPr/>
            </p:nvSpPr>
            <p:spPr>
              <a:xfrm flipH="1">
                <a:off x="6249871" y="2504321"/>
                <a:ext cx="676275" cy="209550"/>
              </a:xfrm>
              <a:custGeom>
                <a:avLst/>
                <a:gdLst>
                  <a:gd name="connsiteX0" fmla="*/ 0 w 676275"/>
                  <a:gd name="connsiteY0" fmla="*/ 209550 h 209550"/>
                  <a:gd name="connsiteX1" fmla="*/ 171450 w 676275"/>
                  <a:gd name="connsiteY1" fmla="*/ 66675 h 209550"/>
                  <a:gd name="connsiteX2" fmla="*/ 676275 w 676275"/>
                  <a:gd name="connsiteY2" fmla="*/ 0 h 209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76275" h="209550">
                    <a:moveTo>
                      <a:pt x="0" y="209550"/>
                    </a:moveTo>
                    <a:cubicBezTo>
                      <a:pt x="29369" y="155575"/>
                      <a:pt x="58738" y="101600"/>
                      <a:pt x="171450" y="66675"/>
                    </a:cubicBezTo>
                    <a:cubicBezTo>
                      <a:pt x="284163" y="31750"/>
                      <a:pt x="480219" y="15875"/>
                      <a:pt x="676275" y="0"/>
                    </a:cubicBezTo>
                  </a:path>
                </a:pathLst>
              </a:custGeom>
              <a:noFill/>
              <a:ln w="19050">
                <a:solidFill>
                  <a:srgbClr val="0000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08" name="TextBox 107"/>
            <p:cNvSpPr txBox="1"/>
            <p:nvPr/>
          </p:nvSpPr>
          <p:spPr>
            <a:xfrm flipV="1">
              <a:off x="4106629" y="2205234"/>
              <a:ext cx="20955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? </a:t>
              </a:r>
              <a:r>
                <a:rPr lang="en-US" sz="2400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quyển</a:t>
              </a:r>
              <a:r>
                <a:rPr lang="en-US" sz="2400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sách</a:t>
              </a:r>
              <a:endPara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11" name="Group 110"/>
          <p:cNvGrpSpPr/>
          <p:nvPr/>
        </p:nvGrpSpPr>
        <p:grpSpPr>
          <a:xfrm flipV="1">
            <a:off x="7788171" y="3040276"/>
            <a:ext cx="3010046" cy="637325"/>
            <a:chOff x="2952750" y="2623868"/>
            <a:chExt cx="8312401" cy="662257"/>
          </a:xfrm>
        </p:grpSpPr>
        <p:grpSp>
          <p:nvGrpSpPr>
            <p:cNvPr id="112" name="Group 111"/>
            <p:cNvGrpSpPr/>
            <p:nvPr/>
          </p:nvGrpSpPr>
          <p:grpSpPr>
            <a:xfrm>
              <a:off x="2952750" y="3066644"/>
              <a:ext cx="3991261" cy="219481"/>
              <a:chOff x="2952750" y="3066644"/>
              <a:chExt cx="3991261" cy="219481"/>
            </a:xfrm>
          </p:grpSpPr>
          <p:sp>
            <p:nvSpPr>
              <p:cNvPr id="114" name="Freeform 113"/>
              <p:cNvSpPr/>
              <p:nvPr/>
            </p:nvSpPr>
            <p:spPr>
              <a:xfrm>
                <a:off x="2952750" y="3076575"/>
                <a:ext cx="676275" cy="209550"/>
              </a:xfrm>
              <a:custGeom>
                <a:avLst/>
                <a:gdLst>
                  <a:gd name="connsiteX0" fmla="*/ 0 w 676275"/>
                  <a:gd name="connsiteY0" fmla="*/ 209550 h 209550"/>
                  <a:gd name="connsiteX1" fmla="*/ 171450 w 676275"/>
                  <a:gd name="connsiteY1" fmla="*/ 66675 h 209550"/>
                  <a:gd name="connsiteX2" fmla="*/ 676275 w 676275"/>
                  <a:gd name="connsiteY2" fmla="*/ 0 h 209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76275" h="209550">
                    <a:moveTo>
                      <a:pt x="0" y="209550"/>
                    </a:moveTo>
                    <a:cubicBezTo>
                      <a:pt x="29369" y="155575"/>
                      <a:pt x="58738" y="101600"/>
                      <a:pt x="171450" y="66675"/>
                    </a:cubicBezTo>
                    <a:cubicBezTo>
                      <a:pt x="284163" y="31750"/>
                      <a:pt x="480219" y="15875"/>
                      <a:pt x="676275" y="0"/>
                    </a:cubicBezTo>
                  </a:path>
                </a:pathLst>
              </a:custGeom>
              <a:noFill/>
              <a:ln w="19050">
                <a:solidFill>
                  <a:srgbClr val="0000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5" name="Freeform 114"/>
              <p:cNvSpPr/>
              <p:nvPr/>
            </p:nvSpPr>
            <p:spPr>
              <a:xfrm flipH="1">
                <a:off x="6267736" y="3066644"/>
                <a:ext cx="676275" cy="209550"/>
              </a:xfrm>
              <a:custGeom>
                <a:avLst/>
                <a:gdLst>
                  <a:gd name="connsiteX0" fmla="*/ 0 w 676275"/>
                  <a:gd name="connsiteY0" fmla="*/ 209550 h 209550"/>
                  <a:gd name="connsiteX1" fmla="*/ 171450 w 676275"/>
                  <a:gd name="connsiteY1" fmla="*/ 66675 h 209550"/>
                  <a:gd name="connsiteX2" fmla="*/ 676275 w 676275"/>
                  <a:gd name="connsiteY2" fmla="*/ 0 h 209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76275" h="209550">
                    <a:moveTo>
                      <a:pt x="0" y="209550"/>
                    </a:moveTo>
                    <a:cubicBezTo>
                      <a:pt x="29369" y="155575"/>
                      <a:pt x="58738" y="101600"/>
                      <a:pt x="171450" y="66675"/>
                    </a:cubicBezTo>
                    <a:cubicBezTo>
                      <a:pt x="284163" y="31750"/>
                      <a:pt x="480219" y="15875"/>
                      <a:pt x="676275" y="0"/>
                    </a:cubicBezTo>
                  </a:path>
                </a:pathLst>
              </a:custGeom>
              <a:noFill/>
              <a:ln w="19050">
                <a:solidFill>
                  <a:srgbClr val="0000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13" name="TextBox 112"/>
            <p:cNvSpPr txBox="1"/>
            <p:nvPr/>
          </p:nvSpPr>
          <p:spPr>
            <a:xfrm>
              <a:off x="3085498" y="2623868"/>
              <a:ext cx="8179653" cy="479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17" name="Group 116"/>
          <p:cNvGrpSpPr/>
          <p:nvPr/>
        </p:nvGrpSpPr>
        <p:grpSpPr>
          <a:xfrm>
            <a:off x="3764428" y="2374948"/>
            <a:ext cx="5430939" cy="653588"/>
            <a:chOff x="3072097" y="4038363"/>
            <a:chExt cx="5430939" cy="653588"/>
          </a:xfrm>
        </p:grpSpPr>
        <p:grpSp>
          <p:nvGrpSpPr>
            <p:cNvPr id="118" name="Group 117"/>
            <p:cNvGrpSpPr/>
            <p:nvPr/>
          </p:nvGrpSpPr>
          <p:grpSpPr>
            <a:xfrm>
              <a:off x="3072097" y="4471591"/>
              <a:ext cx="5430939" cy="220360"/>
              <a:chOff x="2963074" y="2504321"/>
              <a:chExt cx="3963072" cy="220360"/>
            </a:xfrm>
          </p:grpSpPr>
          <p:sp>
            <p:nvSpPr>
              <p:cNvPr id="120" name="Freeform 119"/>
              <p:cNvSpPr/>
              <p:nvPr/>
            </p:nvSpPr>
            <p:spPr>
              <a:xfrm>
                <a:off x="2963074" y="2515131"/>
                <a:ext cx="676275" cy="209550"/>
              </a:xfrm>
              <a:custGeom>
                <a:avLst/>
                <a:gdLst>
                  <a:gd name="connsiteX0" fmla="*/ 0 w 676275"/>
                  <a:gd name="connsiteY0" fmla="*/ 209550 h 209550"/>
                  <a:gd name="connsiteX1" fmla="*/ 171450 w 676275"/>
                  <a:gd name="connsiteY1" fmla="*/ 66675 h 209550"/>
                  <a:gd name="connsiteX2" fmla="*/ 676275 w 676275"/>
                  <a:gd name="connsiteY2" fmla="*/ 0 h 209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76275" h="209550">
                    <a:moveTo>
                      <a:pt x="0" y="209550"/>
                    </a:moveTo>
                    <a:cubicBezTo>
                      <a:pt x="29369" y="155575"/>
                      <a:pt x="58738" y="101600"/>
                      <a:pt x="171450" y="66675"/>
                    </a:cubicBezTo>
                    <a:cubicBezTo>
                      <a:pt x="284163" y="31750"/>
                      <a:pt x="480219" y="15875"/>
                      <a:pt x="676275" y="0"/>
                    </a:cubicBezTo>
                  </a:path>
                </a:pathLst>
              </a:custGeom>
              <a:noFill/>
              <a:ln w="19050">
                <a:solidFill>
                  <a:srgbClr val="0000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1" name="Freeform 120"/>
              <p:cNvSpPr/>
              <p:nvPr/>
            </p:nvSpPr>
            <p:spPr>
              <a:xfrm flipH="1">
                <a:off x="6249871" y="2504321"/>
                <a:ext cx="676275" cy="209550"/>
              </a:xfrm>
              <a:custGeom>
                <a:avLst/>
                <a:gdLst>
                  <a:gd name="connsiteX0" fmla="*/ 0 w 676275"/>
                  <a:gd name="connsiteY0" fmla="*/ 209550 h 209550"/>
                  <a:gd name="connsiteX1" fmla="*/ 171450 w 676275"/>
                  <a:gd name="connsiteY1" fmla="*/ 66675 h 209550"/>
                  <a:gd name="connsiteX2" fmla="*/ 676275 w 676275"/>
                  <a:gd name="connsiteY2" fmla="*/ 0 h 209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76275" h="209550">
                    <a:moveTo>
                      <a:pt x="0" y="209550"/>
                    </a:moveTo>
                    <a:cubicBezTo>
                      <a:pt x="29369" y="155575"/>
                      <a:pt x="58738" y="101600"/>
                      <a:pt x="171450" y="66675"/>
                    </a:cubicBezTo>
                    <a:cubicBezTo>
                      <a:pt x="284163" y="31750"/>
                      <a:pt x="480219" y="15875"/>
                      <a:pt x="676275" y="0"/>
                    </a:cubicBezTo>
                  </a:path>
                </a:pathLst>
              </a:custGeom>
              <a:noFill/>
              <a:ln w="19050">
                <a:solidFill>
                  <a:srgbClr val="0000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19" name="TextBox 118"/>
            <p:cNvSpPr txBox="1"/>
            <p:nvPr/>
          </p:nvSpPr>
          <p:spPr>
            <a:xfrm>
              <a:off x="4791610" y="4038363"/>
              <a:ext cx="28716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9 </a:t>
              </a:r>
              <a:r>
                <a:rPr lang="en-US" sz="2400" dirty="0" err="1" smtClean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quyển</a:t>
              </a:r>
              <a:r>
                <a:rPr lang="en-US" sz="2400" dirty="0" smtClean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 smtClean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sách</a:t>
              </a:r>
              <a:endPara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22" name="TextBox 121"/>
          <p:cNvSpPr txBox="1"/>
          <p:nvPr/>
        </p:nvSpPr>
        <p:spPr>
          <a:xfrm>
            <a:off x="7881407" y="3197921"/>
            <a:ext cx="28716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en-US" sz="24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quyển</a:t>
            </a:r>
            <a:r>
              <a:rPr lang="en-US" sz="2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endParaRPr lang="en-US" sz="24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23" name="Group 122"/>
          <p:cNvGrpSpPr/>
          <p:nvPr/>
        </p:nvGrpSpPr>
        <p:grpSpPr>
          <a:xfrm flipH="1">
            <a:off x="7747769" y="2964471"/>
            <a:ext cx="1485904" cy="172016"/>
            <a:chOff x="2960483" y="3186819"/>
            <a:chExt cx="3983530" cy="176543"/>
          </a:xfrm>
        </p:grpSpPr>
        <p:cxnSp>
          <p:nvCxnSpPr>
            <p:cNvPr id="124" name="Straight Connector 123"/>
            <p:cNvCxnSpPr/>
            <p:nvPr/>
          </p:nvCxnSpPr>
          <p:spPr>
            <a:xfrm>
              <a:off x="2960489" y="3277354"/>
              <a:ext cx="3983524" cy="0"/>
            </a:xfrm>
            <a:prstGeom prst="line">
              <a:avLst/>
            </a:prstGeom>
            <a:ln w="28575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/>
            <p:cNvCxnSpPr/>
            <p:nvPr/>
          </p:nvCxnSpPr>
          <p:spPr>
            <a:xfrm>
              <a:off x="2960483" y="3186819"/>
              <a:ext cx="0" cy="172016"/>
            </a:xfrm>
            <a:prstGeom prst="line">
              <a:avLst/>
            </a:prstGeom>
            <a:ln w="28575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/>
            <p:cNvCxnSpPr/>
            <p:nvPr/>
          </p:nvCxnSpPr>
          <p:spPr>
            <a:xfrm>
              <a:off x="6944013" y="3191346"/>
              <a:ext cx="0" cy="172016"/>
            </a:xfrm>
            <a:prstGeom prst="line">
              <a:avLst/>
            </a:prstGeom>
            <a:ln w="28575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27" name="Straight Connector 126"/>
          <p:cNvCxnSpPr/>
          <p:nvPr/>
        </p:nvCxnSpPr>
        <p:spPr>
          <a:xfrm flipV="1">
            <a:off x="1781175" y="1517526"/>
            <a:ext cx="1983253" cy="169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Connector 127"/>
          <p:cNvCxnSpPr/>
          <p:nvPr/>
        </p:nvCxnSpPr>
        <p:spPr>
          <a:xfrm flipV="1">
            <a:off x="3975071" y="1525544"/>
            <a:ext cx="5534689" cy="169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6168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9" dur="2000"/>
                                        <p:tgtEl>
                                          <p:spTgt spid="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4" dur="2000"/>
                                        <p:tgtEl>
                                          <p:spTgt spid="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82" grpId="0"/>
      <p:bldP spid="83" grpId="0"/>
      <p:bldP spid="39" grpId="0"/>
      <p:bldP spid="86" grpId="0"/>
      <p:bldP spid="12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755</TotalTime>
  <Words>518</Words>
  <Application>Microsoft Office PowerPoint</Application>
  <PresentationFormat>Widescreen</PresentationFormat>
  <Paragraphs>90</Paragraphs>
  <Slides>14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微软雅黑</vt:lpstr>
      <vt:lpstr>SimSun</vt:lpstr>
      <vt:lpstr>Arial</vt:lpstr>
      <vt:lpstr>Calibri</vt:lpstr>
      <vt:lpstr>Calibri Light</vt:lpstr>
      <vt:lpstr>Times New Roman</vt:lpstr>
      <vt:lpstr>UTM Avo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Admin</cp:lastModifiedBy>
  <cp:revision>58</cp:revision>
  <dcterms:created xsi:type="dcterms:W3CDTF">2021-10-21T07:24:10Z</dcterms:created>
  <dcterms:modified xsi:type="dcterms:W3CDTF">2021-10-25T10:14:36Z</dcterms:modified>
</cp:coreProperties>
</file>