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19" r:id="rId2"/>
    <p:sldId id="261" r:id="rId3"/>
    <p:sldId id="328" r:id="rId4"/>
    <p:sldId id="321" r:id="rId5"/>
    <p:sldId id="326" r:id="rId6"/>
    <p:sldId id="257" r:id="rId7"/>
    <p:sldId id="32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69A"/>
    <a:srgbClr val="A9DA74"/>
    <a:srgbClr val="FF9900"/>
    <a:srgbClr val="1A90D0"/>
    <a:srgbClr val="009F4F"/>
    <a:srgbClr val="C9E8A6"/>
    <a:srgbClr val="0076C1"/>
    <a:srgbClr val="128ACE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87296" autoAdjust="0"/>
  </p:normalViewPr>
  <p:slideViewPr>
    <p:cSldViewPr snapToGrid="0">
      <p:cViewPr varScale="1">
        <p:scale>
          <a:sx n="64" d="100"/>
          <a:sy n="64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346364" y="419147"/>
            <a:ext cx="10454851" cy="192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GIỮA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2915193" y="2341418"/>
            <a:ext cx="547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1 - 2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2F855F91-F231-41A1-A3DF-B51C60755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45" y="2341418"/>
            <a:ext cx="4668755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256352" y="212769"/>
            <a:ext cx="510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altLang="zh-CN" sz="2800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dung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F5F75-D0E0-4C72-A0A7-9D2441D0F89C}"/>
              </a:ext>
            </a:extLst>
          </p:cNvPr>
          <p:cNvGrpSpPr/>
          <p:nvPr/>
        </p:nvGrpSpPr>
        <p:grpSpPr>
          <a:xfrm>
            <a:off x="4414849" y="57397"/>
            <a:ext cx="8033503" cy="7204666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:a16="http://schemas.microsoft.com/office/drawing/2014/main" id="{B778A2EE-2DA8-4DB8-AC80-49D12E0C4034}"/>
              </a:ext>
            </a:extLst>
          </p:cNvPr>
          <p:cNvSpPr txBox="1"/>
          <p:nvPr/>
        </p:nvSpPr>
        <p:spPr>
          <a:xfrm rot="19616326">
            <a:off x="5768218" y="184065"/>
            <a:ext cx="2330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Quang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5925819-838C-425C-A8A9-716CD9B0BE9D}"/>
              </a:ext>
            </a:extLst>
          </p:cNvPr>
          <p:cNvSpPr txBox="1"/>
          <p:nvPr/>
        </p:nvSpPr>
        <p:spPr>
          <a:xfrm>
            <a:off x="4571847" y="2684873"/>
            <a:ext cx="193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altLang="zh-CN" sz="2400" b="1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altLang="zh-CN" sz="2400" b="1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:a16="http://schemas.microsoft.com/office/drawing/2014/main" id="{E8E25494-2EC1-4F09-AF08-1AEB3C67907C}"/>
              </a:ext>
            </a:extLst>
          </p:cNvPr>
          <p:cNvSpPr txBox="1"/>
          <p:nvPr/>
        </p:nvSpPr>
        <p:spPr>
          <a:xfrm>
            <a:off x="7343462" y="4451215"/>
            <a:ext cx="261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E3BAF046-8943-4699-B7EC-42A0FAE576B6}"/>
              </a:ext>
            </a:extLst>
          </p:cNvPr>
          <p:cNvSpPr txBox="1"/>
          <p:nvPr/>
        </p:nvSpPr>
        <p:spPr>
          <a:xfrm>
            <a:off x="10614059" y="2714601"/>
            <a:ext cx="179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7C7590-431D-46C5-9360-B5B26851EBA5}"/>
              </a:ext>
            </a:extLst>
          </p:cNvPr>
          <p:cNvSpPr txBox="1"/>
          <p:nvPr/>
        </p:nvSpPr>
        <p:spPr>
          <a:xfrm>
            <a:off x="9159535" y="418757"/>
            <a:ext cx="288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B4D7436F-A7E6-41B9-A84E-BEF9DE020979}"/>
              </a:ext>
            </a:extLst>
          </p:cNvPr>
          <p:cNvSpPr txBox="1"/>
          <p:nvPr/>
        </p:nvSpPr>
        <p:spPr>
          <a:xfrm>
            <a:off x="7764710" y="1021212"/>
            <a:ext cx="1449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LÀ HỌC SINH LỚP 2 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D2F415FF-D5AA-469E-832F-CF20CBC3680A}"/>
              </a:ext>
            </a:extLst>
          </p:cNvPr>
          <p:cNvSpPr txBox="1"/>
          <p:nvPr/>
        </p:nvSpPr>
        <p:spPr>
          <a:xfrm>
            <a:off x="9213432" y="1574837"/>
            <a:ext cx="1433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NIỀM VUI CỦA BI VÀ BỐNG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43819820-66C6-4DFF-ABF6-DB2A34B6E306}"/>
              </a:ext>
            </a:extLst>
          </p:cNvPr>
          <p:cNvSpPr txBox="1"/>
          <p:nvPr/>
        </p:nvSpPr>
        <p:spPr>
          <a:xfrm rot="21423173">
            <a:off x="9164810" y="3085761"/>
            <a:ext cx="130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MỘT GIỜ HỌC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B2C6273-45C3-4C31-A0FF-F942A3F5A7E1}"/>
              </a:ext>
            </a:extLst>
          </p:cNvPr>
          <p:cNvSpPr txBox="1"/>
          <p:nvPr/>
        </p:nvSpPr>
        <p:spPr>
          <a:xfrm rot="21423173">
            <a:off x="7389012" y="3148071"/>
            <a:ext cx="1609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CÁI TRỐNG TRƯỜNG EM 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26FF74DB-3616-489B-95CB-EB0EB2CDBCAD}"/>
              </a:ext>
            </a:extLst>
          </p:cNvPr>
          <p:cNvSpPr txBox="1"/>
          <p:nvPr/>
        </p:nvSpPr>
        <p:spPr>
          <a:xfrm rot="21423173">
            <a:off x="6408489" y="2341263"/>
            <a:ext cx="193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5.CUỐN SÁCH CỦA EM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53" y="0"/>
            <a:ext cx="12192000" cy="6858000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C3AF4D03-B93E-4AE0-9BFC-6820ADF3ADA5}"/>
              </a:ext>
            </a:extLst>
          </p:cNvPr>
          <p:cNvSpPr txBox="1"/>
          <p:nvPr/>
        </p:nvSpPr>
        <p:spPr>
          <a:xfrm>
            <a:off x="6295114" y="2991901"/>
            <a:ext cx="5181091" cy="1077218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Quang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1E464C12-BA31-4242-91B9-83D9A7B31401}"/>
              </a:ext>
            </a:extLst>
          </p:cNvPr>
          <p:cNvSpPr txBox="1"/>
          <p:nvPr/>
        </p:nvSpPr>
        <p:spPr>
          <a:xfrm>
            <a:off x="6295114" y="4221647"/>
            <a:ext cx="549868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87A27956-6380-41A6-9B12-73D980853989}"/>
              </a:ext>
            </a:extLst>
          </p:cNvPr>
          <p:cNvSpPr txBox="1"/>
          <p:nvPr/>
        </p:nvSpPr>
        <p:spPr>
          <a:xfrm>
            <a:off x="6230909" y="587533"/>
            <a:ext cx="595745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0C54B1F0-5E70-4807-9BC5-B643A38CF574}"/>
              </a:ext>
            </a:extLst>
          </p:cNvPr>
          <p:cNvSpPr txBox="1"/>
          <p:nvPr/>
        </p:nvSpPr>
        <p:spPr>
          <a:xfrm>
            <a:off x="6295113" y="5412477"/>
            <a:ext cx="503426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C7C8F8A6-D313-464E-B607-6AD86D1A9CE6}"/>
              </a:ext>
            </a:extLst>
          </p:cNvPr>
          <p:cNvSpPr txBox="1"/>
          <p:nvPr/>
        </p:nvSpPr>
        <p:spPr>
          <a:xfrm>
            <a:off x="6230910" y="1831492"/>
            <a:ext cx="43501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3E2C0400-281C-4C2F-A06C-E436DAA76501}"/>
              </a:ext>
            </a:extLst>
          </p:cNvPr>
          <p:cNvSpPr txBox="1"/>
          <p:nvPr/>
        </p:nvSpPr>
        <p:spPr>
          <a:xfrm>
            <a:off x="480989" y="694627"/>
            <a:ext cx="49109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7D5E1C79-923E-4063-BCED-973AB9BFB101}"/>
              </a:ext>
            </a:extLst>
          </p:cNvPr>
          <p:cNvSpPr txBox="1"/>
          <p:nvPr/>
        </p:nvSpPr>
        <p:spPr>
          <a:xfrm>
            <a:off x="447383" y="1896499"/>
            <a:ext cx="56098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BEE0ACBD-1B07-41F7-8FDC-974564A8E216}"/>
              </a:ext>
            </a:extLst>
          </p:cNvPr>
          <p:cNvSpPr txBox="1"/>
          <p:nvPr/>
        </p:nvSpPr>
        <p:spPr>
          <a:xfrm>
            <a:off x="480989" y="3029184"/>
            <a:ext cx="3427986" cy="584775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ADE1032E-272D-45D5-9271-2E5D873F4C04}"/>
              </a:ext>
            </a:extLst>
          </p:cNvPr>
          <p:cNvSpPr txBox="1"/>
          <p:nvPr/>
        </p:nvSpPr>
        <p:spPr>
          <a:xfrm>
            <a:off x="480989" y="4232157"/>
            <a:ext cx="523117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8C9007FB-79BA-4E94-A4F5-13A0005E7FD8}"/>
              </a:ext>
            </a:extLst>
          </p:cNvPr>
          <p:cNvSpPr txBox="1"/>
          <p:nvPr/>
        </p:nvSpPr>
        <p:spPr>
          <a:xfrm>
            <a:off x="480989" y="5435130"/>
            <a:ext cx="46034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617309" y="832560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712162" y="2224880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671294" y="3323451"/>
            <a:ext cx="588703" cy="376995"/>
          </a:xfrm>
          <a:prstGeom prst="rightArrow">
            <a:avLst>
              <a:gd name="adj1" fmla="val 50000"/>
              <a:gd name="adj2" fmla="val 420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669461" y="4352758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669461" y="5516366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638441" y="1265066"/>
            <a:ext cx="5471413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LÀ HỌC SINH LỚP 2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638441" y="338866"/>
            <a:ext cx="797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6668324" y="4982324"/>
            <a:ext cx="5274294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CÓ XINH KHÔNG?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voi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38441" y="3253714"/>
            <a:ext cx="5471413" cy="1513006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THỦ DỰ BỊ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6428480" y="1299675"/>
            <a:ext cx="5274295" cy="1659614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38441" y="4925720"/>
            <a:ext cx="5471413" cy="134017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TRỐNG TRƯỜNG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33413" y="3015893"/>
            <a:ext cx="5274294" cy="1909827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 VUI CỦA BI VÀ BỐNG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221673" y="1109948"/>
            <a:ext cx="5302003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LÀ HỌC SINH LỚP 2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061403" y="161828"/>
            <a:ext cx="406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221673" y="3206720"/>
            <a:ext cx="5248738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CÓ XINH KHÔNG?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voi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59996" y="3206720"/>
            <a:ext cx="538262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THỦ DỰ BỊ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221673" y="4723875"/>
            <a:ext cx="5248738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553010" y="4723874"/>
            <a:ext cx="538960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TRỐNG TRƯỜNG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59996" y="1109948"/>
            <a:ext cx="538262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 VUI CỦA BI VÀ BỐNG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10191931" y="2362131"/>
            <a:ext cx="1500648" cy="2307682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97" y="4560112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:a16="http://schemas.microsoft.com/office/drawing/2014/main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96" y="4560112"/>
            <a:ext cx="2380154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10" y="1124716"/>
            <a:ext cx="2377359" cy="2474830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29" y="2877020"/>
            <a:ext cx="1774006" cy="1867253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51" y="1122529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362"/>
            <a:ext cx="12039872" cy="30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28468" y="1315943"/>
            <a:ext cx="944541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28468" y="3746725"/>
            <a:ext cx="8072484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28468" y="2116381"/>
            <a:ext cx="1111140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chủ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A19CF0-CBFB-4C8E-9F2F-DB0CCD66B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162223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346200" y="1818410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562702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</TotalTime>
  <Words>518</Words>
  <Application>Microsoft Office PowerPoint</Application>
  <PresentationFormat>Widescreen</PresentationFormat>
  <Paragraphs>64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181</cp:revision>
  <dcterms:created xsi:type="dcterms:W3CDTF">2019-11-27T07:37:57Z</dcterms:created>
  <dcterms:modified xsi:type="dcterms:W3CDTF">2021-10-31T10:04:48Z</dcterms:modified>
</cp:coreProperties>
</file>