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9" r:id="rId4"/>
    <p:sldId id="265" r:id="rId5"/>
    <p:sldId id="266" r:id="rId6"/>
    <p:sldId id="258" r:id="rId7"/>
    <p:sldId id="260" r:id="rId8"/>
    <p:sldId id="259" r:id="rId9"/>
    <p:sldId id="257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CED9-E415-49DD-AE7B-5946744A9C40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BF4AD-3E67-4160-AC3C-4B3B94B9D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43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CED9-E415-49DD-AE7B-5946744A9C40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BF4AD-3E67-4160-AC3C-4B3B94B9D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747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CED9-E415-49DD-AE7B-5946744A9C40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BF4AD-3E67-4160-AC3C-4B3B94B9D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678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CED9-E415-49DD-AE7B-5946744A9C40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BF4AD-3E67-4160-AC3C-4B3B94B9D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92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CED9-E415-49DD-AE7B-5946744A9C40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BF4AD-3E67-4160-AC3C-4B3B94B9D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58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CED9-E415-49DD-AE7B-5946744A9C40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BF4AD-3E67-4160-AC3C-4B3B94B9D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66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CED9-E415-49DD-AE7B-5946744A9C40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BF4AD-3E67-4160-AC3C-4B3B94B9D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442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CED9-E415-49DD-AE7B-5946744A9C40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BF4AD-3E67-4160-AC3C-4B3B94B9D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422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CED9-E415-49DD-AE7B-5946744A9C40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BF4AD-3E67-4160-AC3C-4B3B94B9D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704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CED9-E415-49DD-AE7B-5946744A9C40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BF4AD-3E67-4160-AC3C-4B3B94B9D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97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CED9-E415-49DD-AE7B-5946744A9C40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BF4AD-3E67-4160-AC3C-4B3B94B9D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748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DCED9-E415-49DD-AE7B-5946744A9C40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BF4AD-3E67-4160-AC3C-4B3B94B9D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366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GUYEN THI MINH\Desktop\Nền P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56822" y="1143000"/>
            <a:ext cx="7772400" cy="2057400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Times New Roman" pitchFamily="18" charset="0"/>
                <a:cs typeface="Times New Roman" pitchFamily="18" charset="0"/>
              </a:rPr>
              <a:t>CHÀO MỪNG CÁC CON </a:t>
            </a: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Times New Roman" pitchFamily="18" charset="0"/>
                <a:cs typeface="Times New Roman" pitchFamily="18" charset="0"/>
              </a:rPr>
              <a:t>ĐẾN VỚI TIẾT TỰ NHIÊN VÀ XÃ HỘI LỚP 2</a:t>
            </a:r>
          </a:p>
        </p:txBody>
      </p:sp>
    </p:spTree>
    <p:extLst>
      <p:ext uri="{BB962C8B-B14F-4D97-AF65-F5344CB8AC3E}">
        <p14:creationId xmlns:p14="http://schemas.microsoft.com/office/powerpoint/2010/main" val="184081948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7152" y="2556932"/>
            <a:ext cx="5976071" cy="108613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 err="1" smtClean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</a:t>
            </a:r>
            <a:r>
              <a:rPr lang="en-US" sz="8800" b="1" dirty="0" smtClean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800" b="1" dirty="0" err="1" smtClean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các</a:t>
            </a:r>
            <a:r>
              <a:rPr lang="en-US" sz="8800" b="1" dirty="0" smtClean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con.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 err="1" smtClean="0">
                <a:ln/>
                <a:solidFill>
                  <a:srgbClr val="FF0000"/>
                </a:solidFill>
                <a:latin typeface="UTM Avo" panose="02040603050506020204" pitchFamily="18" charset="0"/>
              </a:rPr>
              <a:t>Ch</a:t>
            </a:r>
            <a:r>
              <a:rPr lang="en-US" sz="8800" b="1" dirty="0" err="1" smtClean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úc</a:t>
            </a:r>
            <a:r>
              <a:rPr lang="en-US" sz="8800" b="1" dirty="0" smtClean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các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con 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học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800" b="1" dirty="0" err="1" smtClean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tập</a:t>
            </a:r>
            <a:r>
              <a:rPr lang="en-US" sz="8800" b="1" dirty="0" smtClean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800" b="1" dirty="0" err="1" smtClean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tốt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7740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9"/>
          <p:cNvPicPr>
            <a:picLocks noChangeAspect="1"/>
          </p:cNvPicPr>
          <p:nvPr/>
        </p:nvPicPr>
        <p:blipFill rotWithShape="1">
          <a:blip r:embed="rId2" cstate="screen"/>
          <a:srcRect l="9168" r="13475"/>
          <a:stretch/>
        </p:blipFill>
        <p:spPr>
          <a:xfrm flipH="1">
            <a:off x="184244" y="294968"/>
            <a:ext cx="8959756" cy="650403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84246" y="1185081"/>
            <a:ext cx="1263034" cy="123057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0001" y="1347964"/>
            <a:ext cx="1383300" cy="852487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3300" y="1296536"/>
            <a:ext cx="6477699" cy="12942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48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1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105400"/>
            <a:ext cx="908208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271608" y="307761"/>
            <a:ext cx="43656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271608" y="1077699"/>
            <a:ext cx="87360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rủi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ro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5" name="Rectangle 11"/>
          <p:cNvSpPr>
            <a:spLocks noChangeArrowheads="1"/>
          </p:cNvSpPr>
          <p:nvPr/>
        </p:nvSpPr>
        <p:spPr bwMode="auto">
          <a:xfrm>
            <a:off x="266845" y="2647359"/>
            <a:ext cx="874077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rủi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ro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fr-FR" alt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altLang="en-US" sz="32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fr-FR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fr-FR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fr-FR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 smtClean="0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fr-FR" alt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49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60484"/>
            <a:chOff x="0" y="0"/>
            <a:chExt cx="12192000" cy="686048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6048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685903" y="1097281"/>
              <a:ext cx="4820194" cy="24884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45874" y="849085"/>
              <a:ext cx="2610394" cy="933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889887" y="1315993"/>
            <a:ext cx="5408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83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GUYEN THI MINH\Desktop\la ca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87826"/>
            <a:ext cx="9144000" cy="497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椭圆 2730"/>
          <p:cNvSpPr/>
          <p:nvPr/>
        </p:nvSpPr>
        <p:spPr>
          <a:xfrm>
            <a:off x="262016" y="226296"/>
            <a:ext cx="751340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6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7989" y="440939"/>
            <a:ext cx="1656155" cy="792549"/>
          </a:xfrm>
          <a:prstGeom prst="rect">
            <a:avLst/>
          </a:prstGeom>
        </p:spPr>
      </p:pic>
      <p:pic>
        <p:nvPicPr>
          <p:cNvPr id="7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7845" y="394011"/>
            <a:ext cx="1656155" cy="792549"/>
          </a:xfrm>
          <a:prstGeom prst="rect">
            <a:avLst/>
          </a:prstGeom>
        </p:spPr>
      </p:pic>
      <p:pic>
        <p:nvPicPr>
          <p:cNvPr id="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3527" y="1095277"/>
            <a:ext cx="1656155" cy="7925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3" y="4145750"/>
            <a:ext cx="496882" cy="5727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527" y="5417267"/>
            <a:ext cx="496882" cy="5727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989" y="5255768"/>
            <a:ext cx="496882" cy="5727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36689" y="5579902"/>
            <a:ext cx="579293" cy="572720"/>
          </a:xfrm>
          <a:prstGeom prst="rect">
            <a:avLst/>
          </a:prstGeom>
        </p:spPr>
      </p:pic>
      <p:pic>
        <p:nvPicPr>
          <p:cNvPr id="13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114755">
            <a:off x="1195920" y="6006609"/>
            <a:ext cx="721243" cy="550127"/>
          </a:xfrm>
          <a:prstGeom prst="rect">
            <a:avLst/>
          </a:prstGeom>
        </p:spPr>
      </p:pic>
      <p:pic>
        <p:nvPicPr>
          <p:cNvPr id="14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114755">
            <a:off x="8455361" y="2978687"/>
            <a:ext cx="721243" cy="550127"/>
          </a:xfrm>
          <a:prstGeom prst="rect">
            <a:avLst/>
          </a:prstGeom>
        </p:spPr>
      </p:pic>
      <p:pic>
        <p:nvPicPr>
          <p:cNvPr id="15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114755">
            <a:off x="2413901" y="3870687"/>
            <a:ext cx="721243" cy="55012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22676" y="2351782"/>
            <a:ext cx="82689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endParaRPr lang="en-US" sz="32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62016" y="2402006"/>
            <a:ext cx="597795" cy="62779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63849" y="2383472"/>
            <a:ext cx="394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1676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inhthangpc.VN\Desktop\z2893730130499_674ab9a63c9ded0d3f907822fe0521c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152400"/>
            <a:ext cx="865909" cy="81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76744" y="152400"/>
            <a:ext cx="8278091" cy="9906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tham gia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Minhthangpc.VN\Desktop\z2893861823910_1c265f5c5b2f923ecc16268c68635f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1143000"/>
            <a:ext cx="8991601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05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6200" y="553016"/>
            <a:ext cx="9005889" cy="224676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800" b="0" i="0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giữ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 </a:t>
            </a:r>
            <a:r>
              <a:rPr kumimoji="0" lang="en-US" sz="2800" b="0" i="0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toàn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khi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tham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gia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ở </a:t>
            </a:r>
            <a:r>
              <a:rPr kumimoji="0" lang="en-US" sz="2800" b="0" i="0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trường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0" i="0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cần</a:t>
            </a:r>
            <a:r>
              <a:rPr kumimoji="0" lang="en-US" sz="2800" b="0" i="0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strike="noStrike" cap="none" normalizeH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chú</a:t>
            </a:r>
            <a:r>
              <a:rPr kumimoji="0" lang="en-US" sz="2800" b="0" i="0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ý: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28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chạy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đuổi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nhau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trên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sân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trường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28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Mặc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đồ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 </a:t>
            </a:r>
            <a:r>
              <a:rPr kumimoji="0" lang="en-US" sz="28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toàn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khi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tham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gia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ngoài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trời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28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chơi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trò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chơi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nguy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hiểm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trèo</a:t>
            </a:r>
            <a:r>
              <a:rPr kumimoji="0" lang="en-US" sz="2800" b="0" i="0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strike="noStrike" cap="none" normalizeH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cây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đuổi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bắt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9" descr="1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76600"/>
            <a:ext cx="9082088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33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êu đề 1">
            <a:extLst>
              <a:ext uri="{FF2B5EF4-FFF2-40B4-BE49-F238E27FC236}">
                <a16:creationId xmlns:a16="http://schemas.microsoft.com/office/drawing/2014/main" id="{B5209DF7-447E-430F-998B-39A74571594B}"/>
              </a:ext>
            </a:extLst>
          </p:cNvPr>
          <p:cNvSpPr txBox="1">
            <a:spLocks/>
          </p:cNvSpPr>
          <p:nvPr/>
        </p:nvSpPr>
        <p:spPr>
          <a:xfrm>
            <a:off x="914400" y="76200"/>
            <a:ext cx="81534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Minhthangpc.VN\Desktop\z2893650670723_9b557fafd26fc5f9101ebb5a4dc73db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6" y="152400"/>
            <a:ext cx="838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inhthangpc.VN\Desktop\z2893880541375_739d76bf65298316f4b5db7975c132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8" y="1219201"/>
            <a:ext cx="9116291" cy="566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7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19348" y="1206043"/>
            <a:ext cx="64008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 </a:t>
            </a:r>
            <a:r>
              <a:rPr kumimoji="0" lang="en-US" sz="28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toàn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trên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hết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</a:t>
            </a:r>
            <a:endParaRPr kumimoji="0" lang="en-US" sz="2800" b="0" i="0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9" descr="1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76600"/>
            <a:ext cx="9082088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19348" y="2133600"/>
            <a:ext cx="64008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 </a:t>
            </a:r>
            <a:r>
              <a:rPr kumimoji="0" lang="en-US" sz="28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toàn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trường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hạnh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phúc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mọi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nhà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27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241</Words>
  <Application>Microsoft Office PowerPoint</Application>
  <PresentationFormat>On-screen Show (4:3)</PresentationFormat>
  <Paragraphs>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宋体</vt:lpstr>
      <vt:lpstr>Arial</vt:lpstr>
      <vt:lpstr>Calibri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Admin</cp:lastModifiedBy>
  <cp:revision>7</cp:revision>
  <dcterms:created xsi:type="dcterms:W3CDTF">2021-10-31T14:41:40Z</dcterms:created>
  <dcterms:modified xsi:type="dcterms:W3CDTF">2021-11-03T13:46:53Z</dcterms:modified>
</cp:coreProperties>
</file>