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270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280" r:id="rId14"/>
    <p:sldId id="283" r:id="rId15"/>
    <p:sldId id="284" r:id="rId16"/>
    <p:sldId id="282" r:id="rId17"/>
    <p:sldId id="285" r:id="rId18"/>
    <p:sldId id="286" r:id="rId19"/>
    <p:sldId id="287" r:id="rId20"/>
    <p:sldId id="288" r:id="rId21"/>
  </p:sldIdLst>
  <p:sldSz cx="12192000" cy="6858000"/>
  <p:notesSz cx="6858000" cy="9144000"/>
  <p:embeddedFontLst>
    <p:embeddedFont>
      <p:font typeface=".VnCooperH" panose="020B7200000000000000" pitchFamily="34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Elephant" panose="02020904090505020303" pitchFamily="18" charset="0"/>
      <p:regular r:id="rId35"/>
      <p:italic r:id="rId36"/>
    </p:embeddedFont>
    <p:embeddedFont>
      <p:font typeface="Harrington" panose="04040505050A02020702" pitchFamily="82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2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7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9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3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1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8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7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9.xml"/><Relationship Id="rId18" Type="http://schemas.openxmlformats.org/officeDocument/2006/relationships/slide" Target="slide13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slide" Target="slid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10" Type="http://schemas.openxmlformats.org/officeDocument/2006/relationships/slide" Target="slide6.xml"/><Relationship Id="rId19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478655" y="1124871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9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1323957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48787" y="1561360"/>
            <a:ext cx="9940724" cy="2786156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64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1410" y="2172662"/>
            <a:ext cx="534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she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51477" t="51441" r="375" b="15780"/>
          <a:stretch/>
        </p:blipFill>
        <p:spPr>
          <a:xfrm>
            <a:off x="2272789" y="3732645"/>
            <a:ext cx="4144710" cy="19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23753" y="3826998"/>
            <a:ext cx="534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I’m playing football with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my friends.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00234" y="2920020"/>
            <a:ext cx="534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What _____ you doing?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I’m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______ taking photos.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3133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996321" y="3665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8" y="2432988"/>
            <a:ext cx="371888" cy="36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09" y="1954121"/>
            <a:ext cx="10603633" cy="2722052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8" y="3904949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075648" y="401926"/>
            <a:ext cx="5464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29" y="1092050"/>
            <a:ext cx="9118258" cy="5316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276" y="573519"/>
            <a:ext cx="2419109" cy="1882873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898" y="116403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898" y="2546787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7" y="3962993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927" y="5345744"/>
            <a:ext cx="365792" cy="371888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2469" y="5910146"/>
            <a:ext cx="483786" cy="4918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41756" y="1694216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41756" y="3121572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41756" y="4502943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05493" y="5872394"/>
            <a:ext cx="535258" cy="52410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2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0745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4 - Unit 9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006" y="1191154"/>
            <a:ext cx="8528091" cy="4797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85" y="894366"/>
            <a:ext cx="10729724" cy="556627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14CEA5EC-4295-400C-B30C-2E2FB6465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651" y="72870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8B6B4F6E-E27D-4B67-B9E0-E4F0216899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423" y="68298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19742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1080158" y="47449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1" y="975756"/>
            <a:ext cx="11144860" cy="5514254"/>
          </a:xfrm>
          <a:prstGeom prst="roundRect">
            <a:avLst>
              <a:gd name="adj" fmla="val 9403"/>
            </a:avLst>
          </a:prstGeom>
        </p:spPr>
      </p:pic>
      <p:pic>
        <p:nvPicPr>
          <p:cNvPr id="7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3382058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3994517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4587032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55" y="5197802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31" y="5825353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.sachmem.vn/public/images/TA4T1SHS/U9-L3-5-1-rfslizefjimlozx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45" y="613672"/>
            <a:ext cx="7888830" cy="36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5168" y="402042"/>
            <a:ext cx="3253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636" y="4293554"/>
            <a:ext cx="9429854" cy="2311953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4298174" y="4897120"/>
            <a:ext cx="5313185" cy="552410"/>
          </a:xfrm>
          <a:prstGeom prst="roundRect">
            <a:avLst>
              <a:gd name="adj" fmla="val 38965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___________________________________________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4049209" y="5501745"/>
            <a:ext cx="3032311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7859209" y="5501745"/>
            <a:ext cx="2920551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4105089" y="6053096"/>
            <a:ext cx="2620832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7591449" y="6046142"/>
            <a:ext cx="2964792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63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8376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1032864" y="37751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1477" y="853944"/>
            <a:ext cx="9340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photo of your family. Then tell the class what your family members are doing in the photo.</a:t>
            </a:r>
            <a:endParaRPr lang="en-US" sz="240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01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</a:t>
              </a:r>
              <a:endParaRPr lang="en-US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they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165" y="3244525"/>
            <a:ext cx="2249162" cy="24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They’re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 making puppets.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t="52381" r="61801"/>
          <a:stretch/>
        </p:blipFill>
        <p:spPr>
          <a:xfrm>
            <a:off x="2987590" y="3564735"/>
            <a:ext cx="3161361" cy="20875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They’re painting a mask.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6807" y="2403494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31" name="Mspham-0936082789" descr="https://s.sachmem.vn/public/images/TA4T1SHS/U9-L2-5-1-wxcmcgnplgjmgaf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96" y="3259882"/>
            <a:ext cx="3709009" cy="19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he doing.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______________?</a:t>
            </a:r>
          </a:p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He is reading book.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r="49318" b="66925"/>
          <a:stretch/>
        </p:blipFill>
        <p:spPr>
          <a:xfrm>
            <a:off x="2196481" y="3429000"/>
            <a:ext cx="4362834" cy="20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She is writing a dictation.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is she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51874" b="65937"/>
          <a:stretch/>
        </p:blipFill>
        <p:spPr>
          <a:xfrm>
            <a:off x="2043790" y="3372980"/>
            <a:ext cx="4142849" cy="20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033" y="191628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What ___ he doing?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" t="51865" r="51600" b="14650"/>
          <a:stretch/>
        </p:blipFill>
        <p:spPr>
          <a:xfrm>
            <a:off x="2138215" y="3429000"/>
            <a:ext cx="4166280" cy="20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509</Words>
  <Application>Microsoft Office PowerPoint</Application>
  <PresentationFormat>Widescreen</PresentationFormat>
  <Paragraphs>205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 Light</vt:lpstr>
      <vt:lpstr>Bookman Old Style</vt:lpstr>
      <vt:lpstr>Tahoma</vt:lpstr>
      <vt:lpstr>Harrington</vt:lpstr>
      <vt:lpstr>Arial Black</vt:lpstr>
      <vt:lpstr>Calibri</vt:lpstr>
      <vt:lpstr>Elephant</vt:lpstr>
      <vt:lpstr>.VnCooperH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Windows User</cp:lastModifiedBy>
  <cp:revision>57</cp:revision>
  <dcterms:created xsi:type="dcterms:W3CDTF">2021-05-23T03:24:59Z</dcterms:created>
  <dcterms:modified xsi:type="dcterms:W3CDTF">2021-12-16T16:23:18Z</dcterms:modified>
</cp:coreProperties>
</file>