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33" r:id="rId3"/>
    <p:sldId id="331" r:id="rId4"/>
    <p:sldId id="325" r:id="rId5"/>
    <p:sldId id="327" r:id="rId6"/>
    <p:sldId id="316" r:id="rId7"/>
    <p:sldId id="317" r:id="rId8"/>
    <p:sldId id="318" r:id="rId9"/>
    <p:sldId id="329" r:id="rId10"/>
    <p:sldId id="319" r:id="rId11"/>
    <p:sldId id="330" r:id="rId12"/>
    <p:sldId id="328" r:id="rId13"/>
    <p:sldId id="321" r:id="rId14"/>
    <p:sldId id="324" r:id="rId15"/>
    <p:sldId id="32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114CC-3516-411A-B564-D00FAAD121A3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D30A1-A7A4-42BB-95ED-030BBDA57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9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78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5320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55877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2D2D-9BBB-4508-A88F-DA72A7697D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63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7571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46052B-81A0-43E6-82D4-291E63C5E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5944D5-9CC3-4503-B998-19F0B6B6D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A7D149-5EFE-4886-93E4-7F341281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4D8ED9-3FAF-4931-946D-7222F7B6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D15D4F-5D66-43C2-92F6-0C925840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9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9B189-F082-4020-A994-8F1206FE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0A23CD-37B1-4D7B-8F6B-B0373900E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F6F33F-3EE4-48FE-B03D-E8E76626B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B74562-5C74-40FA-B73E-D1758A6F3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8BAD2E-7CF7-45A3-9EB7-0BD13969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7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38E210-2A5E-4597-8FCF-33E90D192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BF7CAD-1C63-43A0-A35B-EE99AB4E8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777FA6-C922-4518-884A-AA1A0903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7E0264-12BD-43AB-BB64-AC26480A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8B29F9-ED93-4A60-B123-A4D013A7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61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202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44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837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394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973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416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101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86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4568C9-B331-48CB-8D1B-99ED162F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A5B0A4-8508-4D48-831D-137871A6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CC0916-DB67-4E09-A827-7DA28F69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DF0208-AC64-4CD5-B8BD-AADC3542E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9D2BE4-C3A6-4BE3-9F36-2652C718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08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412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284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068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46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10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79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2417D2-3B8A-4F5D-BF30-ABBF2013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B50E1B-5A81-493C-9F78-7837DF767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599CD2-E1E1-48E0-B1C9-4FB1CED4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F3AC89-6195-4FEC-A913-15AB2106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EAC945-DF6B-44CA-8EF6-6B7F0598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9E36C-9AD8-45EF-9535-5707C190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B7EBE7-6D22-424B-BE46-95502C397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29ED4C-5A01-4848-A2E5-9DD06AA16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1B69E9-A8F1-404D-A3F1-A2676BC5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1D1A07-2897-4237-A161-51B002BE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C34A0D-CF34-48B7-B952-2E83324C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1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76DDBC-A907-4A70-89BC-3614D501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B8D000-8436-40D9-8B72-61AB3B7F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4AF756-95F4-4FCE-9E03-628CDEB88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50BB15C-AD26-4CE5-A7D0-E2FA1080C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7D14C33-04ED-47DE-ACDC-AD9C6B897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DD01113-D2E8-4C1C-B01B-9CDD6321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FFBD92-3B36-4A42-8E80-6E248DA7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DBCA92B-3496-4378-A753-6951415B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0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C49E40-7C37-44CE-A84E-1BE48D70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9BA49A-8FF7-434B-BEC1-E686DC87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808A3E-1292-464F-9C82-0E73C9C6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B52D72-6110-4F66-9FE6-79680A88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1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C595E3B-85E6-4C85-AD6D-C1919E7DD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087889-612A-4314-BB00-E89DB09D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E63E02-0D47-404D-B74F-9FE818FD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6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E50F7-7730-4D5B-A8DA-0B1828B3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68F9CE-9C98-4D9F-ACE3-3845B3EF2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20A8E0-57A0-4F6E-A103-1DE182A90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59235D-86CB-49B3-8417-55ACD2BB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38BC74-C263-4FD8-B4B2-0BD12201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B6DA29-1B83-40FF-B707-187010D2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5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54241F-957E-4BF5-8F2E-80F714BA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7BF6A2-AA1F-4778-8635-4428A9CB9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D492D3-CC66-43E9-9A5E-E68E3E83B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DD3175-0F66-4513-BE89-2B8A6638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0DAB0A-D56C-45F5-9C8B-2A353265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45DDC7-5886-4EE1-AA1B-5657ECC4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7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B7BF4E1-7A77-4C2D-950C-EA5733A2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F91AF9-BEB0-4C70-9AA2-B3995ABAE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E4F7FC-7533-4AEA-8F3B-113878445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8AFE8-0BCC-40FD-B235-F2D6A7E142B0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144C64-C1EC-4A65-BE52-C131AFACB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55C805-D23D-44B3-B1DA-0ECF35D4D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0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58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7584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88" y="-637799"/>
            <a:ext cx="2096378" cy="2268995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0" y="23892"/>
            <a:ext cx="4355558" cy="1736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972" y="2051356"/>
            <a:ext cx="110764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 CON ĐẾN VỚI </a:t>
            </a:r>
          </a:p>
          <a:p>
            <a:pPr algn="ctr"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48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68519" y="142755"/>
            <a:ext cx="77917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55558" y="873968"/>
            <a:ext cx="7791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2A – GV: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08A3987-DBF4-43B5-B5CF-630650CDDA5C}"/>
              </a:ext>
            </a:extLst>
          </p:cNvPr>
          <p:cNvSpPr/>
          <p:nvPr/>
        </p:nvSpPr>
        <p:spPr>
          <a:xfrm>
            <a:off x="465218" y="484383"/>
            <a:ext cx="11261561" cy="5866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9C5F21F-0CDB-462C-9B27-CDFC7F7B5B3F}"/>
              </a:ext>
            </a:extLst>
          </p:cNvPr>
          <p:cNvSpPr txBox="1"/>
          <p:nvPr/>
        </p:nvSpPr>
        <p:spPr>
          <a:xfrm>
            <a:off x="1385454" y="1683871"/>
            <a:ext cx="9254837" cy="1231042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</a:t>
            </a:r>
            <a:r>
              <a:rPr lang="en-US" sz="36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</a:t>
            </a:r>
            <a:r>
              <a:rPr lang="en-US" sz="36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lang="en-US" sz="36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lang="en-US" sz="36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lang="en-US" sz="36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15 - 20 </a:t>
            </a:r>
            <a:r>
              <a:rPr lang="en-US" sz="36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166" y="3566973"/>
            <a:ext cx="10013663" cy="1107931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381537" y="1615128"/>
            <a:ext cx="6178099" cy="236112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ở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rong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hạt lúa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chờ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gặt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 vàng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ước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mong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9564" y="697064"/>
            <a:ext cx="7190509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2374" y="4207013"/>
            <a:ext cx="5831735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ở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rong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ồn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gày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vẫn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òn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264BAD82-DCED-4CF2-AE97-EAD08A269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628" y="4318415"/>
            <a:ext cx="2744372" cy="274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1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A76B35-C53E-4365-88B0-78505D3005E0}"/>
              </a:ext>
            </a:extLst>
          </p:cNvPr>
          <p:cNvSpPr txBox="1"/>
          <p:nvPr/>
        </p:nvSpPr>
        <p:spPr>
          <a:xfrm>
            <a:off x="178126" y="353225"/>
            <a:ext cx="11889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chữ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còn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thiếu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trong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bảng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Học thuộc tên các chữ cái.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390982"/>
              </p:ext>
            </p:extLst>
          </p:nvPr>
        </p:nvGraphicFramePr>
        <p:xfrm>
          <a:off x="1269144" y="1358277"/>
          <a:ext cx="4611603" cy="487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xmlns="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2000" b="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000" b="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000" b="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á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ớ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bờ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03352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561430"/>
              </p:ext>
            </p:extLst>
          </p:nvPr>
        </p:nvGraphicFramePr>
        <p:xfrm>
          <a:off x="6400362" y="1573607"/>
          <a:ext cx="4611603" cy="381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xmlns="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1615209565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2000" b="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000" b="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000" b="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1319990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dê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144045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đê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4871777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7462052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800" spc="-15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9</a:t>
                      </a:r>
                      <a:endParaRPr lang="en-US" sz="28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8894435"/>
                  </a:ext>
                </a:extLst>
              </a:tr>
            </a:tbl>
          </a:graphicData>
        </a:graphic>
      </p:graphicFrame>
      <p:sp>
        <p:nvSpPr>
          <p:cNvPr id="23" name="Rectangle: Rounded Corners 20"/>
          <p:cNvSpPr/>
          <p:nvPr/>
        </p:nvSpPr>
        <p:spPr>
          <a:xfrm>
            <a:off x="3334953" y="397213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4" name="Rectangle: Rounded Corners 20"/>
          <p:cNvSpPr/>
          <p:nvPr/>
        </p:nvSpPr>
        <p:spPr>
          <a:xfrm>
            <a:off x="3334953" y="557889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8450650" y="24129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450650" y="402450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3335955" y="393057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439463" y="4025383"/>
            <a:ext cx="533400" cy="4417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29" name="Rectangle: Rounded Corners 20"/>
          <p:cNvSpPr/>
          <p:nvPr/>
        </p:nvSpPr>
        <p:spPr>
          <a:xfrm>
            <a:off x="3334953" y="557889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30" name="Rectangle: Rounded Corners 20"/>
          <p:cNvSpPr/>
          <p:nvPr/>
        </p:nvSpPr>
        <p:spPr>
          <a:xfrm>
            <a:off x="8439463" y="241154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3402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598986" y="656894"/>
            <a:ext cx="1143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33CC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3. </a:t>
            </a:r>
            <a:r>
              <a:rPr lang="vi-VN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Sắp xếp các chữ cái dưới đây theo đúng thứ tự trong bảng chữ cái.</a:t>
            </a:r>
            <a:endParaRPr lang="en-US" sz="30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BD6566-7495-4508-922D-F832A7CE5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8750" l="70498" r="88946"/>
                    </a14:imgEffect>
                  </a14:imgLayer>
                </a14:imgProps>
              </a:ext>
            </a:extLst>
          </a:blip>
          <a:srcRect l="77024" t="52065" r="13333" b="34236"/>
          <a:stretch/>
        </p:blipFill>
        <p:spPr>
          <a:xfrm>
            <a:off x="9633361" y="2027648"/>
            <a:ext cx="1175658" cy="939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D89BAB-33FC-4364-A1D0-80F0CD5543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6146" l="52928" r="60981"/>
                    </a14:imgEffect>
                  </a14:imgLayer>
                </a14:imgProps>
              </a:ext>
            </a:extLst>
          </a:blip>
          <a:srcRect l="52797" t="48253" r="38393" b="34236"/>
          <a:stretch/>
        </p:blipFill>
        <p:spPr>
          <a:xfrm>
            <a:off x="5879437" y="1817192"/>
            <a:ext cx="1074058" cy="1200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CEB73-A4B1-4EBE-BAED-C21E90931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23" b="66667" l="40264" r="48975"/>
                    </a14:imgEffect>
                  </a14:imgLayer>
                </a14:imgProps>
              </a:ext>
            </a:extLst>
          </a:blip>
          <a:srcRect l="40832" t="50370" r="50001" b="34236"/>
          <a:stretch/>
        </p:blipFill>
        <p:spPr>
          <a:xfrm>
            <a:off x="4165432" y="1962334"/>
            <a:ext cx="1117601" cy="1055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25A11C-F9F9-4A70-AA46-D55EB4C1DE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4" b="64013" l="23988" r="79702"/>
                    </a14:imgEffect>
                  </a14:imgLayer>
                </a14:imgProps>
              </a:ext>
            </a:extLst>
          </a:blip>
          <a:srcRect l="29225" t="48253" r="61965" b="34236"/>
          <a:stretch/>
        </p:blipFill>
        <p:spPr>
          <a:xfrm>
            <a:off x="2566880" y="1889763"/>
            <a:ext cx="1074059" cy="1200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BD74A1-188D-46C6-B73D-ADBACC8D30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3932" l="17496" r="27086"/>
                    </a14:imgEffect>
                  </a14:imgLayer>
                </a14:imgProps>
              </a:ext>
            </a:extLst>
          </a:blip>
          <a:srcRect l="17023" t="48253" r="71786" b="34236"/>
          <a:stretch/>
        </p:blipFill>
        <p:spPr>
          <a:xfrm>
            <a:off x="875968" y="1889763"/>
            <a:ext cx="1364343" cy="1200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F4641C4-6EB8-4F18-921A-7696C2694A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74" b="65885" l="63470" r="73353"/>
                    </a14:imgEffect>
                  </a14:imgLayer>
                </a14:imgProps>
              </a:ext>
            </a:extLst>
          </a:blip>
          <a:srcRect l="64583" t="51111" r="26726" b="34236"/>
          <a:stretch/>
        </p:blipFill>
        <p:spPr>
          <a:xfrm>
            <a:off x="7758379" y="1962334"/>
            <a:ext cx="1059544" cy="100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8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-0.53073 0.41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36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96296E-6 L -0.0875 0.424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2056 0.4247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0.07396 0.434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63412 0.4270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6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06927 0.434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65231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xmlns="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xmlns="" id="{AA0682EF-AC55-4F16-93E1-207D3CC102A9}"/>
              </a:ext>
            </a:extLst>
          </p:cNvPr>
          <p:cNvSpPr txBox="1"/>
          <p:nvPr/>
        </p:nvSpPr>
        <p:spPr>
          <a:xfrm>
            <a:off x="1636914" y="1555157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1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658837" y="351763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37C397C-C20B-45CA-9772-06C22B9DA5AC}"/>
              </a:ext>
            </a:extLst>
          </p:cNvPr>
          <p:cNvGrpSpPr/>
          <p:nvPr/>
        </p:nvGrpSpPr>
        <p:grpSpPr>
          <a:xfrm>
            <a:off x="2403514" y="1089937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51F61C1-4F0F-428E-8737-BB9AD5B2E1C9}"/>
              </a:ext>
            </a:extLst>
          </p:cNvPr>
          <p:cNvGrpSpPr/>
          <p:nvPr/>
        </p:nvGrpSpPr>
        <p:grpSpPr>
          <a:xfrm>
            <a:off x="1352611" y="851944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4BF438F-4EDE-4C2F-A135-3FC2C125FF3C}"/>
              </a:ext>
            </a:extLst>
          </p:cNvPr>
          <p:cNvSpPr txBox="1"/>
          <p:nvPr/>
        </p:nvSpPr>
        <p:spPr>
          <a:xfrm>
            <a:off x="852558" y="1320274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NGÀY HÔM QUA ĐÂU RỒI 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018776" y="2661653"/>
            <a:ext cx="5717111" cy="1338828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54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4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5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xmlns="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2005960" y="1425691"/>
            <a:ext cx="81764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hôm qua đâu rồi?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5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xmlns="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929239" y="227587"/>
            <a:ext cx="8176438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đạt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492" y="1381619"/>
            <a:ext cx="114854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?.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(l/n; an/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40509" y="81575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1537" y="1615128"/>
            <a:ext cx="6178099" cy="236112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rong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hạt lúa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gặt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Chín vàng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9564" y="697064"/>
            <a:ext cx="7190509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2374" y="4207013"/>
            <a:ext cx="5831735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rong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vở 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ồn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gày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vẫn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òn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264BAD82-DCED-4CF2-AE97-EAD08A269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628" y="4318415"/>
            <a:ext cx="2744372" cy="274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604DE6D-27D0-4337-A650-FD4861F2ECE0}"/>
              </a:ext>
            </a:extLst>
          </p:cNvPr>
          <p:cNvSpPr/>
          <p:nvPr/>
        </p:nvSpPr>
        <p:spPr>
          <a:xfrm>
            <a:off x="465220" y="448718"/>
            <a:ext cx="11261561" cy="5866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5558" y="3044238"/>
            <a:ext cx="1016772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 thơ cuối,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6040" y="4095776"/>
            <a:ext cx="1048975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 dặn bạn nhỏ học hành chăm chỉ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 qua vẫn còn”.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33248" y="683734"/>
            <a:ext cx="738180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8" y="1438734"/>
            <a:ext cx="383479" cy="615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0140" y="1417919"/>
            <a:ext cx="92825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5558" y="2166964"/>
            <a:ext cx="87505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8" y="2982714"/>
            <a:ext cx="383479" cy="6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08A3987-DBF4-43B5-B5CF-630650CDDA5C}"/>
              </a:ext>
            </a:extLst>
          </p:cNvPr>
          <p:cNvSpPr/>
          <p:nvPr/>
        </p:nvSpPr>
        <p:spPr>
          <a:xfrm>
            <a:off x="465220" y="448718"/>
            <a:ext cx="11261561" cy="5866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34867" y="2705506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4867" y="1294115"/>
            <a:ext cx="1001366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4867" y="4009936"/>
            <a:ext cx="10118871" cy="144648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56927" y="1976605"/>
            <a:ext cx="1009160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23825" y="3269304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3A44D4CC-8ACA-45BC-AF79-94BE2CFFB0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58" y="1247704"/>
            <a:ext cx="383479" cy="615489"/>
          </a:xfrm>
          <a:prstGeom prst="rect">
            <a:avLst/>
          </a:prstGeom>
        </p:spPr>
      </p:pic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39A21602-C58E-4B7F-9655-B297CD8E13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74" y="2662701"/>
            <a:ext cx="383479" cy="615489"/>
          </a:xfrm>
          <a:prstGeom prst="rect">
            <a:avLst/>
          </a:prstGeom>
        </p:spPr>
      </p:pic>
      <p:pic>
        <p:nvPicPr>
          <p:cNvPr id="44" name="Picture 4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1D07582-F036-470E-ADED-0CE00538C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57" y="4012404"/>
            <a:ext cx="383479" cy="61548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9C5F21F-0CDB-462C-9B27-CDFC7F7B5B3F}"/>
              </a:ext>
            </a:extLst>
          </p:cNvPr>
          <p:cNvSpPr txBox="1"/>
          <p:nvPr/>
        </p:nvSpPr>
        <p:spPr>
          <a:xfrm>
            <a:off x="2798617" y="543054"/>
            <a:ext cx="5749637" cy="67704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8286" y="4680695"/>
            <a:ext cx="10318495" cy="144648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en-US" sz="3200" noProof="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</a:t>
            </a:r>
            <a:r>
              <a:rPr lang="en-US" sz="3200" noProof="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lang="en-US" sz="3200" noProof="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200" noProof="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noProof="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r>
              <a:rPr lang="en-US" sz="3200" noProof="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3200" noProof="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08A3987-DBF4-43B5-B5CF-630650CDDA5C}"/>
              </a:ext>
            </a:extLst>
          </p:cNvPr>
          <p:cNvSpPr/>
          <p:nvPr/>
        </p:nvSpPr>
        <p:spPr>
          <a:xfrm>
            <a:off x="465220" y="692222"/>
            <a:ext cx="11261561" cy="5866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0794" y="1856274"/>
            <a:ext cx="1001366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9C5F21F-0CDB-462C-9B27-CDFC7F7B5B3F}"/>
              </a:ext>
            </a:extLst>
          </p:cNvPr>
          <p:cNvSpPr txBox="1"/>
          <p:nvPr/>
        </p:nvSpPr>
        <p:spPr>
          <a:xfrm>
            <a:off x="2770908" y="935726"/>
            <a:ext cx="5749637" cy="67704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7667" y="2909219"/>
            <a:ext cx="6954952" cy="61548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mong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87" y="2893396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158836" y="408249"/>
            <a:ext cx="3956193" cy="894077"/>
            <a:chOff x="-907770" y="945057"/>
            <a:chExt cx="4198409" cy="76938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9" name="Rounded Rectangle 28"/>
            <p:cNvSpPr/>
            <p:nvPr/>
          </p:nvSpPr>
          <p:spPr>
            <a:xfrm>
              <a:off x="-907770" y="945057"/>
              <a:ext cx="4198409" cy="769385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727660" y="1064924"/>
              <a:ext cx="4018299" cy="529650"/>
            </a:xfrm>
            <a:prstGeom prst="rect">
              <a:avLst/>
            </a:prstGeom>
            <a:grp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05179" y="1664643"/>
            <a:ext cx="7147812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609</Words>
  <Application>Microsoft Office PowerPoint</Application>
  <PresentationFormat>Custom</PresentationFormat>
  <Paragraphs>111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30</cp:revision>
  <dcterms:created xsi:type="dcterms:W3CDTF">2021-07-07T15:48:17Z</dcterms:created>
  <dcterms:modified xsi:type="dcterms:W3CDTF">2021-12-04T09:10:25Z</dcterms:modified>
</cp:coreProperties>
</file>