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8" r:id="rId2"/>
    <p:sldMasterId id="2147483703" r:id="rId3"/>
    <p:sldMasterId id="2147483716" r:id="rId4"/>
  </p:sldMasterIdLst>
  <p:notesMasterIdLst>
    <p:notesMasterId r:id="rId15"/>
  </p:notesMasterIdLst>
  <p:sldIdLst>
    <p:sldId id="325" r:id="rId5"/>
    <p:sldId id="332" r:id="rId6"/>
    <p:sldId id="333" r:id="rId7"/>
    <p:sldId id="334" r:id="rId8"/>
    <p:sldId id="328" r:id="rId9"/>
    <p:sldId id="271" r:id="rId10"/>
    <p:sldId id="331" r:id="rId11"/>
    <p:sldId id="335" r:id="rId12"/>
    <p:sldId id="266" r:id="rId13"/>
    <p:sldId id="33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-86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DD7DD-91AA-46E6-AF0E-3546B6129103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6BD5F-5BD8-47FE-BC4F-81E99935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74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21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0DCD1-95AB-4626-ABD9-D3784FCC6B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823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0DCD1-95AB-4626-ABD9-D3784FCC6B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463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18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54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48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252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694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300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AF925FA-B5D4-4B3A-8537-E5FC94B75C67}"/>
              </a:ext>
            </a:extLst>
          </p:cNvPr>
          <p:cNvSpPr/>
          <p:nvPr userDrawn="1"/>
        </p:nvSpPr>
        <p:spPr>
          <a:xfrm>
            <a:off x="0" y="6753497"/>
            <a:ext cx="12192000" cy="102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97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972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268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4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622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638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79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2762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372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285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8032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3078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088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BF15E-3D69-4198-ACBA-4CF21DCC890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F8E3B-1BA1-4539-B149-7B70547C67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8455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8714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300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AF925FA-B5D4-4B3A-8537-E5FC94B75C67}"/>
              </a:ext>
            </a:extLst>
          </p:cNvPr>
          <p:cNvSpPr/>
          <p:nvPr userDrawn="1"/>
        </p:nvSpPr>
        <p:spPr>
          <a:xfrm>
            <a:off x="0" y="6753497"/>
            <a:ext cx="12192000" cy="102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5436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0C5178-4611-4F81-9812-21B63F126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B993FDB-7728-4B88-97E2-108955D0B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C3A1FD-4198-4100-8BB3-E2CDA3009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29B4C-D8C4-4CD5-949A-9CCE740B021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05555F-2C4C-4F20-A4D3-9813F0CD8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249144-7E16-4AD6-8744-FE0B851A1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A4B131-0163-461C-BD1D-DDB32D0F2A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2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463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74EB45-F530-4DE9-B874-1E856C235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1999AF-59A2-4573-B2A8-B0C50A2E3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388E31-75C4-43EB-B7F1-728AE6577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29B4C-D8C4-4CD5-949A-9CCE740B021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1D410B-C8F1-4C17-BDDE-3C2CD168E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517A64-1276-4BC0-907E-CE8724634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A4B131-0163-461C-BD1D-DDB32D0F2A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874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B456A0-F761-428A-9652-090F18EFE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C623946-316F-4118-83EA-4BD0528A7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B62AC6-9144-4211-9B81-66C688240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29B4C-D8C4-4CD5-949A-9CCE740B021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3C5683-91E7-459D-A590-464C868D9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F1614A-7E8C-4BA8-BB2A-4A284E866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A4B131-0163-461C-BD1D-DDB32D0F2A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8007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FB57BE-CC13-436B-80FA-ABF75D7DC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4BAEC2-6E78-439B-BDAD-4052E87D8E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A8575F9-A0FB-4E53-B8CC-7488BFD7B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7B10424-B1BA-43F5-9956-CB65919CC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29B4C-D8C4-4CD5-949A-9CCE740B021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588CD65-6695-45CD-B3FD-797E5F6BF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181A43-1300-4AB5-A8D8-FE180EC72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A4B131-0163-461C-BD1D-DDB32D0F2A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2116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402B46-36B6-4B0B-A62D-AB50AC1A2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F37563-52D2-4D89-A036-873C068FC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5BC672F-6730-4E03-8FDC-8FED6AD6A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50A9935-82E2-4AC3-8EAF-ABC4AB5B16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7DFE83A-B135-4245-BE2B-23292EBADE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7542230-2140-420A-A221-C50CFF300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29B4C-D8C4-4CD5-949A-9CCE740B021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4DEC77C-B651-487F-8C3D-D7DD18FF5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FF8F908-7929-40F9-A4AF-2DE9BF67A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A4B131-0163-461C-BD1D-DDB32D0F2A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255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94FF2C-34DC-4F15-8E72-781A5DEF1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23C4C62-DD6B-4C1E-BD5D-A7AF17C7B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29B4C-D8C4-4CD5-949A-9CCE740B021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457E565-1B22-45D1-8A4B-9BC3395A6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96E45CF-8859-4AF0-B87E-6810E330B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A4B131-0163-461C-BD1D-DDB32D0F2A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8047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B4B4294-4F62-4617-99FB-BD2269510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29B4C-D8C4-4CD5-949A-9CCE740B021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7B35F7A-E09A-4645-A305-6367BF763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E6B4905-503C-41B0-BD62-BC87DD804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A4B131-0163-461C-BD1D-DDB32D0F2A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3084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662A99-746D-4C34-994F-323503990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833C3A-A0FC-4D2F-976C-ACF952C54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00AFDB9-D945-4606-AE8D-EDFA5C2D5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39B2E5C-E841-49F2-B873-850067FD1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29B4C-D8C4-4CD5-949A-9CCE740B021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EAE57A4-516A-4D9D-848F-E6615894A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4716D5-5291-496C-BF1A-A12935503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A4B131-0163-461C-BD1D-DDB32D0F2A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4913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34B76A-E10D-43CB-A8E4-BD41BD000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048BFB9-0004-4463-AEC6-DB58926893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8A15D4B-68EC-4960-95F6-D005318B4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78489F5-ED99-4705-85D8-7D66FAEFD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29B4C-D8C4-4CD5-949A-9CCE740B021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5E440B0-1121-4336-AA75-D92543890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7FC56E7-BEEE-4CBB-8AA1-A1F9F35A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A4B131-0163-461C-BD1D-DDB32D0F2A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5401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1EE4F0-9C2E-4865-ABFE-2CEC3CA58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7E19957-2AB5-4DD5-AE1A-A9AA7A293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DA0696-E11B-40AC-8A3E-AFF596A98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29B4C-D8C4-4CD5-949A-9CCE740B021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0A86B0-8052-4AA6-BFD7-8F2636958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EA5B3B-36C0-49C9-BA9A-E3D1BB949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A4B131-0163-461C-BD1D-DDB32D0F2A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9841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9BC963B-A891-4931-8E0D-8711B9A0E9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7775FF6-37D2-412C-BE30-26FB15D1D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7F66EC-45F0-4CA3-B8D8-43E879268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29B4C-D8C4-4CD5-949A-9CCE740B021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FE2EF1-A77A-4DBB-8FDF-D27B89526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3B71AB-0BEF-4E57-8F15-A63691C5E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A4B131-0163-461C-BD1D-DDB32D0F2A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481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618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3296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016244"/>
      </p:ext>
    </p:extLst>
  </p:cSld>
  <p:clrMapOvr>
    <a:masterClrMapping/>
  </p:clrMapOvr>
  <p:transition spd="slow" advTm="1000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253775"/>
      </p:ext>
    </p:extLst>
  </p:cSld>
  <p:clrMapOvr>
    <a:masterClrMapping/>
  </p:clrMapOvr>
  <p:transition spd="slow" advTm="1000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394886"/>
      </p:ext>
    </p:extLst>
  </p:cSld>
  <p:clrMapOvr>
    <a:masterClrMapping/>
  </p:clrMapOvr>
  <p:transition spd="slow" advTm="1000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4015586" y="1363664"/>
            <a:ext cx="1945478" cy="1945478"/>
          </a:xfrm>
          <a:custGeom>
            <a:avLst/>
            <a:gdLst>
              <a:gd name="connsiteX0" fmla="*/ 972739 w 1945478"/>
              <a:gd name="connsiteY0" fmla="*/ 0 h 1945478"/>
              <a:gd name="connsiteX1" fmla="*/ 1945478 w 1945478"/>
              <a:gd name="connsiteY1" fmla="*/ 972739 h 1945478"/>
              <a:gd name="connsiteX2" fmla="*/ 972739 w 1945478"/>
              <a:gd name="connsiteY2" fmla="*/ 1945478 h 1945478"/>
              <a:gd name="connsiteX3" fmla="*/ 0 w 1945478"/>
              <a:gd name="connsiteY3" fmla="*/ 972739 h 1945478"/>
              <a:gd name="connsiteX4" fmla="*/ 972739 w 1945478"/>
              <a:gd name="connsiteY4" fmla="*/ 0 h 194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478" h="1945478">
                <a:moveTo>
                  <a:pt x="972739" y="0"/>
                </a:moveTo>
                <a:cubicBezTo>
                  <a:pt x="1509968" y="0"/>
                  <a:pt x="1945478" y="435510"/>
                  <a:pt x="1945478" y="972739"/>
                </a:cubicBezTo>
                <a:cubicBezTo>
                  <a:pt x="1945478" y="1509968"/>
                  <a:pt x="1509968" y="1945478"/>
                  <a:pt x="972739" y="1945478"/>
                </a:cubicBezTo>
                <a:cubicBezTo>
                  <a:pt x="435510" y="1945478"/>
                  <a:pt x="0" y="1509968"/>
                  <a:pt x="0" y="972739"/>
                </a:cubicBezTo>
                <a:cubicBezTo>
                  <a:pt x="0" y="435510"/>
                  <a:pt x="435510" y="0"/>
                  <a:pt x="972739" y="0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rgbClr val="FE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3228973" y="3834823"/>
            <a:ext cx="2022476" cy="2022476"/>
          </a:xfrm>
          <a:custGeom>
            <a:avLst/>
            <a:gdLst>
              <a:gd name="connsiteX0" fmla="*/ 1011238 w 2022476"/>
              <a:gd name="connsiteY0" fmla="*/ 0 h 2022476"/>
              <a:gd name="connsiteX1" fmla="*/ 2022476 w 2022476"/>
              <a:gd name="connsiteY1" fmla="*/ 1011238 h 2022476"/>
              <a:gd name="connsiteX2" fmla="*/ 1011238 w 2022476"/>
              <a:gd name="connsiteY2" fmla="*/ 2022476 h 2022476"/>
              <a:gd name="connsiteX3" fmla="*/ 0 w 2022476"/>
              <a:gd name="connsiteY3" fmla="*/ 1011238 h 2022476"/>
              <a:gd name="connsiteX4" fmla="*/ 1011238 w 2022476"/>
              <a:gd name="connsiteY4" fmla="*/ 0 h 2022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2476" h="2022476">
                <a:moveTo>
                  <a:pt x="1011238" y="0"/>
                </a:moveTo>
                <a:cubicBezTo>
                  <a:pt x="1569729" y="0"/>
                  <a:pt x="2022476" y="452747"/>
                  <a:pt x="2022476" y="1011238"/>
                </a:cubicBezTo>
                <a:cubicBezTo>
                  <a:pt x="2022476" y="1569729"/>
                  <a:pt x="1569729" y="2022476"/>
                  <a:pt x="1011238" y="2022476"/>
                </a:cubicBezTo>
                <a:cubicBezTo>
                  <a:pt x="452747" y="2022476"/>
                  <a:pt x="0" y="1569729"/>
                  <a:pt x="0" y="1011238"/>
                </a:cubicBezTo>
                <a:cubicBezTo>
                  <a:pt x="0" y="452747"/>
                  <a:pt x="452747" y="0"/>
                  <a:pt x="1011238" y="0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rgbClr val="FE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6453187" y="3045619"/>
            <a:ext cx="2590800" cy="2592388"/>
          </a:xfrm>
          <a:custGeom>
            <a:avLst/>
            <a:gdLst>
              <a:gd name="connsiteX0" fmla="*/ 1295400 w 2590800"/>
              <a:gd name="connsiteY0" fmla="*/ 0 h 2592388"/>
              <a:gd name="connsiteX1" fmla="*/ 2590800 w 2590800"/>
              <a:gd name="connsiteY1" fmla="*/ 1296194 h 2592388"/>
              <a:gd name="connsiteX2" fmla="*/ 1295400 w 2590800"/>
              <a:gd name="connsiteY2" fmla="*/ 2592388 h 2592388"/>
              <a:gd name="connsiteX3" fmla="*/ 0 w 2590800"/>
              <a:gd name="connsiteY3" fmla="*/ 1296194 h 2592388"/>
              <a:gd name="connsiteX4" fmla="*/ 1295400 w 2590800"/>
              <a:gd name="connsiteY4" fmla="*/ 0 h 259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2592388">
                <a:moveTo>
                  <a:pt x="1295400" y="0"/>
                </a:moveTo>
                <a:cubicBezTo>
                  <a:pt x="2010830" y="0"/>
                  <a:pt x="2590800" y="580326"/>
                  <a:pt x="2590800" y="1296194"/>
                </a:cubicBezTo>
                <a:cubicBezTo>
                  <a:pt x="2590800" y="2012062"/>
                  <a:pt x="2010830" y="2592388"/>
                  <a:pt x="1295400" y="2592388"/>
                </a:cubicBezTo>
                <a:cubicBezTo>
                  <a:pt x="579970" y="2592388"/>
                  <a:pt x="0" y="2012062"/>
                  <a:pt x="0" y="1296194"/>
                </a:cubicBezTo>
                <a:cubicBezTo>
                  <a:pt x="0" y="580326"/>
                  <a:pt x="579970" y="0"/>
                  <a:pt x="1295400" y="0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rgbClr val="FE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029685"/>
      </p:ext>
    </p:extLst>
  </p:cSld>
  <p:clrMapOvr>
    <a:masterClrMapping/>
  </p:clrMapOvr>
  <p:transition spd="slow" advTm="1000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2100746" y="2119783"/>
            <a:ext cx="2866542" cy="2720034"/>
          </a:xfrm>
          <a:custGeom>
            <a:avLst/>
            <a:gdLst>
              <a:gd name="connsiteX0" fmla="*/ 1433271 w 2866542"/>
              <a:gd name="connsiteY0" fmla="*/ 0 h 2720034"/>
              <a:gd name="connsiteX1" fmla="*/ 2866542 w 2866542"/>
              <a:gd name="connsiteY1" fmla="*/ 1360017 h 2720034"/>
              <a:gd name="connsiteX2" fmla="*/ 1433271 w 2866542"/>
              <a:gd name="connsiteY2" fmla="*/ 2720034 h 2720034"/>
              <a:gd name="connsiteX3" fmla="*/ 0 w 2866542"/>
              <a:gd name="connsiteY3" fmla="*/ 1360017 h 2720034"/>
              <a:gd name="connsiteX4" fmla="*/ 1433271 w 2866542"/>
              <a:gd name="connsiteY4" fmla="*/ 0 h 272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6542" h="2720034">
                <a:moveTo>
                  <a:pt x="1433271" y="0"/>
                </a:moveTo>
                <a:cubicBezTo>
                  <a:pt x="2224845" y="0"/>
                  <a:pt x="2866542" y="608900"/>
                  <a:pt x="2866542" y="1360017"/>
                </a:cubicBezTo>
                <a:cubicBezTo>
                  <a:pt x="2866542" y="2111134"/>
                  <a:pt x="2224845" y="2720034"/>
                  <a:pt x="1433271" y="2720034"/>
                </a:cubicBezTo>
                <a:cubicBezTo>
                  <a:pt x="641697" y="2720034"/>
                  <a:pt x="0" y="2111134"/>
                  <a:pt x="0" y="1360017"/>
                </a:cubicBezTo>
                <a:cubicBezTo>
                  <a:pt x="0" y="608900"/>
                  <a:pt x="641697" y="0"/>
                  <a:pt x="143327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370239"/>
      </p:ext>
    </p:extLst>
  </p:cSld>
  <p:clrMapOvr>
    <a:masterClrMapping/>
  </p:clrMapOvr>
  <p:transition spd="slow" advTm="1000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534380" y="1823178"/>
            <a:ext cx="1712665" cy="1744767"/>
          </a:xfrm>
          <a:custGeom>
            <a:avLst/>
            <a:gdLst>
              <a:gd name="connsiteX0" fmla="*/ 0 w 1712665"/>
              <a:gd name="connsiteY0" fmla="*/ 0 h 1744767"/>
              <a:gd name="connsiteX1" fmla="*/ 1712665 w 1712665"/>
              <a:gd name="connsiteY1" fmla="*/ 0 h 1744767"/>
              <a:gd name="connsiteX2" fmla="*/ 1712665 w 1712665"/>
              <a:gd name="connsiteY2" fmla="*/ 1744767 h 1744767"/>
              <a:gd name="connsiteX3" fmla="*/ 0 w 1712665"/>
              <a:gd name="connsiteY3" fmla="*/ 1744767 h 174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665" h="1744767">
                <a:moveTo>
                  <a:pt x="0" y="0"/>
                </a:moveTo>
                <a:lnTo>
                  <a:pt x="1712665" y="0"/>
                </a:lnTo>
                <a:lnTo>
                  <a:pt x="1712665" y="1744767"/>
                </a:lnTo>
                <a:lnTo>
                  <a:pt x="0" y="17447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4002357" y="1823178"/>
            <a:ext cx="1712667" cy="1744767"/>
          </a:xfrm>
          <a:custGeom>
            <a:avLst/>
            <a:gdLst>
              <a:gd name="connsiteX0" fmla="*/ 0 w 1712667"/>
              <a:gd name="connsiteY0" fmla="*/ 0 h 1744767"/>
              <a:gd name="connsiteX1" fmla="*/ 1712667 w 1712667"/>
              <a:gd name="connsiteY1" fmla="*/ 0 h 1744767"/>
              <a:gd name="connsiteX2" fmla="*/ 1712667 w 1712667"/>
              <a:gd name="connsiteY2" fmla="*/ 1744767 h 1744767"/>
              <a:gd name="connsiteX3" fmla="*/ 0 w 1712667"/>
              <a:gd name="connsiteY3" fmla="*/ 1744767 h 174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667" h="1744767">
                <a:moveTo>
                  <a:pt x="0" y="0"/>
                </a:moveTo>
                <a:lnTo>
                  <a:pt x="1712667" y="0"/>
                </a:lnTo>
                <a:lnTo>
                  <a:pt x="1712667" y="1744767"/>
                </a:lnTo>
                <a:lnTo>
                  <a:pt x="0" y="17447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472221" y="1823178"/>
            <a:ext cx="1712667" cy="1744767"/>
          </a:xfrm>
          <a:custGeom>
            <a:avLst/>
            <a:gdLst>
              <a:gd name="connsiteX0" fmla="*/ 0 w 1712667"/>
              <a:gd name="connsiteY0" fmla="*/ 0 h 1744767"/>
              <a:gd name="connsiteX1" fmla="*/ 1712667 w 1712667"/>
              <a:gd name="connsiteY1" fmla="*/ 0 h 1744767"/>
              <a:gd name="connsiteX2" fmla="*/ 1712667 w 1712667"/>
              <a:gd name="connsiteY2" fmla="*/ 1744767 h 1744767"/>
              <a:gd name="connsiteX3" fmla="*/ 0 w 1712667"/>
              <a:gd name="connsiteY3" fmla="*/ 1744767 h 174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667" h="1744767">
                <a:moveTo>
                  <a:pt x="0" y="0"/>
                </a:moveTo>
                <a:lnTo>
                  <a:pt x="1712667" y="0"/>
                </a:lnTo>
                <a:lnTo>
                  <a:pt x="1712667" y="1744767"/>
                </a:lnTo>
                <a:lnTo>
                  <a:pt x="0" y="17447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8940197" y="1823178"/>
            <a:ext cx="1712665" cy="1744767"/>
          </a:xfrm>
          <a:custGeom>
            <a:avLst/>
            <a:gdLst>
              <a:gd name="connsiteX0" fmla="*/ 0 w 1712665"/>
              <a:gd name="connsiteY0" fmla="*/ 0 h 1744767"/>
              <a:gd name="connsiteX1" fmla="*/ 1712665 w 1712665"/>
              <a:gd name="connsiteY1" fmla="*/ 0 h 1744767"/>
              <a:gd name="connsiteX2" fmla="*/ 1712665 w 1712665"/>
              <a:gd name="connsiteY2" fmla="*/ 1744767 h 1744767"/>
              <a:gd name="connsiteX3" fmla="*/ 0 w 1712665"/>
              <a:gd name="connsiteY3" fmla="*/ 1744767 h 174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665" h="1744767">
                <a:moveTo>
                  <a:pt x="0" y="0"/>
                </a:moveTo>
                <a:lnTo>
                  <a:pt x="1712665" y="0"/>
                </a:lnTo>
                <a:lnTo>
                  <a:pt x="1712665" y="1744767"/>
                </a:lnTo>
                <a:lnTo>
                  <a:pt x="0" y="17447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713516"/>
      </p:ext>
    </p:extLst>
  </p:cSld>
  <p:clrMapOvr>
    <a:masterClrMapping/>
  </p:clrMapOvr>
  <p:transition spd="slow" advTm="1000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714502" y="1857072"/>
            <a:ext cx="2306160" cy="2306158"/>
          </a:xfrm>
          <a:custGeom>
            <a:avLst/>
            <a:gdLst>
              <a:gd name="connsiteX0" fmla="*/ 1153080 w 2306160"/>
              <a:gd name="connsiteY0" fmla="*/ 0 h 2306158"/>
              <a:gd name="connsiteX1" fmla="*/ 2306160 w 2306160"/>
              <a:gd name="connsiteY1" fmla="*/ 1153079 h 2306158"/>
              <a:gd name="connsiteX2" fmla="*/ 1153080 w 2306160"/>
              <a:gd name="connsiteY2" fmla="*/ 2306158 h 2306158"/>
              <a:gd name="connsiteX3" fmla="*/ 0 w 2306160"/>
              <a:gd name="connsiteY3" fmla="*/ 1153079 h 2306158"/>
              <a:gd name="connsiteX4" fmla="*/ 1153080 w 2306160"/>
              <a:gd name="connsiteY4" fmla="*/ 0 h 230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6160" h="2306158">
                <a:moveTo>
                  <a:pt x="1153080" y="0"/>
                </a:moveTo>
                <a:cubicBezTo>
                  <a:pt x="1789908" y="0"/>
                  <a:pt x="2306160" y="516251"/>
                  <a:pt x="2306160" y="1153079"/>
                </a:cubicBezTo>
                <a:cubicBezTo>
                  <a:pt x="2306160" y="1789907"/>
                  <a:pt x="1789908" y="2306158"/>
                  <a:pt x="1153080" y="2306158"/>
                </a:cubicBezTo>
                <a:cubicBezTo>
                  <a:pt x="516252" y="2306158"/>
                  <a:pt x="0" y="1789907"/>
                  <a:pt x="0" y="1153079"/>
                </a:cubicBezTo>
                <a:cubicBezTo>
                  <a:pt x="0" y="516251"/>
                  <a:pt x="516252" y="0"/>
                  <a:pt x="11530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941904" y="1857072"/>
            <a:ext cx="2306160" cy="2306158"/>
          </a:xfrm>
          <a:custGeom>
            <a:avLst/>
            <a:gdLst>
              <a:gd name="connsiteX0" fmla="*/ 1153080 w 2306160"/>
              <a:gd name="connsiteY0" fmla="*/ 0 h 2306158"/>
              <a:gd name="connsiteX1" fmla="*/ 2306160 w 2306160"/>
              <a:gd name="connsiteY1" fmla="*/ 1153079 h 2306158"/>
              <a:gd name="connsiteX2" fmla="*/ 1153080 w 2306160"/>
              <a:gd name="connsiteY2" fmla="*/ 2306158 h 2306158"/>
              <a:gd name="connsiteX3" fmla="*/ 0 w 2306160"/>
              <a:gd name="connsiteY3" fmla="*/ 1153079 h 2306158"/>
              <a:gd name="connsiteX4" fmla="*/ 1153080 w 2306160"/>
              <a:gd name="connsiteY4" fmla="*/ 0 h 230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6160" h="2306158">
                <a:moveTo>
                  <a:pt x="1153080" y="0"/>
                </a:moveTo>
                <a:cubicBezTo>
                  <a:pt x="1789908" y="0"/>
                  <a:pt x="2306160" y="516251"/>
                  <a:pt x="2306160" y="1153079"/>
                </a:cubicBezTo>
                <a:cubicBezTo>
                  <a:pt x="2306160" y="1789907"/>
                  <a:pt x="1789908" y="2306158"/>
                  <a:pt x="1153080" y="2306158"/>
                </a:cubicBezTo>
                <a:cubicBezTo>
                  <a:pt x="516252" y="2306158"/>
                  <a:pt x="0" y="1789907"/>
                  <a:pt x="0" y="1153079"/>
                </a:cubicBezTo>
                <a:cubicBezTo>
                  <a:pt x="0" y="516251"/>
                  <a:pt x="516252" y="0"/>
                  <a:pt x="11530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171341" y="1857072"/>
            <a:ext cx="2306160" cy="2306158"/>
          </a:xfrm>
          <a:custGeom>
            <a:avLst/>
            <a:gdLst>
              <a:gd name="connsiteX0" fmla="*/ 1153080 w 2306160"/>
              <a:gd name="connsiteY0" fmla="*/ 0 h 2306158"/>
              <a:gd name="connsiteX1" fmla="*/ 2306160 w 2306160"/>
              <a:gd name="connsiteY1" fmla="*/ 1153079 h 2306158"/>
              <a:gd name="connsiteX2" fmla="*/ 1153080 w 2306160"/>
              <a:gd name="connsiteY2" fmla="*/ 2306158 h 2306158"/>
              <a:gd name="connsiteX3" fmla="*/ 0 w 2306160"/>
              <a:gd name="connsiteY3" fmla="*/ 1153079 h 2306158"/>
              <a:gd name="connsiteX4" fmla="*/ 1153080 w 2306160"/>
              <a:gd name="connsiteY4" fmla="*/ 0 h 230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6160" h="2306158">
                <a:moveTo>
                  <a:pt x="1153080" y="0"/>
                </a:moveTo>
                <a:cubicBezTo>
                  <a:pt x="1789908" y="0"/>
                  <a:pt x="2306160" y="516251"/>
                  <a:pt x="2306160" y="1153079"/>
                </a:cubicBezTo>
                <a:cubicBezTo>
                  <a:pt x="2306160" y="1789907"/>
                  <a:pt x="1789908" y="2306158"/>
                  <a:pt x="1153080" y="2306158"/>
                </a:cubicBezTo>
                <a:cubicBezTo>
                  <a:pt x="516252" y="2306158"/>
                  <a:pt x="0" y="1789907"/>
                  <a:pt x="0" y="1153079"/>
                </a:cubicBezTo>
                <a:cubicBezTo>
                  <a:pt x="0" y="516251"/>
                  <a:pt x="516252" y="0"/>
                  <a:pt x="11530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2994968"/>
      </p:ext>
    </p:extLst>
  </p:cSld>
  <p:clrMapOvr>
    <a:masterClrMapping/>
  </p:clrMapOvr>
  <p:transition spd="slow" advTm="100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8070368" y="1879100"/>
            <a:ext cx="2008714" cy="2313642"/>
          </a:xfrm>
          <a:custGeom>
            <a:avLst/>
            <a:gdLst>
              <a:gd name="connsiteX0" fmla="*/ 298238 w 2008714"/>
              <a:gd name="connsiteY0" fmla="*/ 0 h 2313642"/>
              <a:gd name="connsiteX1" fmla="*/ 2008714 w 2008714"/>
              <a:gd name="connsiteY1" fmla="*/ 246817 h 2313642"/>
              <a:gd name="connsiteX2" fmla="*/ 1710476 w 2008714"/>
              <a:gd name="connsiteY2" fmla="*/ 2313642 h 2313642"/>
              <a:gd name="connsiteX3" fmla="*/ 0 w 2008714"/>
              <a:gd name="connsiteY3" fmla="*/ 2066825 h 231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8714" h="2313642">
                <a:moveTo>
                  <a:pt x="298238" y="0"/>
                </a:moveTo>
                <a:lnTo>
                  <a:pt x="2008714" y="246817"/>
                </a:lnTo>
                <a:lnTo>
                  <a:pt x="1710476" y="2313642"/>
                </a:lnTo>
                <a:lnTo>
                  <a:pt x="0" y="2066825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1"/>
          </p:nvPr>
        </p:nvSpPr>
        <p:spPr>
          <a:xfrm>
            <a:off x="2057063" y="1637557"/>
            <a:ext cx="2301505" cy="2528693"/>
          </a:xfrm>
          <a:custGeom>
            <a:avLst/>
            <a:gdLst>
              <a:gd name="connsiteX0" fmla="*/ 1638879 w 2301505"/>
              <a:gd name="connsiteY0" fmla="*/ 0 h 2528693"/>
              <a:gd name="connsiteX1" fmla="*/ 2301505 w 2301505"/>
              <a:gd name="connsiteY1" fmla="*/ 1980313 h 2528693"/>
              <a:gd name="connsiteX2" fmla="*/ 662625 w 2301505"/>
              <a:gd name="connsiteY2" fmla="*/ 2528693 h 2528693"/>
              <a:gd name="connsiteX3" fmla="*/ 0 w 2301505"/>
              <a:gd name="connsiteY3" fmla="*/ 548379 h 252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1505" h="2528693">
                <a:moveTo>
                  <a:pt x="1638879" y="0"/>
                </a:moveTo>
                <a:lnTo>
                  <a:pt x="2301505" y="1980313"/>
                </a:lnTo>
                <a:lnTo>
                  <a:pt x="662625" y="2528693"/>
                </a:lnTo>
                <a:lnTo>
                  <a:pt x="0" y="548379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2"/>
          </p:nvPr>
        </p:nvSpPr>
        <p:spPr>
          <a:xfrm>
            <a:off x="3563550" y="1782257"/>
            <a:ext cx="2270491" cy="2507331"/>
          </a:xfrm>
          <a:custGeom>
            <a:avLst/>
            <a:gdLst>
              <a:gd name="connsiteX0" fmla="*/ 620305 w 2270491"/>
              <a:gd name="connsiteY0" fmla="*/ 0 h 2507331"/>
              <a:gd name="connsiteX1" fmla="*/ 2270491 w 2270491"/>
              <a:gd name="connsiteY1" fmla="*/ 513356 h 2507331"/>
              <a:gd name="connsiteX2" fmla="*/ 1650185 w 2270491"/>
              <a:gd name="connsiteY2" fmla="*/ 2507331 h 2507331"/>
              <a:gd name="connsiteX3" fmla="*/ 0 w 2270491"/>
              <a:gd name="connsiteY3" fmla="*/ 1993974 h 250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0491" h="2507331">
                <a:moveTo>
                  <a:pt x="620305" y="0"/>
                </a:moveTo>
                <a:lnTo>
                  <a:pt x="2270491" y="513356"/>
                </a:lnTo>
                <a:lnTo>
                  <a:pt x="1650185" y="2507331"/>
                </a:lnTo>
                <a:lnTo>
                  <a:pt x="0" y="1993974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3"/>
          </p:nvPr>
        </p:nvSpPr>
        <p:spPr>
          <a:xfrm>
            <a:off x="5197693" y="1637556"/>
            <a:ext cx="2041268" cy="2298056"/>
          </a:xfrm>
          <a:custGeom>
            <a:avLst/>
            <a:gdLst>
              <a:gd name="connsiteX0" fmla="*/ 1777147 w 2041268"/>
              <a:gd name="connsiteY0" fmla="*/ 0 h 2298056"/>
              <a:gd name="connsiteX1" fmla="*/ 2041268 w 2041268"/>
              <a:gd name="connsiteY1" fmla="*/ 2071462 h 2298056"/>
              <a:gd name="connsiteX2" fmla="*/ 264121 w 2041268"/>
              <a:gd name="connsiteY2" fmla="*/ 2298056 h 2298056"/>
              <a:gd name="connsiteX3" fmla="*/ 0 w 2041268"/>
              <a:gd name="connsiteY3" fmla="*/ 226594 h 229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1268" h="2298056">
                <a:moveTo>
                  <a:pt x="1777147" y="0"/>
                </a:moveTo>
                <a:lnTo>
                  <a:pt x="2041268" y="2071462"/>
                </a:lnTo>
                <a:lnTo>
                  <a:pt x="264121" y="2298056"/>
                </a:lnTo>
                <a:lnTo>
                  <a:pt x="0" y="226594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4"/>
          </p:nvPr>
        </p:nvSpPr>
        <p:spPr>
          <a:xfrm>
            <a:off x="6407555" y="1932934"/>
            <a:ext cx="2226294" cy="2476193"/>
          </a:xfrm>
          <a:custGeom>
            <a:avLst/>
            <a:gdLst>
              <a:gd name="connsiteX0" fmla="*/ 1664471 w 2226294"/>
              <a:gd name="connsiteY0" fmla="*/ 0 h 2476193"/>
              <a:gd name="connsiteX1" fmla="*/ 2226294 w 2226294"/>
              <a:gd name="connsiteY1" fmla="*/ 2011235 h 2476193"/>
              <a:gd name="connsiteX2" fmla="*/ 561824 w 2226294"/>
              <a:gd name="connsiteY2" fmla="*/ 2476193 h 2476193"/>
              <a:gd name="connsiteX3" fmla="*/ 0 w 2226294"/>
              <a:gd name="connsiteY3" fmla="*/ 464957 h 247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294" h="2476193">
                <a:moveTo>
                  <a:pt x="1664471" y="0"/>
                </a:moveTo>
                <a:lnTo>
                  <a:pt x="2226294" y="2011235"/>
                </a:lnTo>
                <a:lnTo>
                  <a:pt x="561824" y="2476193"/>
                </a:lnTo>
                <a:lnTo>
                  <a:pt x="0" y="464957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8439988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671835" y="1651705"/>
            <a:ext cx="2624866" cy="2660977"/>
          </a:xfrm>
          <a:custGeom>
            <a:avLst/>
            <a:gdLst>
              <a:gd name="connsiteX0" fmla="*/ 2438996 w 2624866"/>
              <a:gd name="connsiteY0" fmla="*/ 0 h 2660977"/>
              <a:gd name="connsiteX1" fmla="*/ 2624866 w 2624866"/>
              <a:gd name="connsiteY1" fmla="*/ 2478035 h 2660977"/>
              <a:gd name="connsiteX2" fmla="*/ 185870 w 2624866"/>
              <a:gd name="connsiteY2" fmla="*/ 2660977 h 2660977"/>
              <a:gd name="connsiteX3" fmla="*/ 0 w 2624866"/>
              <a:gd name="connsiteY3" fmla="*/ 182941 h 2660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4866" h="2660977">
                <a:moveTo>
                  <a:pt x="2438996" y="0"/>
                </a:moveTo>
                <a:lnTo>
                  <a:pt x="2624866" y="2478035"/>
                </a:lnTo>
                <a:lnTo>
                  <a:pt x="185870" y="2660977"/>
                </a:lnTo>
                <a:lnTo>
                  <a:pt x="0" y="18294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3388628" y="3444460"/>
            <a:ext cx="2056679" cy="2079556"/>
          </a:xfrm>
          <a:custGeom>
            <a:avLst/>
            <a:gdLst>
              <a:gd name="connsiteX0" fmla="*/ 316250 w 2056679"/>
              <a:gd name="connsiteY0" fmla="*/ 0 h 2079556"/>
              <a:gd name="connsiteX1" fmla="*/ 2056679 w 2056679"/>
              <a:gd name="connsiteY1" fmla="*/ 311268 h 2079556"/>
              <a:gd name="connsiteX2" fmla="*/ 1740428 w 2056679"/>
              <a:gd name="connsiteY2" fmla="*/ 2079556 h 2079556"/>
              <a:gd name="connsiteX3" fmla="*/ 0 w 2056679"/>
              <a:gd name="connsiteY3" fmla="*/ 1768287 h 207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6679" h="2079556">
                <a:moveTo>
                  <a:pt x="316250" y="0"/>
                </a:moveTo>
                <a:lnTo>
                  <a:pt x="2056679" y="311268"/>
                </a:lnTo>
                <a:lnTo>
                  <a:pt x="1740428" y="2079556"/>
                </a:lnTo>
                <a:lnTo>
                  <a:pt x="0" y="17682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5408084" y="1555682"/>
            <a:ext cx="1906122" cy="1974317"/>
          </a:xfrm>
          <a:custGeom>
            <a:avLst/>
            <a:gdLst>
              <a:gd name="connsiteX0" fmla="*/ 1210675 w 1906122"/>
              <a:gd name="connsiteY0" fmla="*/ 0 h 1974317"/>
              <a:gd name="connsiteX1" fmla="*/ 1906122 w 1906122"/>
              <a:gd name="connsiteY1" fmla="*/ 1351193 h 1974317"/>
              <a:gd name="connsiteX2" fmla="*/ 695447 w 1906122"/>
              <a:gd name="connsiteY2" fmla="*/ 1974317 h 1974317"/>
              <a:gd name="connsiteX3" fmla="*/ 0 w 1906122"/>
              <a:gd name="connsiteY3" fmla="*/ 623124 h 197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22" h="1974317">
                <a:moveTo>
                  <a:pt x="1210675" y="0"/>
                </a:moveTo>
                <a:lnTo>
                  <a:pt x="1906122" y="1351193"/>
                </a:lnTo>
                <a:lnTo>
                  <a:pt x="695447" y="1974317"/>
                </a:lnTo>
                <a:lnTo>
                  <a:pt x="0" y="6231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3"/>
          </p:nvPr>
        </p:nvSpPr>
        <p:spPr>
          <a:xfrm>
            <a:off x="8084639" y="1499621"/>
            <a:ext cx="2192282" cy="2297047"/>
          </a:xfrm>
          <a:custGeom>
            <a:avLst/>
            <a:gdLst>
              <a:gd name="connsiteX0" fmla="*/ 810445 w 2192282"/>
              <a:gd name="connsiteY0" fmla="*/ 0 h 2297047"/>
              <a:gd name="connsiteX1" fmla="*/ 2192282 w 2192282"/>
              <a:gd name="connsiteY1" fmla="*/ 702202 h 2297047"/>
              <a:gd name="connsiteX2" fmla="*/ 1381837 w 2192282"/>
              <a:gd name="connsiteY2" fmla="*/ 2297047 h 2297047"/>
              <a:gd name="connsiteX3" fmla="*/ 0 w 2192282"/>
              <a:gd name="connsiteY3" fmla="*/ 1594845 h 229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2282" h="2297047">
                <a:moveTo>
                  <a:pt x="810445" y="0"/>
                </a:moveTo>
                <a:lnTo>
                  <a:pt x="2192282" y="702202"/>
                </a:lnTo>
                <a:lnTo>
                  <a:pt x="1381837" y="2297047"/>
                </a:lnTo>
                <a:lnTo>
                  <a:pt x="0" y="159484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123840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753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354413" y="1651001"/>
            <a:ext cx="2082899" cy="1451900"/>
          </a:xfrm>
          <a:custGeom>
            <a:avLst/>
            <a:gdLst>
              <a:gd name="connsiteX0" fmla="*/ 0 w 2082899"/>
              <a:gd name="connsiteY0" fmla="*/ 0 h 1451900"/>
              <a:gd name="connsiteX1" fmla="*/ 2082899 w 2082899"/>
              <a:gd name="connsiteY1" fmla="*/ 0 h 1451900"/>
              <a:gd name="connsiteX2" fmla="*/ 2082899 w 2082899"/>
              <a:gd name="connsiteY2" fmla="*/ 1451900 h 1451900"/>
              <a:gd name="connsiteX3" fmla="*/ 0 w 2082899"/>
              <a:gd name="connsiteY3" fmla="*/ 1451900 h 145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99" h="1451900">
                <a:moveTo>
                  <a:pt x="0" y="0"/>
                </a:moveTo>
                <a:lnTo>
                  <a:pt x="2082899" y="0"/>
                </a:lnTo>
                <a:lnTo>
                  <a:pt x="2082899" y="1451900"/>
                </a:lnTo>
                <a:lnTo>
                  <a:pt x="0" y="1451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6354413" y="3829713"/>
            <a:ext cx="2082899" cy="1451900"/>
          </a:xfrm>
          <a:custGeom>
            <a:avLst/>
            <a:gdLst>
              <a:gd name="connsiteX0" fmla="*/ 0 w 2082899"/>
              <a:gd name="connsiteY0" fmla="*/ 0 h 1451900"/>
              <a:gd name="connsiteX1" fmla="*/ 2082899 w 2082899"/>
              <a:gd name="connsiteY1" fmla="*/ 0 h 1451900"/>
              <a:gd name="connsiteX2" fmla="*/ 2082899 w 2082899"/>
              <a:gd name="connsiteY2" fmla="*/ 1451900 h 1451900"/>
              <a:gd name="connsiteX3" fmla="*/ 0 w 2082899"/>
              <a:gd name="connsiteY3" fmla="*/ 1451900 h 145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99" h="1451900">
                <a:moveTo>
                  <a:pt x="0" y="0"/>
                </a:moveTo>
                <a:lnTo>
                  <a:pt x="2082899" y="0"/>
                </a:lnTo>
                <a:lnTo>
                  <a:pt x="2082899" y="1451900"/>
                </a:lnTo>
                <a:lnTo>
                  <a:pt x="0" y="1451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1509918" y="1651001"/>
            <a:ext cx="2082899" cy="1451900"/>
          </a:xfrm>
          <a:custGeom>
            <a:avLst/>
            <a:gdLst>
              <a:gd name="connsiteX0" fmla="*/ 0 w 2082899"/>
              <a:gd name="connsiteY0" fmla="*/ 0 h 1451900"/>
              <a:gd name="connsiteX1" fmla="*/ 2082899 w 2082899"/>
              <a:gd name="connsiteY1" fmla="*/ 0 h 1451900"/>
              <a:gd name="connsiteX2" fmla="*/ 2082899 w 2082899"/>
              <a:gd name="connsiteY2" fmla="*/ 1451900 h 1451900"/>
              <a:gd name="connsiteX3" fmla="*/ 0 w 2082899"/>
              <a:gd name="connsiteY3" fmla="*/ 1451900 h 145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99" h="1451900">
                <a:moveTo>
                  <a:pt x="0" y="0"/>
                </a:moveTo>
                <a:lnTo>
                  <a:pt x="2082899" y="0"/>
                </a:lnTo>
                <a:lnTo>
                  <a:pt x="2082899" y="1451900"/>
                </a:lnTo>
                <a:lnTo>
                  <a:pt x="0" y="1451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1509918" y="3829713"/>
            <a:ext cx="2082899" cy="1451900"/>
          </a:xfrm>
          <a:custGeom>
            <a:avLst/>
            <a:gdLst>
              <a:gd name="connsiteX0" fmla="*/ 0 w 2082899"/>
              <a:gd name="connsiteY0" fmla="*/ 0 h 1451900"/>
              <a:gd name="connsiteX1" fmla="*/ 2082899 w 2082899"/>
              <a:gd name="connsiteY1" fmla="*/ 0 h 1451900"/>
              <a:gd name="connsiteX2" fmla="*/ 2082899 w 2082899"/>
              <a:gd name="connsiteY2" fmla="*/ 1451900 h 1451900"/>
              <a:gd name="connsiteX3" fmla="*/ 0 w 2082899"/>
              <a:gd name="connsiteY3" fmla="*/ 1451900 h 145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99" h="1451900">
                <a:moveTo>
                  <a:pt x="0" y="0"/>
                </a:moveTo>
                <a:lnTo>
                  <a:pt x="2082899" y="0"/>
                </a:lnTo>
                <a:lnTo>
                  <a:pt x="2082899" y="1451900"/>
                </a:lnTo>
                <a:lnTo>
                  <a:pt x="0" y="1451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8314493"/>
      </p:ext>
    </p:extLst>
  </p:cSld>
  <p:clrMapOvr>
    <a:masterClrMapping/>
  </p:clrMapOvr>
  <p:transition spd="slow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15302"/>
      </p:ext>
    </p:extLst>
  </p:cSld>
  <p:clrMapOvr>
    <a:masterClrMapping/>
  </p:clrMapOvr>
  <p:transition spd="med" advClick="0" advTm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34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28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7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8.jp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6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9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738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63B4D28-D3E4-4276-844B-C7023687D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8A067F-B381-4175-B84B-5DE412584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766BC8-6D2A-48C7-9C72-1199BEBF97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29B4C-D8C4-4CD5-949A-9CCE740B021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0633A1-B453-406E-81A5-9031072D5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28AEFD-1DAF-49DB-BA18-8006E30020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A4B131-0163-461C-BD1D-DDB32D0F2A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90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DBFBF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rgbClr val="A1B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093200" y="5970960"/>
            <a:ext cx="2815661" cy="7473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90533" y="216861"/>
            <a:ext cx="1425567" cy="65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9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 spd="slow" advTm="1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standing in front of a whiteboard&#10;&#10;Description automatically generated with low confidence">
            <a:extLst>
              <a:ext uri="{FF2B5EF4-FFF2-40B4-BE49-F238E27FC236}">
                <a16:creationId xmlns:a16="http://schemas.microsoft.com/office/drawing/2014/main" xmlns="" id="{ECBE9B68-41E3-410D-8808-604FA3D1B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99"/>
            <a:ext cx="12192001" cy="68633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1952415" y="1884552"/>
            <a:ext cx="809702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 ĐOẠN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29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636" y="-221890"/>
            <a:ext cx="12926291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99830" y="4553062"/>
            <a:ext cx="6719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Chào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Chúc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chăm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ngoan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giỏi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62245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FA68B95-2E26-4AA8-A85A-2DF96EDCCAF8}"/>
              </a:ext>
            </a:extLst>
          </p:cNvPr>
          <p:cNvSpPr/>
          <p:nvPr/>
        </p:nvSpPr>
        <p:spPr>
          <a:xfrm>
            <a:off x="658837" y="351763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xmlns="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37C397C-C20B-45CA-9772-06C22B9DA5AC}"/>
              </a:ext>
            </a:extLst>
          </p:cNvPr>
          <p:cNvGrpSpPr/>
          <p:nvPr/>
        </p:nvGrpSpPr>
        <p:grpSpPr>
          <a:xfrm>
            <a:off x="2403514" y="1089937"/>
            <a:ext cx="9157785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xmlns="" id="{E3FC2F2F-3C6C-44F0-8C48-049F643EF503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xmlns="" id="{5C6FD919-79BA-4162-B430-FC921F1AB432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xmlns="" id="{D1BED3D0-72E0-4D07-97B9-7F41DBBD30A1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551F61C1-4F0F-428E-8737-BB9AD5B2E1C9}"/>
              </a:ext>
            </a:extLst>
          </p:cNvPr>
          <p:cNvGrpSpPr/>
          <p:nvPr/>
        </p:nvGrpSpPr>
        <p:grpSpPr>
          <a:xfrm>
            <a:off x="1352611" y="851944"/>
            <a:ext cx="1593890" cy="1567360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2C99E8A5-5F83-48F6-B207-DF5A5AB22806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DF18D1D9-17A7-478D-9688-B2233C56C8E6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4BF438F-4EDE-4C2F-A135-3FC2C125FF3C}"/>
              </a:ext>
            </a:extLst>
          </p:cNvPr>
          <p:cNvSpPr txBox="1"/>
          <p:nvPr/>
        </p:nvSpPr>
        <p:spPr>
          <a:xfrm>
            <a:off x="852558" y="1320274"/>
            <a:ext cx="2593996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D16226C-66DF-4FC2-B66E-F0CE41D9A96A}"/>
              </a:ext>
            </a:extLst>
          </p:cNvPr>
          <p:cNvSpPr txBox="1"/>
          <p:nvPr/>
        </p:nvSpPr>
        <p:spPr>
          <a:xfrm>
            <a:off x="2817420" y="1303371"/>
            <a:ext cx="7804626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NGÀY HÔM QUA ĐÂU RỒI 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2886695" y="2582984"/>
            <a:ext cx="6671560" cy="101566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40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ĐOẠN 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39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23" name="纯音乐 - 幻与幻想 轻快的钢琴曲 - 纯音乐版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03523" y="6922246"/>
            <a:ext cx="609600" cy="6096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-1081476" y="956470"/>
            <a:ext cx="8224787" cy="1148448"/>
          </a:xfrm>
          <a:prstGeom prst="rect">
            <a:avLst/>
          </a:prstGeom>
        </p:spPr>
        <p:txBody>
          <a:bodyPr/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cần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đạt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961622" y="1821428"/>
            <a:ext cx="11230378" cy="213692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smtClean="0"/>
              <a:t>-</a:t>
            </a:r>
            <a:r>
              <a:rPr lang="en-US" sz="4000" dirty="0" smtClean="0"/>
              <a:t>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uyện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buNone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noProof="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noProof="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noProof="0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2, 3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85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t="1786" r="77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欢快卡通背景音乐伴奏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50547" y="3767541"/>
            <a:ext cx="609600" cy="609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AB9E31F-D4BA-488A-8E6C-DC9A07F5473C}"/>
              </a:ext>
            </a:extLst>
          </p:cNvPr>
          <p:cNvSpPr/>
          <p:nvPr/>
        </p:nvSpPr>
        <p:spPr>
          <a:xfrm>
            <a:off x="3131127" y="1828549"/>
            <a:ext cx="499957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Khám</a:t>
            </a:r>
            <a:r>
              <a:rPr kumimoji="0" lang="en-US" sz="8000" b="1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phá</a:t>
            </a:r>
            <a:endParaRPr kumimoji="0" lang="en-US" sz="8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67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audio>
              <p:cMediaNode vol="80000"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Rectangle 1070"/>
          <p:cNvSpPr/>
          <p:nvPr/>
        </p:nvSpPr>
        <p:spPr>
          <a:xfrm>
            <a:off x="1515450" y="4608373"/>
            <a:ext cx="8789692" cy="820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a.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Bình và Khang gặp nhau và chào nhau ở đâu?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563" b="48438" l="54118" r="849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229" t="25992" r="15855" b="51937"/>
          <a:stretch/>
        </p:blipFill>
        <p:spPr bwMode="auto">
          <a:xfrm>
            <a:off x="6515956" y="806635"/>
            <a:ext cx="3985789" cy="2502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177" b="48047" l="25000" r="53015">
                        <a14:backgroundMark x1="28529" y1="42708" x2="36250" y2="420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14" t="25992" r="47801" b="53471"/>
          <a:stretch/>
        </p:blipFill>
        <p:spPr bwMode="auto">
          <a:xfrm>
            <a:off x="1919228" y="806635"/>
            <a:ext cx="4249467" cy="2502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771" b="91276" l="23971" r="78162">
                        <a14:foregroundMark x1="31103" y1="51042" x2="45882" y2="52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02" t="47087" r="15267" b="21806"/>
          <a:stretch/>
        </p:blipFill>
        <p:spPr bwMode="auto">
          <a:xfrm>
            <a:off x="-391886" y="2681787"/>
            <a:ext cx="14218722" cy="1981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1511291" y="5228661"/>
            <a:ext cx="9838992" cy="820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Bình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 Khang gặp nhau và chào nhau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ở sân bóng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4183" y="514247"/>
            <a:ext cx="77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sát tranh và trả lời câu hỏi.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99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1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Rectangle 1070"/>
          <p:cNvSpPr/>
          <p:nvPr/>
        </p:nvSpPr>
        <p:spPr>
          <a:xfrm>
            <a:off x="888045" y="4192189"/>
            <a:ext cx="87896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Khang đã giới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về mình?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467132" y="720436"/>
            <a:ext cx="7396446" cy="3948806"/>
            <a:chOff x="4963884" y="884730"/>
            <a:chExt cx="6749143" cy="369789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563" b="48438" l="54118" r="8492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29" t="25992" r="15855" b="51937"/>
            <a:stretch/>
          </p:blipFill>
          <p:spPr bwMode="auto">
            <a:xfrm>
              <a:off x="8338455" y="884730"/>
              <a:ext cx="3374572" cy="14059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3177" b="48047" l="25000" r="53015">
                          <a14:backgroundMark x1="28529" y1="42708" x2="36250" y2="420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14" t="25992" r="47801" b="53471"/>
            <a:stretch/>
          </p:blipFill>
          <p:spPr bwMode="auto">
            <a:xfrm>
              <a:off x="4963884" y="884730"/>
              <a:ext cx="3145528" cy="1308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1771" b="91276" l="23971" r="78162">
                          <a14:foregroundMark x1="31103" y1="51042" x2="45882" y2="523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14" t="25992" r="15855" b="16072"/>
            <a:stretch/>
          </p:blipFill>
          <p:spPr bwMode="auto">
            <a:xfrm>
              <a:off x="4963884" y="892080"/>
              <a:ext cx="6749143" cy="3690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7" name="Rectangle 46"/>
          <p:cNvSpPr/>
          <p:nvPr/>
        </p:nvSpPr>
        <p:spPr>
          <a:xfrm>
            <a:off x="716312" y="5145512"/>
            <a:ext cx="10796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Khang giới thiệu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lớp mình học là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lớp 2C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Sở thích của bạn ấy là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 bóng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888045" y="1117950"/>
            <a:ext cx="3579087" cy="1685292"/>
            <a:chOff x="2291659" y="334167"/>
            <a:chExt cx="7405412" cy="1403180"/>
          </a:xfrm>
        </p:grpSpPr>
        <p:sp>
          <p:nvSpPr>
            <p:cNvPr id="50" name="Cloud Callout 49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+mn-ea"/>
                <a:cs typeface="+mn-cs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291659" y="636710"/>
              <a:ext cx="740541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Cùng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suy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nghĩ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nào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978" y1="52652" x2="15401" y2="87121"/>
                        <a14:foregroundMark x1="24729" y1="89394" x2="31020" y2="95833"/>
                        <a14:foregroundMark x1="55315" y1="78409" x2="61388" y2="81061"/>
                        <a14:foregroundMark x1="65510" y1="92424" x2="94143" y2="90909"/>
                        <a14:foregroundMark x1="62907" y1="20833" x2="79393" y2="34091"/>
                        <a14:foregroundMark x1="51193" y1="21591" x2="52495" y2="33333"/>
                        <a14:foregroundMark x1="48590" y1="30303" x2="52495" y2="31818"/>
                        <a14:foregroundMark x1="9111" y1="25379" x2="16269" y2="34848"/>
                        <a14:foregroundMark x1="9544" y1="37121" x2="19089" y2="26136"/>
                        <a14:foregroundMark x1="6941" y1="30303" x2="19089" y2="28788"/>
                        <a14:foregroundMark x1="12798" y1="26136" x2="17570" y2="20076"/>
                        <a14:foregroundMark x1="10629" y1="51894" x2="17570" y2="56818"/>
                        <a14:foregroundMark x1="65076" y1="57576" x2="67245" y2="73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00" y="2492113"/>
            <a:ext cx="3246872" cy="18612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0110" y="267355"/>
            <a:ext cx="77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sát tranh và trả lời câu hỏi.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08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1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4291" y="691229"/>
            <a:ext cx="9033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/>
                <a:ea typeface="+mn-ea"/>
                <a:cs typeface="Arial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 – 3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873" y="1795130"/>
            <a:ext cx="8197210" cy="31647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3" name="Rectangle 2"/>
          <p:cNvSpPr/>
          <p:nvPr/>
        </p:nvSpPr>
        <p:spPr>
          <a:xfrm>
            <a:off x="1745673" y="1544414"/>
            <a:ext cx="802178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G:</a:t>
            </a:r>
          </a:p>
          <a:p>
            <a:pPr marL="457200" lvl="0" indent="-457200" algn="just">
              <a:lnSpc>
                <a:spcPct val="150000"/>
              </a:lnSpc>
              <a:buFontTx/>
              <a:buChar char="-"/>
              <a:defRPr/>
            </a:pP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lvl="0" indent="-457200" algn="just">
              <a:lnSpc>
                <a:spcPct val="150000"/>
              </a:lnSpc>
              <a:buFontTx/>
              <a:buChar char="-"/>
              <a:defRPr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lvl="0" indent="-457200" algn="just">
              <a:lnSpc>
                <a:spcPct val="150000"/>
              </a:lnSpc>
              <a:buFontTx/>
              <a:buChar char="-"/>
              <a:defRPr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38B4D64C-1F3C-460D-B1D1-4F3B19D6A2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6673">
            <a:off x="10125903" y="4257433"/>
            <a:ext cx="1935087" cy="250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1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t="1786" r="77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欢快卡通背景音乐伴奏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50547" y="3767541"/>
            <a:ext cx="609600" cy="609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AB9E31F-D4BA-488A-8E6C-DC9A07F5473C}"/>
              </a:ext>
            </a:extLst>
          </p:cNvPr>
          <p:cNvSpPr/>
          <p:nvPr/>
        </p:nvSpPr>
        <p:spPr>
          <a:xfrm>
            <a:off x="1648691" y="1828550"/>
            <a:ext cx="9240982" cy="13441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Vận</a:t>
            </a:r>
            <a:r>
              <a:rPr kumimoji="0" lang="en-US" sz="8000" b="1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dụng</a:t>
            </a:r>
            <a:r>
              <a:rPr kumimoji="0" lang="en-US" sz="8000" b="1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thực</a:t>
            </a:r>
            <a:r>
              <a:rPr kumimoji="0" lang="en-US" sz="8000" b="1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hành</a:t>
            </a:r>
            <a:endParaRPr kumimoji="0" lang="en-US" sz="8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15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audio>
              <p:cMediaNode vol="80000"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children standing in front of a whiteboard&#10;&#10;Description automatically generated with low confidence">
            <a:extLst>
              <a:ext uri="{FF2B5EF4-FFF2-40B4-BE49-F238E27FC236}">
                <a16:creationId xmlns:a16="http://schemas.microsoft.com/office/drawing/2014/main" xmlns="" id="{52FAE17E-E4FD-481E-A4B8-60769CC10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99"/>
            <a:ext cx="12192001" cy="68633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F75BC83-C195-45A6-BA36-9FA130BD4C2A}"/>
              </a:ext>
            </a:extLst>
          </p:cNvPr>
          <p:cNvSpPr txBox="1"/>
          <p:nvPr/>
        </p:nvSpPr>
        <p:spPr>
          <a:xfrm>
            <a:off x="985393" y="1200954"/>
            <a:ext cx="10527734" cy="2958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 (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16, SGK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Tiếng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iệt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vở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8 (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7)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in).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67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自定义 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F3427"/>
      </a:accent1>
      <a:accent2>
        <a:srgbClr val="A1BF24"/>
      </a:accent2>
      <a:accent3>
        <a:srgbClr val="08ACB6"/>
      </a:accent3>
      <a:accent4>
        <a:srgbClr val="EEAD1B"/>
      </a:accent4>
      <a:accent5>
        <a:srgbClr val="DF3427"/>
      </a:accent5>
      <a:accent6>
        <a:srgbClr val="08ACB6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258</Words>
  <Application>Microsoft Office PowerPoint</Application>
  <PresentationFormat>Custom</PresentationFormat>
  <Paragraphs>29</Paragraphs>
  <Slides>10</Slides>
  <Notes>4</Notes>
  <HiddenSlides>0</HiddenSlides>
  <MMClips>3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1_Office Theme</vt:lpstr>
      <vt:lpstr>2_Office Theme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38</cp:revision>
  <dcterms:created xsi:type="dcterms:W3CDTF">2021-07-07T15:55:11Z</dcterms:created>
  <dcterms:modified xsi:type="dcterms:W3CDTF">2021-12-04T08:43:39Z</dcterms:modified>
</cp:coreProperties>
</file>