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  <p:sldMasterId id="2147483685" r:id="rId3"/>
    <p:sldMasterId id="2147483700" r:id="rId4"/>
  </p:sldMasterIdLst>
  <p:notesMasterIdLst>
    <p:notesMasterId r:id="rId15"/>
  </p:notesMasterIdLst>
  <p:sldIdLst>
    <p:sldId id="280" r:id="rId5"/>
    <p:sldId id="278" r:id="rId6"/>
    <p:sldId id="279" r:id="rId7"/>
    <p:sldId id="269" r:id="rId8"/>
    <p:sldId id="271" r:id="rId9"/>
    <p:sldId id="273" r:id="rId10"/>
    <p:sldId id="274" r:id="rId11"/>
    <p:sldId id="260" r:id="rId12"/>
    <p:sldId id="276" r:id="rId13"/>
    <p:sldId id="277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B449B"/>
    <a:srgbClr val="CC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2C2422-1355-4BD7-BFC9-67E1AB963E3D}" type="datetimeFigureOut">
              <a:rPr lang="en-US" smtClean="0"/>
              <a:t>2/12/2021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B81C7D-C81A-4228-9A3B-64CF0A5CC4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3677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481B1F-2521-4E24-A028-52B6FE0F995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08255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19343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4F556B-8FEB-48C1-B5F8-F58043FC437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119343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88540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19343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A38487-C24C-4966-9DA1-EB22F364495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119343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085736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19343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A38487-C24C-4966-9DA1-EB22F364495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119343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085736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19343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A38487-C24C-4966-9DA1-EB22F364495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119343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085736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Thầy</a:t>
            </a:r>
            <a:r>
              <a:rPr lang="en-US" baseline="0" dirty="0"/>
              <a:t> </a:t>
            </a:r>
            <a:r>
              <a:rPr lang="en-US" baseline="0" dirty="0" err="1"/>
              <a:t>cô</a:t>
            </a:r>
            <a:r>
              <a:rPr lang="en-US" baseline="0" dirty="0"/>
              <a:t> </a:t>
            </a:r>
            <a:r>
              <a:rPr lang="en-US" baseline="0" dirty="0" err="1"/>
              <a:t>kích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từng</a:t>
            </a:r>
            <a:r>
              <a:rPr lang="en-US" baseline="0" dirty="0"/>
              <a:t> ô </a:t>
            </a:r>
            <a:r>
              <a:rPr lang="en-US" baseline="0" dirty="0" err="1"/>
              <a:t>cột</a:t>
            </a:r>
            <a:r>
              <a:rPr lang="en-US" baseline="0" dirty="0"/>
              <a:t> A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 </a:t>
            </a:r>
            <a:r>
              <a:rPr lang="en-US" baseline="0" dirty="0" err="1"/>
              <a:t>đáp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19343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4F556B-8FEB-48C1-B5F8-F58043FC437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119343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9230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CBB29B-02E5-44C1-896D-9796997ADF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5792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F5A44D4-2CE9-4BC5-94FA-2016D00234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302"/>
            </a:lvl1pPr>
            <a:lvl2pPr marL="443060" indent="0" algn="ctr">
              <a:buNone/>
              <a:defRPr sz="1931"/>
            </a:lvl2pPr>
            <a:lvl3pPr marL="886123" indent="0" algn="ctr">
              <a:buNone/>
              <a:defRPr sz="1782"/>
            </a:lvl3pPr>
            <a:lvl4pPr marL="1329184" indent="0" algn="ctr">
              <a:buNone/>
              <a:defRPr sz="1559"/>
            </a:lvl4pPr>
            <a:lvl5pPr marL="1772244" indent="0" algn="ctr">
              <a:buNone/>
              <a:defRPr sz="1559"/>
            </a:lvl5pPr>
            <a:lvl6pPr marL="2215307" indent="0" algn="ctr">
              <a:buNone/>
              <a:defRPr sz="1559"/>
            </a:lvl6pPr>
            <a:lvl7pPr marL="2658368" indent="0" algn="ctr">
              <a:buNone/>
              <a:defRPr sz="1559"/>
            </a:lvl7pPr>
            <a:lvl8pPr marL="3101429" indent="0" algn="ctr">
              <a:buNone/>
              <a:defRPr sz="1559"/>
            </a:lvl8pPr>
            <a:lvl9pPr marL="3544491" indent="0" algn="ctr">
              <a:buNone/>
              <a:defRPr sz="1559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3A4D96-D4C2-456B-BC80-B0F8E55A44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2/12/2021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D015B6-C71E-41B8-8D7C-FD02590AC2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CB518A-B6CA-40FA-A4F2-2A483DC862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07198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2F575B-4FF4-4131-9D56-0FFDDDC54E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A916E8-44AD-4E27-9287-386CE0188D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395E8B-17AA-4846-ACEB-46124BC7C0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2/12/2021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4CC7DE-13EB-44E9-AE07-E9E889C14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86132A-3289-4CCD-BAA8-1D1C429647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0767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F2AC6A8-D829-482F-89B8-E6EE20C2D6A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7F97D30-CB5A-4EFF-B455-DE08A0E571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3EC9DF-C15E-4A1F-BFC0-B30F8D7402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2/12/2021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34D057-3E0C-4CF9-860B-97A341166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076073-9D71-4938-AF6F-4D22C19C12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6027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5792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302"/>
            </a:lvl1pPr>
            <a:lvl2pPr marL="443137" indent="0" algn="ctr">
              <a:buNone/>
              <a:defRPr sz="1931"/>
            </a:lvl2pPr>
            <a:lvl3pPr marL="886275" indent="0" algn="ctr">
              <a:buNone/>
              <a:defRPr sz="1782"/>
            </a:lvl3pPr>
            <a:lvl4pPr marL="1329412" indent="0" algn="ctr">
              <a:buNone/>
              <a:defRPr sz="1559"/>
            </a:lvl4pPr>
            <a:lvl5pPr marL="1772549" indent="0" algn="ctr">
              <a:buNone/>
              <a:defRPr sz="1559"/>
            </a:lvl5pPr>
            <a:lvl6pPr marL="2215687" indent="0" algn="ctr">
              <a:buNone/>
              <a:defRPr sz="1559"/>
            </a:lvl6pPr>
            <a:lvl7pPr marL="2658824" indent="0" algn="ctr">
              <a:buNone/>
              <a:defRPr sz="1559"/>
            </a:lvl7pPr>
            <a:lvl8pPr marL="3101961" indent="0" algn="ctr">
              <a:buNone/>
              <a:defRPr sz="1559"/>
            </a:lvl8pPr>
            <a:lvl9pPr marL="3545099" indent="0" algn="ctr">
              <a:buNone/>
              <a:defRPr sz="1559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22824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30201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5792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302">
                <a:solidFill>
                  <a:schemeClr val="tx1">
                    <a:tint val="75000"/>
                  </a:schemeClr>
                </a:solidFill>
              </a:defRPr>
            </a:lvl1pPr>
            <a:lvl2pPr marL="443137" indent="0">
              <a:buNone/>
              <a:defRPr sz="1931">
                <a:solidFill>
                  <a:schemeClr val="tx1">
                    <a:tint val="75000"/>
                  </a:schemeClr>
                </a:solidFill>
              </a:defRPr>
            </a:lvl2pPr>
            <a:lvl3pPr marL="886275" indent="0">
              <a:buNone/>
              <a:defRPr sz="1782">
                <a:solidFill>
                  <a:schemeClr val="tx1">
                    <a:tint val="75000"/>
                  </a:schemeClr>
                </a:solidFill>
              </a:defRPr>
            </a:lvl3pPr>
            <a:lvl4pPr marL="1329412" indent="0">
              <a:buNone/>
              <a:defRPr sz="1559">
                <a:solidFill>
                  <a:schemeClr val="tx1">
                    <a:tint val="75000"/>
                  </a:schemeClr>
                </a:solidFill>
              </a:defRPr>
            </a:lvl4pPr>
            <a:lvl5pPr marL="1772549" indent="0">
              <a:buNone/>
              <a:defRPr sz="1559">
                <a:solidFill>
                  <a:schemeClr val="tx1">
                    <a:tint val="75000"/>
                  </a:schemeClr>
                </a:solidFill>
              </a:defRPr>
            </a:lvl5pPr>
            <a:lvl6pPr marL="2215687" indent="0">
              <a:buNone/>
              <a:defRPr sz="1559">
                <a:solidFill>
                  <a:schemeClr val="tx1">
                    <a:tint val="75000"/>
                  </a:schemeClr>
                </a:solidFill>
              </a:defRPr>
            </a:lvl6pPr>
            <a:lvl7pPr marL="2658824" indent="0">
              <a:buNone/>
              <a:defRPr sz="1559">
                <a:solidFill>
                  <a:schemeClr val="tx1">
                    <a:tint val="75000"/>
                  </a:schemeClr>
                </a:solidFill>
              </a:defRPr>
            </a:lvl7pPr>
            <a:lvl8pPr marL="3101961" indent="0">
              <a:buNone/>
              <a:defRPr sz="1559">
                <a:solidFill>
                  <a:schemeClr val="tx1">
                    <a:tint val="75000"/>
                  </a:schemeClr>
                </a:solidFill>
              </a:defRPr>
            </a:lvl8pPr>
            <a:lvl9pPr marL="3545099" indent="0">
              <a:buNone/>
              <a:defRPr sz="155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90347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81996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302" b="1"/>
            </a:lvl1pPr>
            <a:lvl2pPr marL="443137" indent="0">
              <a:buNone/>
              <a:defRPr sz="1931" b="1"/>
            </a:lvl2pPr>
            <a:lvl3pPr marL="886275" indent="0">
              <a:buNone/>
              <a:defRPr sz="1782" b="1"/>
            </a:lvl3pPr>
            <a:lvl4pPr marL="1329412" indent="0">
              <a:buNone/>
              <a:defRPr sz="1559" b="1"/>
            </a:lvl4pPr>
            <a:lvl5pPr marL="1772549" indent="0">
              <a:buNone/>
              <a:defRPr sz="1559" b="1"/>
            </a:lvl5pPr>
            <a:lvl6pPr marL="2215687" indent="0">
              <a:buNone/>
              <a:defRPr sz="1559" b="1"/>
            </a:lvl6pPr>
            <a:lvl7pPr marL="2658824" indent="0">
              <a:buNone/>
              <a:defRPr sz="1559" b="1"/>
            </a:lvl7pPr>
            <a:lvl8pPr marL="3101961" indent="0">
              <a:buNone/>
              <a:defRPr sz="1559" b="1"/>
            </a:lvl8pPr>
            <a:lvl9pPr marL="3545099" indent="0">
              <a:buNone/>
              <a:defRPr sz="155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302" b="1"/>
            </a:lvl1pPr>
            <a:lvl2pPr marL="443137" indent="0">
              <a:buNone/>
              <a:defRPr sz="1931" b="1"/>
            </a:lvl2pPr>
            <a:lvl3pPr marL="886275" indent="0">
              <a:buNone/>
              <a:defRPr sz="1782" b="1"/>
            </a:lvl3pPr>
            <a:lvl4pPr marL="1329412" indent="0">
              <a:buNone/>
              <a:defRPr sz="1559" b="1"/>
            </a:lvl4pPr>
            <a:lvl5pPr marL="1772549" indent="0">
              <a:buNone/>
              <a:defRPr sz="1559" b="1"/>
            </a:lvl5pPr>
            <a:lvl6pPr marL="2215687" indent="0">
              <a:buNone/>
              <a:defRPr sz="1559" b="1"/>
            </a:lvl6pPr>
            <a:lvl7pPr marL="2658824" indent="0">
              <a:buNone/>
              <a:defRPr sz="1559" b="1"/>
            </a:lvl7pPr>
            <a:lvl8pPr marL="3101961" indent="0">
              <a:buNone/>
              <a:defRPr sz="1559" b="1"/>
            </a:lvl8pPr>
            <a:lvl9pPr marL="3545099" indent="0">
              <a:buNone/>
              <a:defRPr sz="155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07827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345854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991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7" cy="1600200"/>
          </a:xfrm>
        </p:spPr>
        <p:txBody>
          <a:bodyPr anchor="b"/>
          <a:lstStyle>
            <a:lvl1pPr>
              <a:defRPr sz="3119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119"/>
            </a:lvl1pPr>
            <a:lvl2pPr>
              <a:defRPr sz="2747"/>
            </a:lvl2pPr>
            <a:lvl3pPr>
              <a:defRPr sz="2302"/>
            </a:lvl3pPr>
            <a:lvl4pPr>
              <a:defRPr sz="1931"/>
            </a:lvl4pPr>
            <a:lvl5pPr>
              <a:defRPr sz="1931"/>
            </a:lvl5pPr>
            <a:lvl6pPr>
              <a:defRPr sz="1931"/>
            </a:lvl6pPr>
            <a:lvl7pPr>
              <a:defRPr sz="1931"/>
            </a:lvl7pPr>
            <a:lvl8pPr>
              <a:defRPr sz="1931"/>
            </a:lvl8pPr>
            <a:lvl9pPr>
              <a:defRPr sz="1931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0" y="2057401"/>
            <a:ext cx="3932237" cy="3811588"/>
          </a:xfrm>
        </p:spPr>
        <p:txBody>
          <a:bodyPr/>
          <a:lstStyle>
            <a:lvl1pPr marL="0" indent="0">
              <a:buNone/>
              <a:defRPr sz="1559"/>
            </a:lvl1pPr>
            <a:lvl2pPr marL="443137" indent="0">
              <a:buNone/>
              <a:defRPr sz="1337"/>
            </a:lvl2pPr>
            <a:lvl3pPr marL="886275" indent="0">
              <a:buNone/>
              <a:defRPr sz="1188"/>
            </a:lvl3pPr>
            <a:lvl4pPr marL="1329412" indent="0">
              <a:buNone/>
              <a:defRPr sz="965"/>
            </a:lvl4pPr>
            <a:lvl5pPr marL="1772549" indent="0">
              <a:buNone/>
              <a:defRPr sz="965"/>
            </a:lvl5pPr>
            <a:lvl6pPr marL="2215687" indent="0">
              <a:buNone/>
              <a:defRPr sz="965"/>
            </a:lvl6pPr>
            <a:lvl7pPr marL="2658824" indent="0">
              <a:buNone/>
              <a:defRPr sz="965"/>
            </a:lvl7pPr>
            <a:lvl8pPr marL="3101961" indent="0">
              <a:buNone/>
              <a:defRPr sz="965"/>
            </a:lvl8pPr>
            <a:lvl9pPr marL="3545099" indent="0">
              <a:buNone/>
              <a:defRPr sz="96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89302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1A1A26-E57F-4D27-8EE9-E139D4F3DD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3BD74F-A6A9-446D-8895-7905F73D07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3096B6-E30C-4D23-B9FF-C03DC6EE69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2/12/2021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9C1069-0F11-478A-A742-9D3A8FCE3E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379582-9C1C-4C97-B578-2AF1D9E97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40158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7" cy="1600200"/>
          </a:xfrm>
        </p:spPr>
        <p:txBody>
          <a:bodyPr anchor="b"/>
          <a:lstStyle>
            <a:lvl1pPr>
              <a:defRPr sz="3119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119"/>
            </a:lvl1pPr>
            <a:lvl2pPr marL="443137" indent="0">
              <a:buNone/>
              <a:defRPr sz="2747"/>
            </a:lvl2pPr>
            <a:lvl3pPr marL="886275" indent="0">
              <a:buNone/>
              <a:defRPr sz="2302"/>
            </a:lvl3pPr>
            <a:lvl4pPr marL="1329412" indent="0">
              <a:buNone/>
              <a:defRPr sz="1931"/>
            </a:lvl4pPr>
            <a:lvl5pPr marL="1772549" indent="0">
              <a:buNone/>
              <a:defRPr sz="1931"/>
            </a:lvl5pPr>
            <a:lvl6pPr marL="2215687" indent="0">
              <a:buNone/>
              <a:defRPr sz="1931"/>
            </a:lvl6pPr>
            <a:lvl7pPr marL="2658824" indent="0">
              <a:buNone/>
              <a:defRPr sz="1931"/>
            </a:lvl7pPr>
            <a:lvl8pPr marL="3101961" indent="0">
              <a:buNone/>
              <a:defRPr sz="1931"/>
            </a:lvl8pPr>
            <a:lvl9pPr marL="3545099" indent="0">
              <a:buNone/>
              <a:defRPr sz="1931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0" y="2057401"/>
            <a:ext cx="3932237" cy="3811588"/>
          </a:xfrm>
        </p:spPr>
        <p:txBody>
          <a:bodyPr/>
          <a:lstStyle>
            <a:lvl1pPr marL="0" indent="0">
              <a:buNone/>
              <a:defRPr sz="1559"/>
            </a:lvl1pPr>
            <a:lvl2pPr marL="443137" indent="0">
              <a:buNone/>
              <a:defRPr sz="1337"/>
            </a:lvl2pPr>
            <a:lvl3pPr marL="886275" indent="0">
              <a:buNone/>
              <a:defRPr sz="1188"/>
            </a:lvl3pPr>
            <a:lvl4pPr marL="1329412" indent="0">
              <a:buNone/>
              <a:defRPr sz="965"/>
            </a:lvl4pPr>
            <a:lvl5pPr marL="1772549" indent="0">
              <a:buNone/>
              <a:defRPr sz="965"/>
            </a:lvl5pPr>
            <a:lvl6pPr marL="2215687" indent="0">
              <a:buNone/>
              <a:defRPr sz="965"/>
            </a:lvl6pPr>
            <a:lvl7pPr marL="2658824" indent="0">
              <a:buNone/>
              <a:defRPr sz="965"/>
            </a:lvl7pPr>
            <a:lvl8pPr marL="3101961" indent="0">
              <a:buNone/>
              <a:defRPr sz="965"/>
            </a:lvl8pPr>
            <a:lvl9pPr marL="3545099" indent="0">
              <a:buNone/>
              <a:defRPr sz="96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378525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413891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512147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456308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452594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421004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87976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880526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780644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39354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D43DF2-8775-45A3-B568-67E1879834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5792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68F2D3-9763-4211-9CA2-CFAFCC0982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6"/>
            <a:ext cx="10515600" cy="1500187"/>
          </a:xfrm>
        </p:spPr>
        <p:txBody>
          <a:bodyPr/>
          <a:lstStyle>
            <a:lvl1pPr marL="0" indent="0">
              <a:buNone/>
              <a:defRPr sz="2302">
                <a:solidFill>
                  <a:schemeClr val="tx1">
                    <a:tint val="75000"/>
                  </a:schemeClr>
                </a:solidFill>
              </a:defRPr>
            </a:lvl1pPr>
            <a:lvl2pPr marL="443060" indent="0">
              <a:buNone/>
              <a:defRPr sz="1931">
                <a:solidFill>
                  <a:schemeClr val="tx1">
                    <a:tint val="75000"/>
                  </a:schemeClr>
                </a:solidFill>
              </a:defRPr>
            </a:lvl2pPr>
            <a:lvl3pPr marL="886123" indent="0">
              <a:buNone/>
              <a:defRPr sz="1782">
                <a:solidFill>
                  <a:schemeClr val="tx1">
                    <a:tint val="75000"/>
                  </a:schemeClr>
                </a:solidFill>
              </a:defRPr>
            </a:lvl3pPr>
            <a:lvl4pPr marL="1329184" indent="0">
              <a:buNone/>
              <a:defRPr sz="1559">
                <a:solidFill>
                  <a:schemeClr val="tx1">
                    <a:tint val="75000"/>
                  </a:schemeClr>
                </a:solidFill>
              </a:defRPr>
            </a:lvl4pPr>
            <a:lvl5pPr marL="1772244" indent="0">
              <a:buNone/>
              <a:defRPr sz="1559">
                <a:solidFill>
                  <a:schemeClr val="tx1">
                    <a:tint val="75000"/>
                  </a:schemeClr>
                </a:solidFill>
              </a:defRPr>
            </a:lvl5pPr>
            <a:lvl6pPr marL="2215307" indent="0">
              <a:buNone/>
              <a:defRPr sz="1559">
                <a:solidFill>
                  <a:schemeClr val="tx1">
                    <a:tint val="75000"/>
                  </a:schemeClr>
                </a:solidFill>
              </a:defRPr>
            </a:lvl6pPr>
            <a:lvl7pPr marL="2658368" indent="0">
              <a:buNone/>
              <a:defRPr sz="1559">
                <a:solidFill>
                  <a:schemeClr val="tx1">
                    <a:tint val="75000"/>
                  </a:schemeClr>
                </a:solidFill>
              </a:defRPr>
            </a:lvl7pPr>
            <a:lvl8pPr marL="3101429" indent="0">
              <a:buNone/>
              <a:defRPr sz="1559">
                <a:solidFill>
                  <a:schemeClr val="tx1">
                    <a:tint val="75000"/>
                  </a:schemeClr>
                </a:solidFill>
              </a:defRPr>
            </a:lvl8pPr>
            <a:lvl9pPr marL="3544491" indent="0">
              <a:buNone/>
              <a:defRPr sz="155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DB7D0F-62A8-4110-ADB2-09903FEEEC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2/12/2021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F5A414-55D3-4BF9-92F9-9855A2DB7A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B0456A-00D1-4278-AB89-D67B5D8DF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50564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618722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495542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832369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884051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3928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08481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" y="4610952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8187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2/12/2021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42262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2/12/2021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14407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2/12/2021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5119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7005D3-94F8-4C3A-9FCB-FBEC582157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5B0455-0598-4209-B1D0-5CD834DDF38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3D91314-29B1-41E1-A1DB-D56E36E88A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FBEB4A-D8F3-4BAB-804A-5FAFCE4C95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2/12/2021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135DFC-AA01-45DF-B9AB-CD92F8F8CE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726A60-65BA-40AF-B832-8B208E5927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16878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2/12/2021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8705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2/12/2021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93097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2/12/2021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2073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2/12/2021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5692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2/12/2021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3064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2/12/2021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90227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2/12/2021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6572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2/12/2021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4288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2/12/2021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13371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06564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377AFB-13BC-450B-BF0C-B8102FCBEB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4BBA1F-7C9C-4FD3-9B56-F139D2DEE9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302" b="1"/>
            </a:lvl1pPr>
            <a:lvl2pPr marL="443060" indent="0">
              <a:buNone/>
              <a:defRPr sz="1931" b="1"/>
            </a:lvl2pPr>
            <a:lvl3pPr marL="886123" indent="0">
              <a:buNone/>
              <a:defRPr sz="1782" b="1"/>
            </a:lvl3pPr>
            <a:lvl4pPr marL="1329184" indent="0">
              <a:buNone/>
              <a:defRPr sz="1559" b="1"/>
            </a:lvl4pPr>
            <a:lvl5pPr marL="1772244" indent="0">
              <a:buNone/>
              <a:defRPr sz="1559" b="1"/>
            </a:lvl5pPr>
            <a:lvl6pPr marL="2215307" indent="0">
              <a:buNone/>
              <a:defRPr sz="1559" b="1"/>
            </a:lvl6pPr>
            <a:lvl7pPr marL="2658368" indent="0">
              <a:buNone/>
              <a:defRPr sz="1559" b="1"/>
            </a:lvl7pPr>
            <a:lvl8pPr marL="3101429" indent="0">
              <a:buNone/>
              <a:defRPr sz="1559" b="1"/>
            </a:lvl8pPr>
            <a:lvl9pPr marL="3544491" indent="0">
              <a:buNone/>
              <a:defRPr sz="1559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0DBA7F-18A5-4404-8197-4CA3FA92D3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7D4C977-8293-4554-B681-7E525CFE6E0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302" b="1"/>
            </a:lvl1pPr>
            <a:lvl2pPr marL="443060" indent="0">
              <a:buNone/>
              <a:defRPr sz="1931" b="1"/>
            </a:lvl2pPr>
            <a:lvl3pPr marL="886123" indent="0">
              <a:buNone/>
              <a:defRPr sz="1782" b="1"/>
            </a:lvl3pPr>
            <a:lvl4pPr marL="1329184" indent="0">
              <a:buNone/>
              <a:defRPr sz="1559" b="1"/>
            </a:lvl4pPr>
            <a:lvl5pPr marL="1772244" indent="0">
              <a:buNone/>
              <a:defRPr sz="1559" b="1"/>
            </a:lvl5pPr>
            <a:lvl6pPr marL="2215307" indent="0">
              <a:buNone/>
              <a:defRPr sz="1559" b="1"/>
            </a:lvl6pPr>
            <a:lvl7pPr marL="2658368" indent="0">
              <a:buNone/>
              <a:defRPr sz="1559" b="1"/>
            </a:lvl7pPr>
            <a:lvl8pPr marL="3101429" indent="0">
              <a:buNone/>
              <a:defRPr sz="1559" b="1"/>
            </a:lvl8pPr>
            <a:lvl9pPr marL="3544491" indent="0">
              <a:buNone/>
              <a:defRPr sz="1559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9E22DAE-149F-45E1-9C1F-A298BDB31C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66DA6CB-FCF9-4413-8DEF-9C16A50238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2/12/2021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37857A5-9C0A-4F52-BE78-F2BAB8DF1B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EC4967D-B4A4-4DFE-AC27-0E6D2A34E1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49800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" y="4610952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4410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54233E-9E66-48DD-B51D-48AFB66EAA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6297A88-1381-42C2-975B-A201A18CF7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2/12/2021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E7259D3-C8CD-49EA-BC8E-B957D4EE84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F74B5D1-FA28-4943-A6B0-B4E7DAD615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2887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75FE1F8-D97A-4DD7-85BE-084273637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2/12/2021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F410529-5F98-4967-B835-3D58EE4BD5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A432DA-B5C5-4FA8-A9BF-F3BEB2C40A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8001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CF00C3-A75E-41B6-823F-A9BC053BBA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91" y="457200"/>
            <a:ext cx="3932237" cy="1600200"/>
          </a:xfrm>
        </p:spPr>
        <p:txBody>
          <a:bodyPr anchor="b"/>
          <a:lstStyle>
            <a:lvl1pPr>
              <a:defRPr sz="3119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C119BC-5C9D-481A-A835-3D41D1EF0F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119"/>
            </a:lvl1pPr>
            <a:lvl2pPr>
              <a:defRPr sz="2747"/>
            </a:lvl2pPr>
            <a:lvl3pPr>
              <a:defRPr sz="2302"/>
            </a:lvl3pPr>
            <a:lvl4pPr>
              <a:defRPr sz="1931"/>
            </a:lvl4pPr>
            <a:lvl5pPr>
              <a:defRPr sz="1931"/>
            </a:lvl5pPr>
            <a:lvl6pPr>
              <a:defRPr sz="1931"/>
            </a:lvl6pPr>
            <a:lvl7pPr>
              <a:defRPr sz="1931"/>
            </a:lvl7pPr>
            <a:lvl8pPr>
              <a:defRPr sz="1931"/>
            </a:lvl8pPr>
            <a:lvl9pPr>
              <a:defRPr sz="193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FEF1BB-E4E0-4FA0-A70B-B975705773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91" y="2057401"/>
            <a:ext cx="3932237" cy="3811588"/>
          </a:xfrm>
        </p:spPr>
        <p:txBody>
          <a:bodyPr/>
          <a:lstStyle>
            <a:lvl1pPr marL="0" indent="0">
              <a:buNone/>
              <a:defRPr sz="1559"/>
            </a:lvl1pPr>
            <a:lvl2pPr marL="443060" indent="0">
              <a:buNone/>
              <a:defRPr sz="1337"/>
            </a:lvl2pPr>
            <a:lvl3pPr marL="886123" indent="0">
              <a:buNone/>
              <a:defRPr sz="1188"/>
            </a:lvl3pPr>
            <a:lvl4pPr marL="1329184" indent="0">
              <a:buNone/>
              <a:defRPr sz="965"/>
            </a:lvl4pPr>
            <a:lvl5pPr marL="1772244" indent="0">
              <a:buNone/>
              <a:defRPr sz="965"/>
            </a:lvl5pPr>
            <a:lvl6pPr marL="2215307" indent="0">
              <a:buNone/>
              <a:defRPr sz="965"/>
            </a:lvl6pPr>
            <a:lvl7pPr marL="2658368" indent="0">
              <a:buNone/>
              <a:defRPr sz="965"/>
            </a:lvl7pPr>
            <a:lvl8pPr marL="3101429" indent="0">
              <a:buNone/>
              <a:defRPr sz="965"/>
            </a:lvl8pPr>
            <a:lvl9pPr marL="3544491" indent="0">
              <a:buNone/>
              <a:defRPr sz="96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6E1450-AADE-47DF-BECC-1779F070E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2/12/2021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6317DE-14EC-4087-9F2C-293759DBDC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A5C266-ED62-4CC6-9896-17540985F3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4872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27E028-2EAA-44ED-95DD-8EF30548E8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91" y="457200"/>
            <a:ext cx="3932237" cy="1600200"/>
          </a:xfrm>
        </p:spPr>
        <p:txBody>
          <a:bodyPr anchor="b"/>
          <a:lstStyle>
            <a:lvl1pPr>
              <a:defRPr sz="3119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9C2705C-4A4F-420D-BDEC-B38916676A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119"/>
            </a:lvl1pPr>
            <a:lvl2pPr marL="443060" indent="0">
              <a:buNone/>
              <a:defRPr sz="2747"/>
            </a:lvl2pPr>
            <a:lvl3pPr marL="886123" indent="0">
              <a:buNone/>
              <a:defRPr sz="2302"/>
            </a:lvl3pPr>
            <a:lvl4pPr marL="1329184" indent="0">
              <a:buNone/>
              <a:defRPr sz="1931"/>
            </a:lvl4pPr>
            <a:lvl5pPr marL="1772244" indent="0">
              <a:buNone/>
              <a:defRPr sz="1931"/>
            </a:lvl5pPr>
            <a:lvl6pPr marL="2215307" indent="0">
              <a:buNone/>
              <a:defRPr sz="1931"/>
            </a:lvl6pPr>
            <a:lvl7pPr marL="2658368" indent="0">
              <a:buNone/>
              <a:defRPr sz="1931"/>
            </a:lvl7pPr>
            <a:lvl8pPr marL="3101429" indent="0">
              <a:buNone/>
              <a:defRPr sz="1931"/>
            </a:lvl8pPr>
            <a:lvl9pPr marL="3544491" indent="0">
              <a:buNone/>
              <a:defRPr sz="1931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978377-E8DF-4198-8E8D-8A29EFAB61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91" y="2057401"/>
            <a:ext cx="3932237" cy="3811588"/>
          </a:xfrm>
        </p:spPr>
        <p:txBody>
          <a:bodyPr/>
          <a:lstStyle>
            <a:lvl1pPr marL="0" indent="0">
              <a:buNone/>
              <a:defRPr sz="1559"/>
            </a:lvl1pPr>
            <a:lvl2pPr marL="443060" indent="0">
              <a:buNone/>
              <a:defRPr sz="1337"/>
            </a:lvl2pPr>
            <a:lvl3pPr marL="886123" indent="0">
              <a:buNone/>
              <a:defRPr sz="1188"/>
            </a:lvl3pPr>
            <a:lvl4pPr marL="1329184" indent="0">
              <a:buNone/>
              <a:defRPr sz="965"/>
            </a:lvl4pPr>
            <a:lvl5pPr marL="1772244" indent="0">
              <a:buNone/>
              <a:defRPr sz="965"/>
            </a:lvl5pPr>
            <a:lvl6pPr marL="2215307" indent="0">
              <a:buNone/>
              <a:defRPr sz="965"/>
            </a:lvl6pPr>
            <a:lvl7pPr marL="2658368" indent="0">
              <a:buNone/>
              <a:defRPr sz="965"/>
            </a:lvl7pPr>
            <a:lvl8pPr marL="3101429" indent="0">
              <a:buNone/>
              <a:defRPr sz="965"/>
            </a:lvl8pPr>
            <a:lvl9pPr marL="3544491" indent="0">
              <a:buNone/>
              <a:defRPr sz="96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B9164D-CFEF-45B7-8129-DD599AA3B8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2/12/2021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C1EB80-189F-4A9D-9FD1-E493EA7258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6A01E2-1D5A-43B8-8785-BF3D5D5B33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1101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slideLayout" Target="../slideLayouts/slideLayout49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slideLayout" Target="../slideLayouts/slideLayout5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AC0A37B-0B6B-43A6-8F17-8566683C02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119342" tIns="59671" rIns="119342" bIns="59671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DDC6D4-0D3A-4ACB-B001-512682EB2D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119342" tIns="59671" rIns="119342" bIns="59671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FCD898-4AD5-4BEF-899A-1DE45F94DAE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3"/>
            <a:ext cx="2743200" cy="365125"/>
          </a:xfrm>
          <a:prstGeom prst="rect">
            <a:avLst/>
          </a:prstGeom>
        </p:spPr>
        <p:txBody>
          <a:bodyPr vert="horz" lIns="119342" tIns="59671" rIns="119342" bIns="59671" rtlCol="0" anchor="ctr"/>
          <a:lstStyle>
            <a:lvl1pPr algn="l">
              <a:defRPr sz="118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F06B03-135E-4169-9B02-3E1AF83E1D74}" type="datetimeFigureOut">
              <a:rPr lang="en-US" smtClean="0"/>
              <a:t>2/12/2021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BF3FC8-4B16-4148-859D-694583CDB5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3"/>
            <a:ext cx="4114800" cy="365125"/>
          </a:xfrm>
          <a:prstGeom prst="rect">
            <a:avLst/>
          </a:prstGeom>
        </p:spPr>
        <p:txBody>
          <a:bodyPr vert="horz" lIns="119342" tIns="59671" rIns="119342" bIns="59671" rtlCol="0" anchor="ctr"/>
          <a:lstStyle>
            <a:lvl1pPr algn="ctr">
              <a:defRPr sz="118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0D778F-9CF3-47FC-9AC5-EDA5F2C071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3"/>
            <a:ext cx="2743200" cy="365125"/>
          </a:xfrm>
          <a:prstGeom prst="rect">
            <a:avLst/>
          </a:prstGeom>
        </p:spPr>
        <p:txBody>
          <a:bodyPr vert="horz" lIns="119342" tIns="59671" rIns="119342" bIns="59671" rtlCol="0" anchor="ctr"/>
          <a:lstStyle>
            <a:lvl1pPr algn="r">
              <a:defRPr sz="118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660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886123" rtl="0" eaLnBrk="1" latinLnBrk="0" hangingPunct="1">
        <a:lnSpc>
          <a:spcPct val="90000"/>
        </a:lnSpc>
        <a:spcBef>
          <a:spcPct val="0"/>
        </a:spcBef>
        <a:buNone/>
        <a:defRPr sz="423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1531" indent="-221531" algn="l" defTabSz="886123" rtl="0" eaLnBrk="1" latinLnBrk="0" hangingPunct="1">
        <a:lnSpc>
          <a:spcPct val="90000"/>
        </a:lnSpc>
        <a:spcBef>
          <a:spcPts val="970"/>
        </a:spcBef>
        <a:buFont typeface="Arial" panose="020B0604020202020204" pitchFamily="34" charset="0"/>
        <a:buChar char="•"/>
        <a:defRPr sz="2747" kern="1200">
          <a:solidFill>
            <a:schemeClr val="tx1"/>
          </a:solidFill>
          <a:latin typeface="+mn-lt"/>
          <a:ea typeface="+mn-ea"/>
          <a:cs typeface="+mn-cs"/>
        </a:defRPr>
      </a:lvl1pPr>
      <a:lvl2pPr marL="664591" indent="-221531" algn="l" defTabSz="886123" rtl="0" eaLnBrk="1" latinLnBrk="0" hangingPunct="1">
        <a:lnSpc>
          <a:spcPct val="90000"/>
        </a:lnSpc>
        <a:spcBef>
          <a:spcPts val="485"/>
        </a:spcBef>
        <a:buFont typeface="Arial" panose="020B0604020202020204" pitchFamily="34" charset="0"/>
        <a:buChar char="•"/>
        <a:defRPr sz="2302" kern="1200">
          <a:solidFill>
            <a:schemeClr val="tx1"/>
          </a:solidFill>
          <a:latin typeface="+mn-lt"/>
          <a:ea typeface="+mn-ea"/>
          <a:cs typeface="+mn-cs"/>
        </a:defRPr>
      </a:lvl2pPr>
      <a:lvl3pPr marL="1107653" indent="-221531" algn="l" defTabSz="886123" rtl="0" eaLnBrk="1" latinLnBrk="0" hangingPunct="1">
        <a:lnSpc>
          <a:spcPct val="90000"/>
        </a:lnSpc>
        <a:spcBef>
          <a:spcPts val="485"/>
        </a:spcBef>
        <a:buFont typeface="Arial" panose="020B0604020202020204" pitchFamily="34" charset="0"/>
        <a:buChar char="•"/>
        <a:defRPr sz="1931" kern="1200">
          <a:solidFill>
            <a:schemeClr val="tx1"/>
          </a:solidFill>
          <a:latin typeface="+mn-lt"/>
          <a:ea typeface="+mn-ea"/>
          <a:cs typeface="+mn-cs"/>
        </a:defRPr>
      </a:lvl3pPr>
      <a:lvl4pPr marL="1550714" indent="-221531" algn="l" defTabSz="886123" rtl="0" eaLnBrk="1" latinLnBrk="0" hangingPunct="1">
        <a:lnSpc>
          <a:spcPct val="90000"/>
        </a:lnSpc>
        <a:spcBef>
          <a:spcPts val="485"/>
        </a:spcBef>
        <a:buFont typeface="Arial" panose="020B0604020202020204" pitchFamily="34" charset="0"/>
        <a:buChar char="•"/>
        <a:defRPr sz="1782" kern="1200">
          <a:solidFill>
            <a:schemeClr val="tx1"/>
          </a:solidFill>
          <a:latin typeface="+mn-lt"/>
          <a:ea typeface="+mn-ea"/>
          <a:cs typeface="+mn-cs"/>
        </a:defRPr>
      </a:lvl4pPr>
      <a:lvl5pPr marL="1993777" indent="-221531" algn="l" defTabSz="886123" rtl="0" eaLnBrk="1" latinLnBrk="0" hangingPunct="1">
        <a:lnSpc>
          <a:spcPct val="90000"/>
        </a:lnSpc>
        <a:spcBef>
          <a:spcPts val="485"/>
        </a:spcBef>
        <a:buFont typeface="Arial" panose="020B0604020202020204" pitchFamily="34" charset="0"/>
        <a:buChar char="•"/>
        <a:defRPr sz="1782" kern="1200">
          <a:solidFill>
            <a:schemeClr val="tx1"/>
          </a:solidFill>
          <a:latin typeface="+mn-lt"/>
          <a:ea typeface="+mn-ea"/>
          <a:cs typeface="+mn-cs"/>
        </a:defRPr>
      </a:lvl5pPr>
      <a:lvl6pPr marL="2436837" indent="-221531" algn="l" defTabSz="886123" rtl="0" eaLnBrk="1" latinLnBrk="0" hangingPunct="1">
        <a:lnSpc>
          <a:spcPct val="90000"/>
        </a:lnSpc>
        <a:spcBef>
          <a:spcPts val="485"/>
        </a:spcBef>
        <a:buFont typeface="Arial" panose="020B0604020202020204" pitchFamily="34" charset="0"/>
        <a:buChar char="•"/>
        <a:defRPr sz="1782" kern="1200">
          <a:solidFill>
            <a:schemeClr val="tx1"/>
          </a:solidFill>
          <a:latin typeface="+mn-lt"/>
          <a:ea typeface="+mn-ea"/>
          <a:cs typeface="+mn-cs"/>
        </a:defRPr>
      </a:lvl6pPr>
      <a:lvl7pPr marL="2879898" indent="-221531" algn="l" defTabSz="886123" rtl="0" eaLnBrk="1" latinLnBrk="0" hangingPunct="1">
        <a:lnSpc>
          <a:spcPct val="90000"/>
        </a:lnSpc>
        <a:spcBef>
          <a:spcPts val="485"/>
        </a:spcBef>
        <a:buFont typeface="Arial" panose="020B0604020202020204" pitchFamily="34" charset="0"/>
        <a:buChar char="•"/>
        <a:defRPr sz="1782" kern="1200">
          <a:solidFill>
            <a:schemeClr val="tx1"/>
          </a:solidFill>
          <a:latin typeface="+mn-lt"/>
          <a:ea typeface="+mn-ea"/>
          <a:cs typeface="+mn-cs"/>
        </a:defRPr>
      </a:lvl7pPr>
      <a:lvl8pPr marL="3322960" indent="-221531" algn="l" defTabSz="886123" rtl="0" eaLnBrk="1" latinLnBrk="0" hangingPunct="1">
        <a:lnSpc>
          <a:spcPct val="90000"/>
        </a:lnSpc>
        <a:spcBef>
          <a:spcPts val="485"/>
        </a:spcBef>
        <a:buFont typeface="Arial" panose="020B0604020202020204" pitchFamily="34" charset="0"/>
        <a:buChar char="•"/>
        <a:defRPr sz="1782" kern="1200">
          <a:solidFill>
            <a:schemeClr val="tx1"/>
          </a:solidFill>
          <a:latin typeface="+mn-lt"/>
          <a:ea typeface="+mn-ea"/>
          <a:cs typeface="+mn-cs"/>
        </a:defRPr>
      </a:lvl8pPr>
      <a:lvl9pPr marL="3766021" indent="-221531" algn="l" defTabSz="886123" rtl="0" eaLnBrk="1" latinLnBrk="0" hangingPunct="1">
        <a:lnSpc>
          <a:spcPct val="90000"/>
        </a:lnSpc>
        <a:spcBef>
          <a:spcPts val="485"/>
        </a:spcBef>
        <a:buFont typeface="Arial" panose="020B0604020202020204" pitchFamily="34" charset="0"/>
        <a:buChar char="•"/>
        <a:defRPr sz="178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86123" rtl="0" eaLnBrk="1" latinLnBrk="0" hangingPunct="1">
        <a:defRPr sz="1782" kern="1200">
          <a:solidFill>
            <a:schemeClr val="tx1"/>
          </a:solidFill>
          <a:latin typeface="+mn-lt"/>
          <a:ea typeface="+mn-ea"/>
          <a:cs typeface="+mn-cs"/>
        </a:defRPr>
      </a:lvl1pPr>
      <a:lvl2pPr marL="443060" algn="l" defTabSz="886123" rtl="0" eaLnBrk="1" latinLnBrk="0" hangingPunct="1">
        <a:defRPr sz="1782" kern="1200">
          <a:solidFill>
            <a:schemeClr val="tx1"/>
          </a:solidFill>
          <a:latin typeface="+mn-lt"/>
          <a:ea typeface="+mn-ea"/>
          <a:cs typeface="+mn-cs"/>
        </a:defRPr>
      </a:lvl2pPr>
      <a:lvl3pPr marL="886123" algn="l" defTabSz="886123" rtl="0" eaLnBrk="1" latinLnBrk="0" hangingPunct="1">
        <a:defRPr sz="1782" kern="1200">
          <a:solidFill>
            <a:schemeClr val="tx1"/>
          </a:solidFill>
          <a:latin typeface="+mn-lt"/>
          <a:ea typeface="+mn-ea"/>
          <a:cs typeface="+mn-cs"/>
        </a:defRPr>
      </a:lvl3pPr>
      <a:lvl4pPr marL="1329184" algn="l" defTabSz="886123" rtl="0" eaLnBrk="1" latinLnBrk="0" hangingPunct="1">
        <a:defRPr sz="1782" kern="1200">
          <a:solidFill>
            <a:schemeClr val="tx1"/>
          </a:solidFill>
          <a:latin typeface="+mn-lt"/>
          <a:ea typeface="+mn-ea"/>
          <a:cs typeface="+mn-cs"/>
        </a:defRPr>
      </a:lvl4pPr>
      <a:lvl5pPr marL="1772244" algn="l" defTabSz="886123" rtl="0" eaLnBrk="1" latinLnBrk="0" hangingPunct="1">
        <a:defRPr sz="1782" kern="1200">
          <a:solidFill>
            <a:schemeClr val="tx1"/>
          </a:solidFill>
          <a:latin typeface="+mn-lt"/>
          <a:ea typeface="+mn-ea"/>
          <a:cs typeface="+mn-cs"/>
        </a:defRPr>
      </a:lvl5pPr>
      <a:lvl6pPr marL="2215307" algn="l" defTabSz="886123" rtl="0" eaLnBrk="1" latinLnBrk="0" hangingPunct="1">
        <a:defRPr sz="1782" kern="1200">
          <a:solidFill>
            <a:schemeClr val="tx1"/>
          </a:solidFill>
          <a:latin typeface="+mn-lt"/>
          <a:ea typeface="+mn-ea"/>
          <a:cs typeface="+mn-cs"/>
        </a:defRPr>
      </a:lvl6pPr>
      <a:lvl7pPr marL="2658368" algn="l" defTabSz="886123" rtl="0" eaLnBrk="1" latinLnBrk="0" hangingPunct="1">
        <a:defRPr sz="1782" kern="1200">
          <a:solidFill>
            <a:schemeClr val="tx1"/>
          </a:solidFill>
          <a:latin typeface="+mn-lt"/>
          <a:ea typeface="+mn-ea"/>
          <a:cs typeface="+mn-cs"/>
        </a:defRPr>
      </a:lvl7pPr>
      <a:lvl8pPr marL="3101429" algn="l" defTabSz="886123" rtl="0" eaLnBrk="1" latinLnBrk="0" hangingPunct="1">
        <a:defRPr sz="1782" kern="1200">
          <a:solidFill>
            <a:schemeClr val="tx1"/>
          </a:solidFill>
          <a:latin typeface="+mn-lt"/>
          <a:ea typeface="+mn-ea"/>
          <a:cs typeface="+mn-cs"/>
        </a:defRPr>
      </a:lvl8pPr>
      <a:lvl9pPr marL="3544491" algn="l" defTabSz="886123" rtl="0" eaLnBrk="1" latinLnBrk="0" hangingPunct="1">
        <a:defRPr sz="178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119363" tIns="59682" rIns="119363" bIns="59682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119363" tIns="59682" rIns="119363" bIns="59682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119363" tIns="59682" rIns="119363" bIns="59682" rtlCol="0" anchor="ctr"/>
          <a:lstStyle>
            <a:lvl1pPr algn="l">
              <a:defRPr sz="118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86275"/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86275"/>
              <a:t>2/12/2021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119363" tIns="59682" rIns="119363" bIns="59682" rtlCol="0" anchor="ctr"/>
          <a:lstStyle>
            <a:lvl1pPr algn="ctr">
              <a:defRPr sz="118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86275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119363" tIns="59682" rIns="119363" bIns="59682" rtlCol="0" anchor="ctr"/>
          <a:lstStyle>
            <a:lvl1pPr algn="r">
              <a:defRPr sz="118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86275"/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86275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8192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defTabSz="886275" rtl="0" eaLnBrk="1" latinLnBrk="0" hangingPunct="1">
        <a:lnSpc>
          <a:spcPct val="90000"/>
        </a:lnSpc>
        <a:spcBef>
          <a:spcPct val="0"/>
        </a:spcBef>
        <a:buNone/>
        <a:defRPr sz="423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1569" indent="-221569" algn="l" defTabSz="886275" rtl="0" eaLnBrk="1" latinLnBrk="0" hangingPunct="1">
        <a:lnSpc>
          <a:spcPct val="90000"/>
        </a:lnSpc>
        <a:spcBef>
          <a:spcPts val="970"/>
        </a:spcBef>
        <a:buFont typeface="Arial" panose="020B0604020202020204" pitchFamily="34" charset="0"/>
        <a:buChar char="•"/>
        <a:defRPr sz="2747" kern="1200">
          <a:solidFill>
            <a:schemeClr val="tx1"/>
          </a:solidFill>
          <a:latin typeface="+mn-lt"/>
          <a:ea typeface="+mn-ea"/>
          <a:cs typeface="+mn-cs"/>
        </a:defRPr>
      </a:lvl1pPr>
      <a:lvl2pPr marL="664705" indent="-221569" algn="l" defTabSz="886275" rtl="0" eaLnBrk="1" latinLnBrk="0" hangingPunct="1">
        <a:lnSpc>
          <a:spcPct val="90000"/>
        </a:lnSpc>
        <a:spcBef>
          <a:spcPts val="485"/>
        </a:spcBef>
        <a:buFont typeface="Arial" panose="020B0604020202020204" pitchFamily="34" charset="0"/>
        <a:buChar char="•"/>
        <a:defRPr sz="2302" kern="1200">
          <a:solidFill>
            <a:schemeClr val="tx1"/>
          </a:solidFill>
          <a:latin typeface="+mn-lt"/>
          <a:ea typeface="+mn-ea"/>
          <a:cs typeface="+mn-cs"/>
        </a:defRPr>
      </a:lvl2pPr>
      <a:lvl3pPr marL="1107843" indent="-221569" algn="l" defTabSz="886275" rtl="0" eaLnBrk="1" latinLnBrk="0" hangingPunct="1">
        <a:lnSpc>
          <a:spcPct val="90000"/>
        </a:lnSpc>
        <a:spcBef>
          <a:spcPts val="485"/>
        </a:spcBef>
        <a:buFont typeface="Arial" panose="020B0604020202020204" pitchFamily="34" charset="0"/>
        <a:buChar char="•"/>
        <a:defRPr sz="1931" kern="1200">
          <a:solidFill>
            <a:schemeClr val="tx1"/>
          </a:solidFill>
          <a:latin typeface="+mn-lt"/>
          <a:ea typeface="+mn-ea"/>
          <a:cs typeface="+mn-cs"/>
        </a:defRPr>
      </a:lvl3pPr>
      <a:lvl4pPr marL="1550980" indent="-221569" algn="l" defTabSz="886275" rtl="0" eaLnBrk="1" latinLnBrk="0" hangingPunct="1">
        <a:lnSpc>
          <a:spcPct val="90000"/>
        </a:lnSpc>
        <a:spcBef>
          <a:spcPts val="485"/>
        </a:spcBef>
        <a:buFont typeface="Arial" panose="020B0604020202020204" pitchFamily="34" charset="0"/>
        <a:buChar char="•"/>
        <a:defRPr sz="1782" kern="1200">
          <a:solidFill>
            <a:schemeClr val="tx1"/>
          </a:solidFill>
          <a:latin typeface="+mn-lt"/>
          <a:ea typeface="+mn-ea"/>
          <a:cs typeface="+mn-cs"/>
        </a:defRPr>
      </a:lvl4pPr>
      <a:lvl5pPr marL="1994118" indent="-221569" algn="l" defTabSz="886275" rtl="0" eaLnBrk="1" latinLnBrk="0" hangingPunct="1">
        <a:lnSpc>
          <a:spcPct val="90000"/>
        </a:lnSpc>
        <a:spcBef>
          <a:spcPts val="485"/>
        </a:spcBef>
        <a:buFont typeface="Arial" panose="020B0604020202020204" pitchFamily="34" charset="0"/>
        <a:buChar char="•"/>
        <a:defRPr sz="1782" kern="1200">
          <a:solidFill>
            <a:schemeClr val="tx1"/>
          </a:solidFill>
          <a:latin typeface="+mn-lt"/>
          <a:ea typeface="+mn-ea"/>
          <a:cs typeface="+mn-cs"/>
        </a:defRPr>
      </a:lvl5pPr>
      <a:lvl6pPr marL="2437256" indent="-221569" algn="l" defTabSz="886275" rtl="0" eaLnBrk="1" latinLnBrk="0" hangingPunct="1">
        <a:lnSpc>
          <a:spcPct val="90000"/>
        </a:lnSpc>
        <a:spcBef>
          <a:spcPts val="485"/>
        </a:spcBef>
        <a:buFont typeface="Arial" panose="020B0604020202020204" pitchFamily="34" charset="0"/>
        <a:buChar char="•"/>
        <a:defRPr sz="1782" kern="1200">
          <a:solidFill>
            <a:schemeClr val="tx1"/>
          </a:solidFill>
          <a:latin typeface="+mn-lt"/>
          <a:ea typeface="+mn-ea"/>
          <a:cs typeface="+mn-cs"/>
        </a:defRPr>
      </a:lvl6pPr>
      <a:lvl7pPr marL="2880392" indent="-221569" algn="l" defTabSz="886275" rtl="0" eaLnBrk="1" latinLnBrk="0" hangingPunct="1">
        <a:lnSpc>
          <a:spcPct val="90000"/>
        </a:lnSpc>
        <a:spcBef>
          <a:spcPts val="485"/>
        </a:spcBef>
        <a:buFont typeface="Arial" panose="020B0604020202020204" pitchFamily="34" charset="0"/>
        <a:buChar char="•"/>
        <a:defRPr sz="1782" kern="1200">
          <a:solidFill>
            <a:schemeClr val="tx1"/>
          </a:solidFill>
          <a:latin typeface="+mn-lt"/>
          <a:ea typeface="+mn-ea"/>
          <a:cs typeface="+mn-cs"/>
        </a:defRPr>
      </a:lvl7pPr>
      <a:lvl8pPr marL="3323530" indent="-221569" algn="l" defTabSz="886275" rtl="0" eaLnBrk="1" latinLnBrk="0" hangingPunct="1">
        <a:lnSpc>
          <a:spcPct val="90000"/>
        </a:lnSpc>
        <a:spcBef>
          <a:spcPts val="485"/>
        </a:spcBef>
        <a:buFont typeface="Arial" panose="020B0604020202020204" pitchFamily="34" charset="0"/>
        <a:buChar char="•"/>
        <a:defRPr sz="1782" kern="1200">
          <a:solidFill>
            <a:schemeClr val="tx1"/>
          </a:solidFill>
          <a:latin typeface="+mn-lt"/>
          <a:ea typeface="+mn-ea"/>
          <a:cs typeface="+mn-cs"/>
        </a:defRPr>
      </a:lvl8pPr>
      <a:lvl9pPr marL="3766668" indent="-221569" algn="l" defTabSz="886275" rtl="0" eaLnBrk="1" latinLnBrk="0" hangingPunct="1">
        <a:lnSpc>
          <a:spcPct val="90000"/>
        </a:lnSpc>
        <a:spcBef>
          <a:spcPts val="485"/>
        </a:spcBef>
        <a:buFont typeface="Arial" panose="020B0604020202020204" pitchFamily="34" charset="0"/>
        <a:buChar char="•"/>
        <a:defRPr sz="178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86275" rtl="0" eaLnBrk="1" latinLnBrk="0" hangingPunct="1">
        <a:defRPr sz="1782" kern="1200">
          <a:solidFill>
            <a:schemeClr val="tx1"/>
          </a:solidFill>
          <a:latin typeface="+mn-lt"/>
          <a:ea typeface="+mn-ea"/>
          <a:cs typeface="+mn-cs"/>
        </a:defRPr>
      </a:lvl1pPr>
      <a:lvl2pPr marL="443137" algn="l" defTabSz="886275" rtl="0" eaLnBrk="1" latinLnBrk="0" hangingPunct="1">
        <a:defRPr sz="1782" kern="1200">
          <a:solidFill>
            <a:schemeClr val="tx1"/>
          </a:solidFill>
          <a:latin typeface="+mn-lt"/>
          <a:ea typeface="+mn-ea"/>
          <a:cs typeface="+mn-cs"/>
        </a:defRPr>
      </a:lvl2pPr>
      <a:lvl3pPr marL="886275" algn="l" defTabSz="886275" rtl="0" eaLnBrk="1" latinLnBrk="0" hangingPunct="1">
        <a:defRPr sz="1782" kern="1200">
          <a:solidFill>
            <a:schemeClr val="tx1"/>
          </a:solidFill>
          <a:latin typeface="+mn-lt"/>
          <a:ea typeface="+mn-ea"/>
          <a:cs typeface="+mn-cs"/>
        </a:defRPr>
      </a:lvl3pPr>
      <a:lvl4pPr marL="1329412" algn="l" defTabSz="886275" rtl="0" eaLnBrk="1" latinLnBrk="0" hangingPunct="1">
        <a:defRPr sz="1782" kern="1200">
          <a:solidFill>
            <a:schemeClr val="tx1"/>
          </a:solidFill>
          <a:latin typeface="+mn-lt"/>
          <a:ea typeface="+mn-ea"/>
          <a:cs typeface="+mn-cs"/>
        </a:defRPr>
      </a:lvl4pPr>
      <a:lvl5pPr marL="1772549" algn="l" defTabSz="886275" rtl="0" eaLnBrk="1" latinLnBrk="0" hangingPunct="1">
        <a:defRPr sz="1782" kern="1200">
          <a:solidFill>
            <a:schemeClr val="tx1"/>
          </a:solidFill>
          <a:latin typeface="+mn-lt"/>
          <a:ea typeface="+mn-ea"/>
          <a:cs typeface="+mn-cs"/>
        </a:defRPr>
      </a:lvl5pPr>
      <a:lvl6pPr marL="2215687" algn="l" defTabSz="886275" rtl="0" eaLnBrk="1" latinLnBrk="0" hangingPunct="1">
        <a:defRPr sz="1782" kern="1200">
          <a:solidFill>
            <a:schemeClr val="tx1"/>
          </a:solidFill>
          <a:latin typeface="+mn-lt"/>
          <a:ea typeface="+mn-ea"/>
          <a:cs typeface="+mn-cs"/>
        </a:defRPr>
      </a:lvl6pPr>
      <a:lvl7pPr marL="2658824" algn="l" defTabSz="886275" rtl="0" eaLnBrk="1" latinLnBrk="0" hangingPunct="1">
        <a:defRPr sz="1782" kern="1200">
          <a:solidFill>
            <a:schemeClr val="tx1"/>
          </a:solidFill>
          <a:latin typeface="+mn-lt"/>
          <a:ea typeface="+mn-ea"/>
          <a:cs typeface="+mn-cs"/>
        </a:defRPr>
      </a:lvl7pPr>
      <a:lvl8pPr marL="3101961" algn="l" defTabSz="886275" rtl="0" eaLnBrk="1" latinLnBrk="0" hangingPunct="1">
        <a:defRPr sz="1782" kern="1200">
          <a:solidFill>
            <a:schemeClr val="tx1"/>
          </a:solidFill>
          <a:latin typeface="+mn-lt"/>
          <a:ea typeface="+mn-ea"/>
          <a:cs typeface="+mn-cs"/>
        </a:defRPr>
      </a:lvl8pPr>
      <a:lvl9pPr marL="3545099" algn="l" defTabSz="886275" rtl="0" eaLnBrk="1" latinLnBrk="0" hangingPunct="1">
        <a:defRPr sz="178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74346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  <p:sldLayoutId id="2147483699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2/12/2021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4004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  <p:sldLayoutId id="2147483713" r:id="rId13"/>
    <p:sldLayoutId id="2147483714" r:id="rId14"/>
  </p:sldLayoutIdLst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AFA68B95-2E26-4AA8-A85A-2DF96EDCCAF8}"/>
              </a:ext>
            </a:extLst>
          </p:cNvPr>
          <p:cNvSpPr/>
          <p:nvPr/>
        </p:nvSpPr>
        <p:spPr>
          <a:xfrm>
            <a:off x="644769" y="341141"/>
            <a:ext cx="10902462" cy="617571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5" name="Picture 14" descr="Icon&#10;&#10;Description automatically generated">
            <a:extLst>
              <a:ext uri="{FF2B5EF4-FFF2-40B4-BE49-F238E27FC236}">
                <a16:creationId xmlns:a16="http://schemas.microsoft.com/office/drawing/2014/main" id="{3526A218-E0F8-4456-947C-7FFE753FB5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5547" y="3552166"/>
            <a:ext cx="2284916" cy="2891348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CFB47087-3A2F-477E-A9AF-24A9B660D134}"/>
              </a:ext>
            </a:extLst>
          </p:cNvPr>
          <p:cNvGrpSpPr/>
          <p:nvPr/>
        </p:nvGrpSpPr>
        <p:grpSpPr>
          <a:xfrm>
            <a:off x="4148927" y="1434790"/>
            <a:ext cx="5339629" cy="1300191"/>
            <a:chOff x="9566064" y="964372"/>
            <a:chExt cx="5446164" cy="698253"/>
          </a:xfrm>
        </p:grpSpPr>
        <p:sp>
          <p:nvSpPr>
            <p:cNvPr id="16" name="Rectangle 10">
              <a:extLst>
                <a:ext uri="{FF2B5EF4-FFF2-40B4-BE49-F238E27FC236}">
                  <a16:creationId xmlns:a16="http://schemas.microsoft.com/office/drawing/2014/main" id="{F8380500-9FDB-4A2B-AB91-F561BEABC0AA}"/>
                </a:ext>
              </a:extLst>
            </p:cNvPr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3999"/>
                <a:gd name="connsiteY0" fmla="*/ 0 h 724766"/>
                <a:gd name="connsiteX1" fmla="*/ 5334000 w 5333999"/>
                <a:gd name="connsiteY1" fmla="*/ 0 h 724766"/>
                <a:gd name="connsiteX2" fmla="*/ 3970191 w 5333999"/>
                <a:gd name="connsiteY2" fmla="*/ 513468 h 724766"/>
                <a:gd name="connsiteX3" fmla="*/ 5334000 w 5333999"/>
                <a:gd name="connsiteY3" fmla="*/ 724766 h 724766"/>
                <a:gd name="connsiteX4" fmla="*/ 0 w 5333999"/>
                <a:gd name="connsiteY4" fmla="*/ 724766 h 724766"/>
                <a:gd name="connsiteX5" fmla="*/ 0 w 5333999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572681 w 5334002"/>
                <a:gd name="connsiteY2" fmla="*/ 409907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649495"/>
                <a:gd name="connsiteY0" fmla="*/ 0 h 724766"/>
                <a:gd name="connsiteX1" fmla="*/ 5649496 w 5649495"/>
                <a:gd name="connsiteY1" fmla="*/ 27302 h 724766"/>
                <a:gd name="connsiteX2" fmla="*/ 4572681 w 5649495"/>
                <a:gd name="connsiteY2" fmla="*/ 409907 h 724766"/>
                <a:gd name="connsiteX3" fmla="*/ 5334000 w 5649495"/>
                <a:gd name="connsiteY3" fmla="*/ 724766 h 724766"/>
                <a:gd name="connsiteX4" fmla="*/ 0 w 5649495"/>
                <a:gd name="connsiteY4" fmla="*/ 724766 h 724766"/>
                <a:gd name="connsiteX5" fmla="*/ 0 w 5649495"/>
                <a:gd name="connsiteY5" fmla="*/ 0 h 724766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24345 w 5673840"/>
                <a:gd name="connsiteY4" fmla="*/ 697464 h 697464"/>
                <a:gd name="connsiteX5" fmla="*/ -1 w 5673840"/>
                <a:gd name="connsiteY5" fmla="*/ 152873 h 697464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6831 w 5673840"/>
                <a:gd name="connsiteY4" fmla="*/ 568730 h 697464"/>
                <a:gd name="connsiteX5" fmla="*/ -1 w 5673840"/>
                <a:gd name="connsiteY5" fmla="*/ 152873 h 697464"/>
                <a:gd name="connsiteX0" fmla="*/ -1 w 5673840"/>
                <a:gd name="connsiteY0" fmla="*/ 152873 h 661803"/>
                <a:gd name="connsiteX1" fmla="*/ 5673841 w 5673840"/>
                <a:gd name="connsiteY1" fmla="*/ 0 h 661803"/>
                <a:gd name="connsiteX2" fmla="*/ 4597026 w 5673840"/>
                <a:gd name="connsiteY2" fmla="*/ 382605 h 661803"/>
                <a:gd name="connsiteX3" fmla="*/ 5253439 w 5673840"/>
                <a:gd name="connsiteY3" fmla="*/ 661803 h 661803"/>
                <a:gd name="connsiteX4" fmla="*/ 6831 w 5673840"/>
                <a:gd name="connsiteY4" fmla="*/ 568730 h 661803"/>
                <a:gd name="connsiteX5" fmla="*/ -1 w 5673840"/>
                <a:gd name="connsiteY5" fmla="*/ 152873 h 66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marL="0" marR="0" lvl="0" indent="0" algn="ctr" defTabSz="92171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" name="Rectangle 10">
              <a:extLst>
                <a:ext uri="{FF2B5EF4-FFF2-40B4-BE49-F238E27FC236}">
                  <a16:creationId xmlns:a16="http://schemas.microsoft.com/office/drawing/2014/main" id="{9E6C9517-813B-4E1E-8FF5-893194207AED}"/>
                </a:ext>
              </a:extLst>
            </p:cNvPr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marL="0" marR="0" lvl="0" indent="0" algn="ctr" defTabSz="92171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8" name="Rectangle 10">
              <a:extLst>
                <a:ext uri="{FF2B5EF4-FFF2-40B4-BE49-F238E27FC236}">
                  <a16:creationId xmlns:a16="http://schemas.microsoft.com/office/drawing/2014/main" id="{7E5C7106-7CDC-4278-A66F-BCA78D793573}"/>
                </a:ext>
              </a:extLst>
            </p:cNvPr>
            <p:cNvSpPr/>
            <p:nvPr/>
          </p:nvSpPr>
          <p:spPr>
            <a:xfrm>
              <a:off x="9616287" y="1021956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marL="0" marR="0" lvl="0" indent="0" algn="ctr" defTabSz="92171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25D67BB7-ABF3-4937-80E3-7513DB36DE92}"/>
              </a:ext>
            </a:extLst>
          </p:cNvPr>
          <p:cNvGrpSpPr/>
          <p:nvPr/>
        </p:nvGrpSpPr>
        <p:grpSpPr>
          <a:xfrm>
            <a:off x="2962984" y="1158201"/>
            <a:ext cx="1679993" cy="1576906"/>
            <a:chOff x="1212273" y="1084984"/>
            <a:chExt cx="992332" cy="992332"/>
          </a:xfrm>
          <a:solidFill>
            <a:srgbClr val="00B0F0"/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A75BE7B4-D9A1-47E1-930C-1304B33AB339}"/>
                </a:ext>
              </a:extLst>
            </p:cNvPr>
            <p:cNvSpPr/>
            <p:nvPr/>
          </p:nvSpPr>
          <p:spPr>
            <a:xfrm>
              <a:off x="1212273" y="1084984"/>
              <a:ext cx="992332" cy="992332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2171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861EFB17-4C1D-4EE8-AC7B-9013B1DC2F77}"/>
                </a:ext>
              </a:extLst>
            </p:cNvPr>
            <p:cNvSpPr/>
            <p:nvPr/>
          </p:nvSpPr>
          <p:spPr>
            <a:xfrm>
              <a:off x="1252971" y="1095375"/>
              <a:ext cx="914400" cy="914400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2171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91819AAE-DD9A-4272-A6E6-885734231E32}"/>
              </a:ext>
            </a:extLst>
          </p:cNvPr>
          <p:cNvSpPr txBox="1"/>
          <p:nvPr/>
        </p:nvSpPr>
        <p:spPr>
          <a:xfrm>
            <a:off x="3142580" y="1338341"/>
            <a:ext cx="1320800" cy="1272143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ctr" defTabSz="9217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Bài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0" algn="ctr" defTabSz="9217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24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AAEE5CF-07EE-48F6-AFA8-C1568679C0C9}"/>
              </a:ext>
            </a:extLst>
          </p:cNvPr>
          <p:cNvSpPr txBox="1"/>
          <p:nvPr/>
        </p:nvSpPr>
        <p:spPr>
          <a:xfrm>
            <a:off x="4148927" y="1673168"/>
            <a:ext cx="5075298" cy="80015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NẶN ĐỒ CHƠI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2C41686-61D4-404D-9E8F-DF7321B2DFBC}"/>
              </a:ext>
            </a:extLst>
          </p:cNvPr>
          <p:cNvSpPr/>
          <p:nvPr/>
        </p:nvSpPr>
        <p:spPr>
          <a:xfrm>
            <a:off x="2962984" y="2647110"/>
            <a:ext cx="6832889" cy="905056"/>
          </a:xfrm>
          <a:prstGeom prst="rect">
            <a:avLst/>
          </a:prstGeom>
          <a:noFill/>
          <a:ln>
            <a:solidFill>
              <a:srgbClr val="0033CC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TIẾT 4. </a:t>
            </a:r>
            <a:r>
              <a:rPr kumimoji="0" lang="en-US" sz="4000" b="0" i="0" u="none" strike="noStrike" kern="1200" cap="none" spc="0" normalizeH="0" baseline="0" noProof="0" dirty="0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00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LUYỆN</a:t>
            </a:r>
            <a:r>
              <a:rPr kumimoji="0" lang="en-US" sz="4000" b="0" i="0" u="none" strike="noStrike" kern="1200" cap="none" spc="0" normalizeH="0" noProof="0" dirty="0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00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TỪ VÀ CÂU</a:t>
            </a:r>
            <a:endParaRPr kumimoji="0" lang="en-US" sz="4000" b="0" i="0" u="none" strike="noStrike" kern="1200" cap="none" spc="0" normalizeH="0" baseline="0" noProof="0" dirty="0">
              <a:ln w="22225">
                <a:solidFill>
                  <a:srgbClr val="ED7D31"/>
                </a:solidFill>
                <a:prstDash val="solid"/>
              </a:ln>
              <a:solidFill>
                <a:srgbClr val="0033CC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1460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indoor&#10;&#10;Description automatically generated">
            <a:extLst>
              <a:ext uri="{FF2B5EF4-FFF2-40B4-BE49-F238E27FC236}">
                <a16:creationId xmlns:a16="http://schemas.microsoft.com/office/drawing/2014/main" id="{0C618FC6-B775-4937-B7AB-D5E52481802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3234" y="3082205"/>
            <a:ext cx="3308766" cy="377579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C722568-5BEC-4CC9-9200-292359A25631}"/>
              </a:ext>
            </a:extLst>
          </p:cNvPr>
          <p:cNvSpPr txBox="1"/>
          <p:nvPr/>
        </p:nvSpPr>
        <p:spPr>
          <a:xfrm>
            <a:off x="1094704" y="1395486"/>
            <a:ext cx="806217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Tạm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biệt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và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hẹn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gặp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lại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các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con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vào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những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tiết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học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sau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198783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08204709"/>
              </p:ext>
            </p:extLst>
          </p:nvPr>
        </p:nvGraphicFramePr>
        <p:xfrm>
          <a:off x="902930" y="344175"/>
          <a:ext cx="9947275" cy="5597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2" name="Presentation" r:id="rId3" imgW="2491752" imgH="1400391" progId="PowerPoint.Show.12">
                  <p:embed/>
                </p:oleObj>
              </mc:Choice>
              <mc:Fallback>
                <p:oleObj name="Presentation" r:id="rId3" imgW="2491752" imgH="1400391" progId="PowerPoint.Show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02930" y="344175"/>
                        <a:ext cx="9947275" cy="5597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74008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656822" y="1361531"/>
            <a:ext cx="11165984" cy="2720933"/>
          </a:xfrm>
          <a:prstGeom prst="rect">
            <a:avLst/>
          </a:prstGeom>
        </p:spPr>
        <p:txBody>
          <a:bodyPr>
            <a:normAutofit/>
          </a:bodyPr>
          <a:lstStyle>
            <a:lvl1pPr marL="457200" indent="-4572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42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600" indent="-3810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73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40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6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8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4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20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6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sz="128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en-US" sz="45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vi-VN" sz="6750" dirty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vi-VN" sz="6750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1706451" y="788402"/>
            <a:ext cx="5933209" cy="817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ctr" anchorCtr="0" compatLnSpc="1"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/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đạt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59124" y="2178733"/>
            <a:ext cx="11064437" cy="20682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>
              <a:lnSpc>
                <a:spcPct val="107000"/>
              </a:lnSpc>
              <a:buFontTx/>
              <a:buChar char="-"/>
            </a:pPr>
            <a:r>
              <a:rPr lang="en-US" sz="4000" dirty="0" err="1" smtClean="0">
                <a:latin typeface="Times New Roman"/>
                <a:ea typeface="Times New Roman"/>
                <a:cs typeface="Times New Roman"/>
              </a:rPr>
              <a:t>Học</a:t>
            </a:r>
            <a:r>
              <a:rPr lang="en-US" sz="4000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000" dirty="0" err="1" smtClean="0">
                <a:latin typeface="Times New Roman"/>
                <a:ea typeface="Times New Roman"/>
                <a:cs typeface="Times New Roman"/>
              </a:rPr>
              <a:t>sinh</a:t>
            </a:r>
            <a:r>
              <a:rPr lang="en-US" sz="4000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000" dirty="0" err="1" smtClean="0">
                <a:latin typeface="Times New Roman"/>
                <a:ea typeface="Times New Roman"/>
                <a:cs typeface="Times New Roman"/>
              </a:rPr>
              <a:t>được</a:t>
            </a:r>
            <a:r>
              <a:rPr lang="en-US" sz="4000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000" dirty="0" err="1" smtClean="0">
                <a:latin typeface="Times New Roman"/>
                <a:ea typeface="Times New Roman"/>
                <a:cs typeface="Times New Roman"/>
              </a:rPr>
              <a:t>phát</a:t>
            </a:r>
            <a:r>
              <a:rPr lang="en-US" sz="4000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000" dirty="0" err="1">
                <a:latin typeface="Times New Roman"/>
                <a:ea typeface="Times New Roman"/>
                <a:cs typeface="Times New Roman"/>
              </a:rPr>
              <a:t>triển</a:t>
            </a:r>
            <a:r>
              <a:rPr lang="en-US" sz="40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000" dirty="0" err="1">
                <a:latin typeface="Times New Roman"/>
                <a:ea typeface="Times New Roman"/>
                <a:cs typeface="Times New Roman"/>
              </a:rPr>
              <a:t>vốn</a:t>
            </a:r>
            <a:r>
              <a:rPr lang="en-US" sz="40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000" dirty="0" err="1">
                <a:latin typeface="Times New Roman"/>
                <a:ea typeface="Times New Roman"/>
                <a:cs typeface="Times New Roman"/>
              </a:rPr>
              <a:t>từ</a:t>
            </a:r>
            <a:r>
              <a:rPr lang="en-US" sz="40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000" dirty="0" err="1">
                <a:latin typeface="Times New Roman"/>
                <a:ea typeface="Times New Roman"/>
                <a:cs typeface="Times New Roman"/>
              </a:rPr>
              <a:t>chỉ</a:t>
            </a:r>
            <a:r>
              <a:rPr lang="en-US" sz="40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000" dirty="0" err="1">
                <a:latin typeface="Times New Roman"/>
                <a:ea typeface="Times New Roman"/>
                <a:cs typeface="Times New Roman"/>
              </a:rPr>
              <a:t>đặc</a:t>
            </a:r>
            <a:r>
              <a:rPr lang="en-US" sz="40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000" dirty="0" err="1">
                <a:latin typeface="Times New Roman"/>
                <a:ea typeface="Times New Roman"/>
                <a:cs typeface="Times New Roman"/>
              </a:rPr>
              <a:t>điểm</a:t>
            </a:r>
            <a:r>
              <a:rPr lang="en-US" sz="40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000" dirty="0" err="1">
                <a:latin typeface="Times New Roman"/>
                <a:ea typeface="Times New Roman"/>
                <a:cs typeface="Times New Roman"/>
              </a:rPr>
              <a:t>của</a:t>
            </a:r>
            <a:r>
              <a:rPr lang="en-US" sz="40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000" dirty="0" err="1">
                <a:latin typeface="Times New Roman"/>
                <a:ea typeface="Times New Roman"/>
                <a:cs typeface="Times New Roman"/>
              </a:rPr>
              <a:t>đồ</a:t>
            </a:r>
            <a:r>
              <a:rPr lang="en-US" sz="40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000" dirty="0" err="1" smtClean="0">
                <a:latin typeface="Times New Roman"/>
                <a:ea typeface="Times New Roman"/>
                <a:cs typeface="Times New Roman"/>
              </a:rPr>
              <a:t>chơi</a:t>
            </a:r>
            <a:r>
              <a:rPr lang="en-US" sz="4000" dirty="0" smtClean="0">
                <a:latin typeface="Times New Roman"/>
                <a:ea typeface="Times New Roman"/>
                <a:cs typeface="Times New Roman"/>
              </a:rPr>
              <a:t>.</a:t>
            </a:r>
          </a:p>
          <a:p>
            <a:pPr marL="571500" indent="-571500" algn="just">
              <a:lnSpc>
                <a:spcPct val="107000"/>
              </a:lnSpc>
              <a:buFontTx/>
              <a:buChar char="-"/>
            </a:pPr>
            <a:r>
              <a:rPr lang="en-US" sz="4000" dirty="0" err="1" smtClean="0">
                <a:latin typeface="Times New Roman"/>
                <a:ea typeface="Times New Roman"/>
                <a:cs typeface="Times New Roman"/>
              </a:rPr>
              <a:t>Luyện</a:t>
            </a:r>
            <a:r>
              <a:rPr lang="en-US" sz="4000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000" dirty="0" err="1">
                <a:latin typeface="Times New Roman"/>
                <a:ea typeface="Times New Roman"/>
                <a:cs typeface="Times New Roman"/>
              </a:rPr>
              <a:t>tập</a:t>
            </a:r>
            <a:r>
              <a:rPr lang="en-US" sz="40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000" dirty="0" err="1">
                <a:latin typeface="Times New Roman"/>
                <a:ea typeface="Times New Roman"/>
                <a:cs typeface="Times New Roman"/>
              </a:rPr>
              <a:t>cách</a:t>
            </a:r>
            <a:r>
              <a:rPr lang="en-US" sz="40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000" dirty="0" err="1">
                <a:latin typeface="Times New Roman"/>
                <a:ea typeface="Times New Roman"/>
                <a:cs typeface="Times New Roman"/>
              </a:rPr>
              <a:t>sử</a:t>
            </a:r>
            <a:r>
              <a:rPr lang="en-US" sz="40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000" dirty="0" err="1">
                <a:latin typeface="Times New Roman"/>
                <a:ea typeface="Times New Roman"/>
                <a:cs typeface="Times New Roman"/>
              </a:rPr>
              <a:t>dụng</a:t>
            </a:r>
            <a:r>
              <a:rPr lang="en-US" sz="40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000" dirty="0" err="1">
                <a:latin typeface="Times New Roman"/>
                <a:ea typeface="Times New Roman"/>
                <a:cs typeface="Times New Roman"/>
              </a:rPr>
              <a:t>dấu</a:t>
            </a:r>
            <a:r>
              <a:rPr lang="en-US" sz="40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000" dirty="0" err="1">
                <a:latin typeface="Times New Roman"/>
                <a:ea typeface="Times New Roman"/>
                <a:cs typeface="Times New Roman"/>
              </a:rPr>
              <a:t>phẩy</a:t>
            </a:r>
            <a:r>
              <a:rPr lang="en-US" sz="4000" dirty="0" smtClean="0">
                <a:latin typeface="Times New Roman"/>
                <a:ea typeface="Times New Roman"/>
                <a:cs typeface="Times New Roman"/>
              </a:rPr>
              <a:t>.</a:t>
            </a:r>
            <a:endParaRPr lang="en-US" sz="4000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82183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76" t="48138" r="82480" b="40081"/>
          <a:stretch/>
        </p:blipFill>
        <p:spPr bwMode="auto">
          <a:xfrm>
            <a:off x="111721" y="114030"/>
            <a:ext cx="1215245" cy="1077700"/>
          </a:xfrm>
          <a:prstGeom prst="flowChartConnector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488529" y="135838"/>
            <a:ext cx="9703211" cy="828097"/>
          </a:xfrm>
          <a:prstGeom prst="rect">
            <a:avLst/>
          </a:prstGeom>
          <a:noFill/>
        </p:spPr>
        <p:txBody>
          <a:bodyPr wrap="square" lIns="88567" tIns="44284" rIns="88567" bIns="44284" rtlCol="0">
            <a:spAutoFit/>
          </a:bodyPr>
          <a:lstStyle>
            <a:defPPr>
              <a:defRPr lang="en-US"/>
            </a:defPPr>
            <a:lvl1pPr algn="just">
              <a:defRPr sz="28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pPr defTabSz="886123">
              <a:lnSpc>
                <a:spcPct val="150000"/>
              </a:lnSpc>
            </a:pP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en-US" sz="3200" b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Giới </a:t>
            </a:r>
            <a:r>
              <a:rPr lang="en-US" sz="3200" b="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thiệu</a:t>
            </a:r>
            <a:r>
              <a:rPr lang="en-US" sz="3200" b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b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b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200" b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200" b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b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b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200" b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3200" b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200" b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3200" b="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2231108" y="1540240"/>
          <a:ext cx="7740496" cy="899313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8702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702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23956"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67896" marR="67896" marT="33948" marB="33948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67896" marR="67896" marT="33948" marB="33948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5357"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67896" marR="67896" marT="33948" marB="33948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67896" marR="67896" marT="33948" marB="33948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colorTemperature colorTemp="72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437" t="19944" r="19755" b="31582"/>
          <a:stretch/>
        </p:blipFill>
        <p:spPr bwMode="auto">
          <a:xfrm>
            <a:off x="2288344" y="1191730"/>
            <a:ext cx="7247894" cy="34771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7222355"/>
              </p:ext>
            </p:extLst>
          </p:nvPr>
        </p:nvGraphicFramePr>
        <p:xfrm>
          <a:off x="2427765" y="4988963"/>
          <a:ext cx="6969051" cy="1599629"/>
        </p:xfrm>
        <a:graphic>
          <a:graphicData uri="http://schemas.openxmlformats.org/drawingml/2006/table">
            <a:tbl>
              <a:tblPr/>
              <a:tblGrid>
                <a:gridCol w="16326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363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08341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600"/>
                        </a:spcAft>
                      </a:pPr>
                      <a:r>
                        <a:rPr lang="en-US" sz="2800" b="1" dirty="0" err="1">
                          <a:solidFill>
                            <a:srgbClr val="002060"/>
                          </a:solidFill>
                          <a:latin typeface="Times New Roman" pitchFamily="18" charset="0"/>
                          <a:ea typeface="Arial-Rounded" panose="020B0500000000000000" pitchFamily="34" charset="0"/>
                          <a:cs typeface="Times New Roman" pitchFamily="18" charset="0"/>
                        </a:rPr>
                        <a:t>Đồ</a:t>
                      </a:r>
                      <a:r>
                        <a:rPr lang="en-US" sz="2800" b="1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Arial-Rounded" panose="020B0500000000000000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ea typeface="Arial-Rounded" panose="020B0500000000000000" pitchFamily="34" charset="0"/>
                          <a:cs typeface="Times New Roman" pitchFamily="18" charset="0"/>
                        </a:rPr>
                        <a:t>chơi</a:t>
                      </a:r>
                      <a:endParaRPr lang="en-US" sz="28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Arial-Rounded" panose="020B0500000000000000" pitchFamily="34" charset="0"/>
                        <a:cs typeface="Times New Roman" pitchFamily="18" charset="0"/>
                      </a:endParaRPr>
                    </a:p>
                  </a:txBody>
                  <a:tcPr marL="67896" marR="67896" marT="33948" marB="33948"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rgbClr val="00B0F0"/>
                      </a:solidFill>
                      <a:prstDash val="soli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600"/>
                        </a:spcAft>
                      </a:pPr>
                      <a:r>
                        <a:rPr lang="en-US" sz="2800" b="1" dirty="0" err="1">
                          <a:solidFill>
                            <a:srgbClr val="002060"/>
                          </a:solidFill>
                          <a:latin typeface="Times New Roman" pitchFamily="18" charset="0"/>
                          <a:ea typeface="Arial-Rounded" panose="020B0500000000000000" pitchFamily="34" charset="0"/>
                          <a:cs typeface="Times New Roman" pitchFamily="18" charset="0"/>
                        </a:rPr>
                        <a:t>Đặc</a:t>
                      </a:r>
                      <a:r>
                        <a:rPr lang="en-US" sz="2800" b="1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Arial-Rounded" panose="020B0500000000000000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ea typeface="Arial-Rounded" panose="020B0500000000000000" pitchFamily="34" charset="0"/>
                          <a:cs typeface="Times New Roman" pitchFamily="18" charset="0"/>
                        </a:rPr>
                        <a:t>điểm</a:t>
                      </a:r>
                      <a:endParaRPr lang="en-US" sz="28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Arial-Rounded" panose="020B0500000000000000" pitchFamily="34" charset="0"/>
                        <a:cs typeface="Times New Roman" pitchFamily="18" charset="0"/>
                      </a:endParaRPr>
                    </a:p>
                  </a:txBody>
                  <a:tcPr marL="67896" marR="67896" marT="33948" marB="33948"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mpd="sng">
                      <a:solidFill>
                        <a:srgbClr val="00B0F0"/>
                      </a:solidFill>
                      <a:prstDash val="soli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8864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600"/>
                        </a:spcAft>
                      </a:pPr>
                      <a:r>
                        <a:rPr lang="en-US" sz="2800" dirty="0" err="1">
                          <a:solidFill>
                            <a:srgbClr val="002060"/>
                          </a:solidFill>
                          <a:latin typeface="Times New Roman" pitchFamily="18" charset="0"/>
                          <a:ea typeface="Arial-Rounded" panose="020B0500000000000000" pitchFamily="34" charset="0"/>
                          <a:cs typeface="Times New Roman" pitchFamily="18" charset="0"/>
                        </a:rPr>
                        <a:t>quả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Arial-Rounded" panose="020B0500000000000000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  <a:latin typeface="Times New Roman" pitchFamily="18" charset="0"/>
                          <a:ea typeface="Arial-Rounded" panose="020B0500000000000000" pitchFamily="34" charset="0"/>
                          <a:cs typeface="Times New Roman" pitchFamily="18" charset="0"/>
                        </a:rPr>
                        <a:t>bóng</a:t>
                      </a:r>
                      <a:endParaRPr lang="en-US" sz="2800" dirty="0">
                        <a:solidFill>
                          <a:srgbClr val="002060"/>
                        </a:solidFill>
                        <a:latin typeface="Times New Roman" pitchFamily="18" charset="0"/>
                        <a:ea typeface="Arial-Rounded" panose="020B0500000000000000" pitchFamily="34" charset="0"/>
                        <a:cs typeface="Times New Roman" pitchFamily="18" charset="0"/>
                      </a:endParaRPr>
                    </a:p>
                  </a:txBody>
                  <a:tcPr marL="67896" marR="67896" marT="33948" marB="33948"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solidFill>
                        <a:srgbClr val="00B0F0"/>
                      </a:solidFill>
                      <a:prstDash val="solid"/>
                    </a:lnB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600"/>
                        </a:spcAft>
                      </a:pPr>
                      <a:r>
                        <a:rPr lang="en-US" sz="2800" dirty="0" err="1">
                          <a:solidFill>
                            <a:srgbClr val="002060"/>
                          </a:solidFill>
                          <a:latin typeface="Times New Roman" pitchFamily="18" charset="0"/>
                          <a:ea typeface="Arial-Rounded" panose="020B0500000000000000" pitchFamily="34" charset="0"/>
                          <a:cs typeface="Times New Roman" pitchFamily="18" charset="0"/>
                        </a:rPr>
                        <a:t>màu</a:t>
                      </a:r>
                      <a:r>
                        <a:rPr lang="en-US" sz="280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Arial-Rounded" panose="020B0500000000000000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ea typeface="Arial-Rounded" panose="020B0500000000000000" pitchFamily="34" charset="0"/>
                          <a:cs typeface="Times New Roman" pitchFamily="18" charset="0"/>
                        </a:rPr>
                        <a:t>xanh</a:t>
                      </a:r>
                      <a:r>
                        <a:rPr lang="en-US" sz="280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Arial-Rounded" panose="020B0500000000000000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Arial-Rounded" panose="020B0500000000000000" pitchFamily="34" charset="0"/>
                          <a:cs typeface="Times New Roman" pitchFamily="18" charset="0"/>
                        </a:rPr>
                        <a:t>pha</a:t>
                      </a:r>
                      <a:r>
                        <a:rPr lang="en-US" sz="28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Arial-Rounded" panose="020B0500000000000000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Arial-Rounded" panose="020B0500000000000000" pitchFamily="34" charset="0"/>
                          <a:cs typeface="Times New Roman" pitchFamily="18" charset="0"/>
                        </a:rPr>
                        <a:t>trắng</a:t>
                      </a:r>
                      <a:endParaRPr lang="en-US" sz="2800" dirty="0">
                        <a:solidFill>
                          <a:srgbClr val="002060"/>
                        </a:solidFill>
                        <a:latin typeface="Times New Roman" pitchFamily="18" charset="0"/>
                        <a:ea typeface="Arial-Rounded" panose="020B0500000000000000" pitchFamily="34" charset="0"/>
                        <a:cs typeface="Times New Roman" pitchFamily="18" charset="0"/>
                      </a:endParaRPr>
                    </a:p>
                  </a:txBody>
                  <a:tcPr marL="67896" marR="67896" marT="33948" marB="33948"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47928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4A1D40C-1287-43C9-8933-F217DE463AC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colorTemperature colorTemp="72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437" t="19944" r="19755" b="31582"/>
          <a:stretch/>
        </p:blipFill>
        <p:spPr bwMode="auto">
          <a:xfrm>
            <a:off x="-1" y="2114841"/>
            <a:ext cx="3818405" cy="25510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7417556"/>
              </p:ext>
            </p:extLst>
          </p:nvPr>
        </p:nvGraphicFramePr>
        <p:xfrm>
          <a:off x="4062646" y="1207298"/>
          <a:ext cx="7740495" cy="4250030"/>
        </p:xfrm>
        <a:graphic>
          <a:graphicData uri="http://schemas.openxmlformats.org/drawingml/2006/table">
            <a:tbl>
              <a:tblPr firstRow="1" bandRow="1"/>
              <a:tblGrid>
                <a:gridCol w="26902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502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3694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400" b="1" dirty="0" err="1">
                          <a:solidFill>
                            <a:srgbClr val="002060"/>
                          </a:solidFill>
                          <a:latin typeface="Times New Roman" pitchFamily="18" charset="0"/>
                          <a:ea typeface="Arial-Rounded" panose="020B0500000000000000" pitchFamily="34" charset="0"/>
                          <a:cs typeface="Times New Roman" pitchFamily="18" charset="0"/>
                        </a:rPr>
                        <a:t>Đồ</a:t>
                      </a:r>
                      <a:r>
                        <a:rPr lang="en-US" sz="2400" b="1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Arial-Rounded" panose="020B0500000000000000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ea typeface="Arial-Rounded" panose="020B0500000000000000" pitchFamily="34" charset="0"/>
                          <a:cs typeface="Times New Roman" pitchFamily="18" charset="0"/>
                        </a:rPr>
                        <a:t>chơi</a:t>
                      </a:r>
                      <a:endParaRPr lang="en-US" sz="24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Arial-Rounded" panose="020B0500000000000000" pitchFamily="34" charset="0"/>
                        <a:cs typeface="Times New Roman" pitchFamily="18" charset="0"/>
                      </a:endParaRPr>
                    </a:p>
                  </a:txBody>
                  <a:tcPr marL="67896" marR="67896" marT="33948" marB="33948"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400" b="1" dirty="0" err="1">
                          <a:solidFill>
                            <a:srgbClr val="002060"/>
                          </a:solidFill>
                          <a:latin typeface="Times New Roman" pitchFamily="18" charset="0"/>
                          <a:ea typeface="Arial-Rounded" panose="020B0500000000000000" pitchFamily="34" charset="0"/>
                          <a:cs typeface="Times New Roman" pitchFamily="18" charset="0"/>
                        </a:rPr>
                        <a:t>Đặc</a:t>
                      </a:r>
                      <a:r>
                        <a:rPr lang="en-US" sz="2400" b="1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Arial-Rounded" panose="020B0500000000000000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ea typeface="Arial-Rounded" panose="020B0500000000000000" pitchFamily="34" charset="0"/>
                          <a:cs typeface="Times New Roman" pitchFamily="18" charset="0"/>
                        </a:rPr>
                        <a:t>điểm</a:t>
                      </a:r>
                      <a:endParaRPr lang="en-US" sz="24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Arial-Rounded" panose="020B0500000000000000" pitchFamily="34" charset="0"/>
                        <a:cs typeface="Times New Roman" pitchFamily="18" charset="0"/>
                      </a:endParaRPr>
                    </a:p>
                  </a:txBody>
                  <a:tcPr marL="67896" marR="67896" marT="33948" marB="33948"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694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400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quả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bóng</a:t>
                      </a:r>
                      <a:endParaRPr lang="en-US" sz="24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Arial-Rounded" panose="020B0500000000000000" pitchFamily="34" charset="0"/>
                        <a:cs typeface="Arial" panose="020B0604020202020204" pitchFamily="34" charset="0"/>
                      </a:endParaRPr>
                    </a:p>
                  </a:txBody>
                  <a:tcPr marL="67896" marR="67896" marT="33948" marB="33948"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2400" dirty="0">
                        <a:solidFill>
                          <a:srgbClr val="002060"/>
                        </a:solidFill>
                        <a:latin typeface="Times New Roman" pitchFamily="18" charset="0"/>
                        <a:ea typeface="Arial-Rounded" panose="020B0500000000000000" pitchFamily="34" charset="0"/>
                        <a:cs typeface="Times New Roman" pitchFamily="18" charset="0"/>
                      </a:endParaRPr>
                    </a:p>
                  </a:txBody>
                  <a:tcPr marL="67896" marR="67896" marT="33948" marB="33948"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694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400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gấu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bông</a:t>
                      </a:r>
                      <a:endParaRPr lang="en-US" sz="24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Arial-Rounded" panose="020B0500000000000000" pitchFamily="34" charset="0"/>
                        <a:cs typeface="Arial" panose="020B0604020202020204" pitchFamily="34" charset="0"/>
                      </a:endParaRPr>
                    </a:p>
                  </a:txBody>
                  <a:tcPr marL="67896" marR="67896" marT="33948" marB="33948"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2400" dirty="0">
                        <a:solidFill>
                          <a:srgbClr val="002060"/>
                        </a:solidFill>
                        <a:latin typeface="Times New Roman" pitchFamily="18" charset="0"/>
                        <a:ea typeface="Arial-Rounded" panose="020B0500000000000000" pitchFamily="34" charset="0"/>
                        <a:cs typeface="Times New Roman" pitchFamily="18" charset="0"/>
                      </a:endParaRPr>
                    </a:p>
                  </a:txBody>
                  <a:tcPr marL="67896" marR="67896" marT="33948" marB="33948"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694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400" dirty="0" err="1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đèn</a:t>
                      </a:r>
                      <a:r>
                        <a:rPr lang="en-US" sz="2400" baseline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ông</a:t>
                      </a:r>
                      <a:r>
                        <a:rPr lang="en-US" sz="2400" baseline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sao</a:t>
                      </a:r>
                      <a:endParaRPr lang="en-US" sz="24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Arial-Rounded" panose="020B0500000000000000" pitchFamily="34" charset="0"/>
                        <a:cs typeface="Arial" panose="020B0604020202020204" pitchFamily="34" charset="0"/>
                      </a:endParaRPr>
                    </a:p>
                  </a:txBody>
                  <a:tcPr marL="67896" marR="67896" marT="33948" marB="33948"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2400" dirty="0">
                        <a:solidFill>
                          <a:srgbClr val="002060"/>
                        </a:solidFill>
                        <a:latin typeface="Times New Roman" pitchFamily="18" charset="0"/>
                        <a:ea typeface="Arial-Rounded" panose="020B0500000000000000" pitchFamily="34" charset="0"/>
                        <a:cs typeface="Times New Roman" pitchFamily="18" charset="0"/>
                      </a:endParaRPr>
                    </a:p>
                  </a:txBody>
                  <a:tcPr marL="67896" marR="67896" marT="33948" marB="33948"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694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400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ô </a:t>
                      </a:r>
                      <a:r>
                        <a:rPr lang="en-US" sz="2400" baseline="0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tô</a:t>
                      </a:r>
                      <a:endParaRPr lang="en-US" sz="24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Arial-Rounded" panose="020B0500000000000000" pitchFamily="34" charset="0"/>
                        <a:cs typeface="Arial" panose="020B0604020202020204" pitchFamily="34" charset="0"/>
                      </a:endParaRPr>
                    </a:p>
                  </a:txBody>
                  <a:tcPr marL="67896" marR="67896" marT="33948" marB="33948"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2400" dirty="0">
                        <a:solidFill>
                          <a:srgbClr val="002060"/>
                        </a:solidFill>
                        <a:latin typeface="Times New Roman" pitchFamily="18" charset="0"/>
                        <a:ea typeface="Arial-Rounded" panose="020B0500000000000000" pitchFamily="34" charset="0"/>
                        <a:cs typeface="Times New Roman" pitchFamily="18" charset="0"/>
                      </a:endParaRPr>
                    </a:p>
                  </a:txBody>
                  <a:tcPr marL="67896" marR="67896" marT="33948" marB="33948"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3694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400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máy</a:t>
                      </a:r>
                      <a:r>
                        <a:rPr lang="en-US" sz="2400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 bay</a:t>
                      </a:r>
                      <a:endParaRPr lang="en-US" sz="24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Arial-Rounded" panose="020B0500000000000000" pitchFamily="34" charset="0"/>
                        <a:cs typeface="Arial" panose="020B0604020202020204" pitchFamily="34" charset="0"/>
                      </a:endParaRPr>
                    </a:p>
                  </a:txBody>
                  <a:tcPr marL="67896" marR="67896" marT="33948" marB="33948"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2400" dirty="0">
                        <a:solidFill>
                          <a:srgbClr val="002060"/>
                        </a:solidFill>
                        <a:latin typeface="Times New Roman" pitchFamily="18" charset="0"/>
                        <a:ea typeface="Arial-Rounded" panose="020B0500000000000000" pitchFamily="34" charset="0"/>
                        <a:cs typeface="Times New Roman" pitchFamily="18" charset="0"/>
                      </a:endParaRPr>
                    </a:p>
                  </a:txBody>
                  <a:tcPr marL="67896" marR="67896" marT="33948" marB="33948"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3694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400" baseline="0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mặt</a:t>
                      </a:r>
                      <a:r>
                        <a:rPr lang="en-US" sz="2400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nạ</a:t>
                      </a:r>
                      <a:r>
                        <a:rPr lang="en-US" sz="2400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sz="24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Arial-Rounded" panose="020B0500000000000000" pitchFamily="34" charset="0"/>
                        <a:cs typeface="Arial" panose="020B0604020202020204" pitchFamily="34" charset="0"/>
                      </a:endParaRPr>
                    </a:p>
                  </a:txBody>
                  <a:tcPr marL="67896" marR="67896" marT="33948" marB="33948"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2400" dirty="0">
                        <a:solidFill>
                          <a:srgbClr val="002060"/>
                        </a:solidFill>
                        <a:latin typeface="Times New Roman" pitchFamily="18" charset="0"/>
                        <a:ea typeface="Arial-Rounded" panose="020B0500000000000000" pitchFamily="34" charset="0"/>
                        <a:cs typeface="Times New Roman" pitchFamily="18" charset="0"/>
                      </a:endParaRPr>
                    </a:p>
                  </a:txBody>
                  <a:tcPr marL="67896" marR="67896" marT="33948" marB="33948"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F714AE1E-E087-408F-97AB-B44484489F38}"/>
              </a:ext>
            </a:extLst>
          </p:cNvPr>
          <p:cNvSpPr txBox="1"/>
          <p:nvPr/>
        </p:nvSpPr>
        <p:spPr>
          <a:xfrm>
            <a:off x="6833980" y="1773141"/>
            <a:ext cx="46619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tròn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xoe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màu</a:t>
            </a:r>
            <a:r>
              <a:rPr lang="en-US" sz="2400" baseline="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baseline="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xanh</a:t>
            </a:r>
            <a:r>
              <a:rPr lang="en-US" sz="2400" baseline="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baseline="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pha</a:t>
            </a:r>
            <a:r>
              <a:rPr lang="en-US" sz="2400" baseline="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</a:t>
            </a:r>
            <a:r>
              <a:rPr lang="en-US" sz="2400" baseline="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trắng</a:t>
            </a:r>
            <a:endParaRPr lang="en-US" sz="24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D570290-F9EA-4115-BEE9-A3F3A468F9A5}"/>
              </a:ext>
            </a:extLst>
          </p:cNvPr>
          <p:cNvSpPr txBox="1"/>
          <p:nvPr/>
        </p:nvSpPr>
        <p:spPr>
          <a:xfrm>
            <a:off x="6589739" y="2396015"/>
            <a:ext cx="46619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mềm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mại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đáng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yêu</a:t>
            </a:r>
            <a:endParaRPr lang="en-US" sz="24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1CA7BD1-2EBC-468D-9219-BE12CA0C498F}"/>
              </a:ext>
            </a:extLst>
          </p:cNvPr>
          <p:cNvSpPr txBox="1"/>
          <p:nvPr/>
        </p:nvSpPr>
        <p:spPr>
          <a:xfrm>
            <a:off x="6711859" y="3012432"/>
            <a:ext cx="46619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đẹp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nhiều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màu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rực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rỡ</a:t>
            </a:r>
            <a:endParaRPr lang="en-US" sz="24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0B4D03C-8128-4F71-9B41-6684DF87B10F}"/>
              </a:ext>
            </a:extLst>
          </p:cNvPr>
          <p:cNvSpPr txBox="1"/>
          <p:nvPr/>
        </p:nvSpPr>
        <p:spPr>
          <a:xfrm>
            <a:off x="7197153" y="3628849"/>
            <a:ext cx="35567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vàng</a:t>
            </a:r>
            <a:r>
              <a:rPr lang="en-US" sz="24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tươi</a:t>
            </a:r>
            <a:r>
              <a:rPr lang="en-US" sz="24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bóng</a:t>
            </a:r>
            <a:r>
              <a:rPr lang="en-US" sz="24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loáng</a:t>
            </a:r>
            <a:r>
              <a:rPr lang="en-US" sz="24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endParaRPr lang="en-US" sz="24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2B3BE01-01C8-4BA1-A549-70FE38A5D0B2}"/>
              </a:ext>
            </a:extLst>
          </p:cNvPr>
          <p:cNvSpPr txBox="1"/>
          <p:nvPr/>
        </p:nvSpPr>
        <p:spPr>
          <a:xfrm>
            <a:off x="7009153" y="4157153"/>
            <a:ext cx="32335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xanh</a:t>
            </a:r>
            <a:r>
              <a:rPr lang="en-US" sz="24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dương</a:t>
            </a:r>
            <a:r>
              <a:rPr lang="en-US" sz="24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</a:t>
            </a:r>
            <a:endParaRPr lang="en-US" sz="24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CA49B0C-0F48-4E26-9EF9-023993651C5B}"/>
              </a:ext>
            </a:extLst>
          </p:cNvPr>
          <p:cNvSpPr txBox="1"/>
          <p:nvPr/>
        </p:nvSpPr>
        <p:spPr>
          <a:xfrm>
            <a:off x="6589739" y="4796040"/>
            <a:ext cx="46619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cứng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màu</a:t>
            </a:r>
            <a:r>
              <a:rPr lang="en-US" sz="24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sắc</a:t>
            </a:r>
            <a:r>
              <a:rPr lang="en-US" sz="24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sặc</a:t>
            </a:r>
            <a:r>
              <a:rPr lang="en-US" sz="24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sỡ</a:t>
            </a:r>
            <a:r>
              <a:rPr lang="en-US" sz="24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endParaRPr lang="en-US" sz="24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260694" y="5591481"/>
            <a:ext cx="10235227" cy="828097"/>
          </a:xfrm>
          <a:prstGeom prst="rect">
            <a:avLst/>
          </a:prstGeom>
          <a:noFill/>
        </p:spPr>
        <p:txBody>
          <a:bodyPr wrap="square" lIns="88567" tIns="44284" rIns="88567" bIns="44284" rtlCol="0">
            <a:spAutoFit/>
          </a:bodyPr>
          <a:lstStyle>
            <a:defPPr>
              <a:defRPr lang="en-US"/>
            </a:defPPr>
            <a:lvl1pPr algn="just">
              <a:defRPr sz="28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pPr defTabSz="886123">
              <a:lnSpc>
                <a:spcPct val="150000"/>
              </a:lnSpc>
            </a:pP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riêng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sắc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,…</a:t>
            </a:r>
            <a:endParaRPr lang="en-US" sz="3200" b="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91877" y="299738"/>
            <a:ext cx="9703211" cy="828097"/>
          </a:xfrm>
          <a:prstGeom prst="rect">
            <a:avLst/>
          </a:prstGeom>
          <a:noFill/>
        </p:spPr>
        <p:txBody>
          <a:bodyPr wrap="square" lIns="88567" tIns="44284" rIns="88567" bIns="44284" rtlCol="0">
            <a:spAutoFit/>
          </a:bodyPr>
          <a:lstStyle>
            <a:defPPr>
              <a:defRPr lang="en-US"/>
            </a:defPPr>
            <a:lvl1pPr algn="just">
              <a:defRPr sz="28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pPr defTabSz="886123">
              <a:lnSpc>
                <a:spcPct val="150000"/>
              </a:lnSpc>
            </a:pP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200" b="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3200" b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thiệu</a:t>
            </a:r>
            <a:r>
              <a:rPr lang="en-US" sz="3200" b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b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b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200" b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200" b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b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b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200" b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3200" b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200" b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3200" b="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8380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  <p:bldP spid="12" grpId="0"/>
      <p:bldP spid="13" grpId="0"/>
      <p:bldP spid="14" grpId="0"/>
      <p:bldP spid="19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954244" y="551777"/>
            <a:ext cx="9524117" cy="581875"/>
          </a:xfrm>
          <a:prstGeom prst="rect">
            <a:avLst/>
          </a:prstGeom>
          <a:noFill/>
        </p:spPr>
        <p:txBody>
          <a:bodyPr wrap="square" lIns="88567" tIns="44284" rIns="88567" bIns="44284" rtlCol="0">
            <a:spAutoFit/>
          </a:bodyPr>
          <a:lstStyle>
            <a:defPPr>
              <a:defRPr lang="en-US"/>
            </a:defPPr>
            <a:lvl1pPr algn="just">
              <a:defRPr sz="28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pPr defTabSz="886123"/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200" b="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200" b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3200" b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3200" b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phẩy</a:t>
            </a:r>
            <a:r>
              <a:rPr lang="en-US" sz="3200" b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200" b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3200" b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3200" b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b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b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b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200" b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199246" y="1687803"/>
            <a:ext cx="7725237" cy="739657"/>
          </a:xfrm>
          <a:prstGeom prst="rect">
            <a:avLst/>
          </a:prstGeom>
          <a:noFill/>
        </p:spPr>
        <p:txBody>
          <a:bodyPr wrap="square" lIns="88614" tIns="44307" rIns="88614" bIns="44307" rtlCol="0">
            <a:spAutoFit/>
          </a:bodyPr>
          <a:lstStyle/>
          <a:p>
            <a:pPr defTabSz="886123">
              <a:lnSpc>
                <a:spcPct val="150000"/>
              </a:lnSpc>
            </a:pP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M: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Chú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thỏ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bông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rất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mềm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mại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dễ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thương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4796258" y="2391335"/>
            <a:ext cx="135792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6741194" y="2355400"/>
            <a:ext cx="1259186" cy="623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698776" y="2670930"/>
            <a:ext cx="25314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886123"/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Từ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chỉ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đặc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điểm</a:t>
            </a:r>
            <a:endParaRPr lang="en-US" sz="2800" dirty="0">
              <a:solidFill>
                <a:srgbClr val="C0000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8" name="Right Brace 7"/>
          <p:cNvSpPr/>
          <p:nvPr/>
        </p:nvSpPr>
        <p:spPr>
          <a:xfrm rot="5400000">
            <a:off x="5742003" y="1003484"/>
            <a:ext cx="177431" cy="2983427"/>
          </a:xfrm>
          <a:prstGeom prst="rightBrace">
            <a:avLst>
              <a:gd name="adj1" fmla="val 21556"/>
              <a:gd name="adj2" fmla="val 50000"/>
            </a:avLst>
          </a:prstGeom>
          <a:ln w="38100">
            <a:solidFill>
              <a:srgbClr val="00B0F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886123"/>
            <a:endParaRPr lang="en-US" sz="2800">
              <a:solidFill>
                <a:prstClr val="black"/>
              </a:solidFill>
              <a:latin typeface="Calibri" panose="020F0502020204030204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561104" y="3429001"/>
            <a:ext cx="10806805" cy="523220"/>
            <a:chOff x="2332653" y="5756165"/>
            <a:chExt cx="14554170" cy="704651"/>
          </a:xfrm>
        </p:grpSpPr>
        <p:sp>
          <p:nvSpPr>
            <p:cNvPr id="25" name="TextBox 24"/>
            <p:cNvSpPr txBox="1"/>
            <p:nvPr/>
          </p:nvSpPr>
          <p:spPr>
            <a:xfrm>
              <a:off x="3255349" y="5756165"/>
              <a:ext cx="13631474" cy="7046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886123"/>
              <a:r>
                <a:rPr lang="en-US" sz="2800" dirty="0" err="1">
                  <a:solidFill>
                    <a:srgbClr val="3B449B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Dấu</a:t>
              </a:r>
              <a:r>
                <a:rPr lang="en-US" sz="2800" dirty="0">
                  <a:solidFill>
                    <a:srgbClr val="3B449B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3B449B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phẩy</a:t>
              </a:r>
              <a:r>
                <a:rPr lang="en-US" sz="2800" dirty="0">
                  <a:solidFill>
                    <a:srgbClr val="3B449B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3B449B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giúp</a:t>
              </a:r>
              <a:r>
                <a:rPr lang="en-US" sz="2800" dirty="0">
                  <a:solidFill>
                    <a:srgbClr val="3B449B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3B449B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ngăn</a:t>
              </a:r>
              <a:r>
                <a:rPr lang="en-US" sz="2800" dirty="0">
                  <a:solidFill>
                    <a:srgbClr val="3B449B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3B449B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cách</a:t>
              </a:r>
              <a:r>
                <a:rPr lang="en-US" sz="2800" dirty="0">
                  <a:solidFill>
                    <a:srgbClr val="3B449B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3B449B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giữa</a:t>
              </a:r>
              <a:r>
                <a:rPr lang="en-US" sz="2800" dirty="0">
                  <a:solidFill>
                    <a:srgbClr val="3B449B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3B449B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hai</a:t>
              </a:r>
              <a:r>
                <a:rPr lang="en-US" sz="2800" dirty="0">
                  <a:solidFill>
                    <a:srgbClr val="3B449B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3B449B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từ</a:t>
              </a:r>
              <a:r>
                <a:rPr lang="en-US" sz="2800" dirty="0">
                  <a:solidFill>
                    <a:srgbClr val="3B449B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solidFill>
                    <a:srgbClr val="3B449B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cùng</a:t>
              </a:r>
              <a:r>
                <a:rPr lang="en-US" sz="2800" dirty="0" smtClean="0">
                  <a:solidFill>
                    <a:srgbClr val="3B449B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solidFill>
                    <a:srgbClr val="C0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chỉ</a:t>
              </a:r>
              <a:r>
                <a:rPr lang="en-US" sz="2800" dirty="0" smtClean="0">
                  <a:solidFill>
                    <a:srgbClr val="C0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solidFill>
                    <a:srgbClr val="C0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đặc</a:t>
              </a:r>
              <a:r>
                <a:rPr lang="en-US" sz="2800" dirty="0" smtClean="0">
                  <a:solidFill>
                    <a:srgbClr val="C0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solidFill>
                    <a:srgbClr val="C0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điểm</a:t>
              </a:r>
              <a:r>
                <a:rPr lang="en-US" sz="2800" dirty="0" smtClean="0">
                  <a:solidFill>
                    <a:srgbClr val="C0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solidFill>
                    <a:srgbClr val="3B449B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trong</a:t>
              </a:r>
              <a:r>
                <a:rPr lang="en-US" sz="2800" dirty="0" smtClean="0">
                  <a:solidFill>
                    <a:srgbClr val="3B449B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3B449B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câu</a:t>
              </a:r>
              <a:r>
                <a:rPr lang="en-US" sz="2800" dirty="0">
                  <a:solidFill>
                    <a:srgbClr val="3B449B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. </a:t>
              </a:r>
            </a:p>
          </p:txBody>
        </p:sp>
        <p:sp>
          <p:nvSpPr>
            <p:cNvPr id="9" name="Right Arrow 8"/>
            <p:cNvSpPr/>
            <p:nvPr/>
          </p:nvSpPr>
          <p:spPr>
            <a:xfrm>
              <a:off x="2332653" y="5915609"/>
              <a:ext cx="727788" cy="492459"/>
            </a:xfrm>
            <a:prstGeom prst="rightArrow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86123"/>
              <a:endParaRPr lang="en-US" sz="2673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66977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7" grpId="0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801067" y="1007087"/>
            <a:ext cx="9769609" cy="3044134"/>
          </a:xfrm>
          <a:prstGeom prst="rect">
            <a:avLst/>
          </a:prstGeom>
          <a:noFill/>
        </p:spPr>
        <p:txBody>
          <a:bodyPr wrap="square" lIns="88614" tIns="44307" rIns="88614" bIns="44307" rtlCol="0">
            <a:spAutoFit/>
          </a:bodyPr>
          <a:lstStyle/>
          <a:p>
            <a:pPr marL="551640" indent="-551640" algn="just" defTabSz="886123">
              <a:lnSpc>
                <a:spcPct val="200000"/>
              </a:lnSpc>
              <a:buFontTx/>
              <a:buAutoNum type="alphaLcPeriod"/>
            </a:pP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Em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thích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đồ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chơi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ô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tô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máy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bay.</a:t>
            </a:r>
            <a:endParaRPr lang="en-US" sz="3200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pPr marL="551640" indent="-551640" algn="just" defTabSz="886123">
              <a:lnSpc>
                <a:spcPct val="200000"/>
              </a:lnSpc>
              <a:buFontTx/>
              <a:buAutoNum type="alphaLcPeriod"/>
            </a:pP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Bố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dạy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em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làm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đèn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ông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sao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diều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giấy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</a:p>
          <a:p>
            <a:pPr marL="551640" indent="-551640" algn="just" defTabSz="886123">
              <a:lnSpc>
                <a:spcPct val="200000"/>
              </a:lnSpc>
              <a:buFontTx/>
              <a:buAutoNum type="alphaLcPeriod"/>
            </a:pP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Các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bạn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đá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bóng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đá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cầu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nhảy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dây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trên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sân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trường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859885" y="1348138"/>
            <a:ext cx="280260" cy="595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86123"/>
            <a:r>
              <a:rPr lang="en-US" sz="3267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</a:t>
            </a:r>
          </a:p>
        </p:txBody>
      </p:sp>
      <p:sp>
        <p:nvSpPr>
          <p:cNvPr id="20" name="TextBox 19"/>
          <p:cNvSpPr txBox="1"/>
          <p:nvPr/>
        </p:nvSpPr>
        <p:spPr>
          <a:xfrm flipH="1">
            <a:off x="6864440" y="2355544"/>
            <a:ext cx="309093" cy="595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86123"/>
            <a:r>
              <a:rPr lang="en-US" sz="3267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</a:t>
            </a:r>
            <a:endParaRPr lang="en-US" sz="3267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068105" y="3325426"/>
            <a:ext cx="285656" cy="595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886123"/>
            <a:r>
              <a:rPr lang="en-US" sz="3267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324100" y="3325425"/>
            <a:ext cx="285656" cy="595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886123"/>
            <a:r>
              <a:rPr lang="en-US" sz="3267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48874" y="425212"/>
            <a:ext cx="9524117" cy="581875"/>
          </a:xfrm>
          <a:prstGeom prst="rect">
            <a:avLst/>
          </a:prstGeom>
          <a:noFill/>
        </p:spPr>
        <p:txBody>
          <a:bodyPr wrap="square" lIns="88567" tIns="44284" rIns="88567" bIns="44284" rtlCol="0">
            <a:spAutoFit/>
          </a:bodyPr>
          <a:lstStyle>
            <a:defPPr>
              <a:defRPr lang="en-US"/>
            </a:defPPr>
            <a:lvl1pPr algn="just">
              <a:defRPr sz="28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pPr defTabSz="886123"/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200" b="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200" b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3200" b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3200" b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phẩy</a:t>
            </a:r>
            <a:r>
              <a:rPr lang="en-US" sz="3200" b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200" b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3200" b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3200" b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b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b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b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200" b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195933" y="4371486"/>
            <a:ext cx="102563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886123"/>
            <a:r>
              <a:rPr lang="en-US" sz="2800" dirty="0" err="1">
                <a:solidFill>
                  <a:srgbClr val="3B449B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Dấu</a:t>
            </a:r>
            <a:r>
              <a:rPr lang="en-US" sz="2800" dirty="0">
                <a:solidFill>
                  <a:srgbClr val="3B449B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3B449B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phẩy</a:t>
            </a:r>
            <a:r>
              <a:rPr lang="en-US" sz="2800" dirty="0">
                <a:solidFill>
                  <a:srgbClr val="3B449B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3B449B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ngăn</a:t>
            </a:r>
            <a:r>
              <a:rPr lang="en-US" sz="2800" dirty="0" smtClean="0">
                <a:solidFill>
                  <a:srgbClr val="3B449B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3B449B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cách</a:t>
            </a:r>
            <a:r>
              <a:rPr lang="en-US" sz="2800" dirty="0">
                <a:solidFill>
                  <a:srgbClr val="3B449B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3B449B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giữa</a:t>
            </a:r>
            <a:r>
              <a:rPr lang="en-US" sz="2800" dirty="0">
                <a:solidFill>
                  <a:srgbClr val="3B449B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3B449B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các</a:t>
            </a:r>
            <a:r>
              <a:rPr lang="en-US" sz="2800" dirty="0" smtClean="0">
                <a:solidFill>
                  <a:srgbClr val="3B449B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3B449B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từ</a:t>
            </a:r>
            <a:r>
              <a:rPr lang="en-US" sz="2800" dirty="0">
                <a:solidFill>
                  <a:srgbClr val="3B449B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3B449B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cùng</a:t>
            </a:r>
            <a:r>
              <a:rPr lang="en-US" sz="2800" dirty="0" smtClean="0">
                <a:solidFill>
                  <a:srgbClr val="3B449B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chỉ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sự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vật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hoạt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động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3B449B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trong</a:t>
            </a:r>
            <a:r>
              <a:rPr lang="en-US" sz="2800" dirty="0" smtClean="0">
                <a:solidFill>
                  <a:srgbClr val="3B449B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3B449B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câu</a:t>
            </a:r>
            <a:r>
              <a:rPr lang="en-US" sz="2800" dirty="0">
                <a:solidFill>
                  <a:srgbClr val="3B449B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288262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2" grpId="0"/>
      <p:bldP spid="20" grpId="0"/>
      <p:bldP spid="21" grpId="0"/>
      <p:bldP spid="2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1013981" y="639886"/>
            <a:ext cx="10023213" cy="828097"/>
          </a:xfrm>
          <a:prstGeom prst="rect">
            <a:avLst/>
          </a:prstGeom>
          <a:noFill/>
        </p:spPr>
        <p:txBody>
          <a:bodyPr wrap="square" lIns="88567" tIns="44284" rIns="88567" bIns="44284" rtlCol="0">
            <a:spAutoFit/>
          </a:bodyPr>
          <a:lstStyle>
            <a:defPPr>
              <a:defRPr lang="en-US"/>
            </a:defPPr>
            <a:lvl1pPr algn="just">
              <a:defRPr sz="28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pPr defTabSz="886123">
              <a:lnSpc>
                <a:spcPct val="150000"/>
              </a:lnSpc>
            </a:pP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200" b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3200" b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3200" b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phẩy</a:t>
            </a:r>
            <a:r>
              <a:rPr lang="en-US" sz="3200" b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200" b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3200" b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3200" b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b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b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b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in </a:t>
            </a:r>
            <a:r>
              <a:rPr lang="en-US" sz="3200" b="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nghiêng</a:t>
            </a:r>
            <a:r>
              <a:rPr lang="en-US" sz="3200" b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?  </a:t>
            </a:r>
            <a:endParaRPr lang="en-US" sz="3200" b="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013981" y="1610350"/>
            <a:ext cx="9818059" cy="2541113"/>
          </a:xfrm>
          <a:prstGeom prst="rect">
            <a:avLst/>
          </a:prstGeom>
          <a:noFill/>
        </p:spPr>
        <p:txBody>
          <a:bodyPr wrap="square" lIns="88614" tIns="44307" rIns="88614" bIns="44307" rtlCol="0">
            <a:spAutoFit/>
          </a:bodyPr>
          <a:lstStyle/>
          <a:p>
            <a:pPr algn="just" defTabSz="886123">
              <a:lnSpc>
                <a:spcPct val="200000"/>
              </a:lnSpc>
            </a:pPr>
            <a:r>
              <a:rPr lang="en-US" sz="2673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Hôm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nay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sinh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nhật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của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Chi. </a:t>
            </a:r>
            <a:r>
              <a:rPr lang="en-US" sz="2800" i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Chi </a:t>
            </a:r>
            <a:r>
              <a:rPr lang="en-US" sz="2800" i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nhận</a:t>
            </a:r>
            <a:r>
              <a:rPr lang="en-US" sz="2800" i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được</a:t>
            </a:r>
            <a:r>
              <a:rPr lang="en-US" sz="2800" i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bao</a:t>
            </a:r>
            <a:r>
              <a:rPr lang="en-US" sz="2800" i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nhiêu</a:t>
            </a:r>
            <a:r>
              <a:rPr lang="en-US" sz="2800" i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</a:t>
            </a:r>
            <a:r>
              <a:rPr lang="en-US" sz="2800" i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quà</a:t>
            </a:r>
            <a:r>
              <a:rPr lang="en-US" sz="2800" i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 </a:t>
            </a:r>
            <a:r>
              <a:rPr lang="en-US" sz="2800" i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búp</a:t>
            </a:r>
            <a:r>
              <a:rPr lang="en-US" sz="2800" i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bê</a:t>
            </a:r>
            <a:r>
              <a:rPr lang="en-US" sz="2800" i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hộp</a:t>
            </a:r>
            <a:r>
              <a:rPr lang="en-US" sz="2800" i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đựng</a:t>
            </a:r>
            <a:r>
              <a:rPr lang="en-US" sz="2800" i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bút</a:t>
            </a:r>
            <a:r>
              <a:rPr lang="en-US" sz="2800" i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đồng</a:t>
            </a:r>
            <a:r>
              <a:rPr lang="en-US" sz="2800" i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hồ</a:t>
            </a:r>
            <a:r>
              <a:rPr lang="en-US" sz="2800" i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báo</a:t>
            </a:r>
            <a:r>
              <a:rPr lang="en-US" sz="2800" i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thức</a:t>
            </a:r>
            <a:r>
              <a:rPr lang="en-US" sz="2800" i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</a:t>
            </a:r>
            <a:r>
              <a:rPr lang="en-US" sz="2800" i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chiếc</a:t>
            </a:r>
            <a:r>
              <a:rPr lang="en-US" sz="2800" i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nơ</a:t>
            </a:r>
            <a:r>
              <a:rPr lang="en-US" sz="2800" i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hồng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Chi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rất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vui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cảm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động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546251" y="2688931"/>
            <a:ext cx="285656" cy="595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886123"/>
            <a:r>
              <a:rPr lang="en-US" sz="3267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976399" y="2705620"/>
            <a:ext cx="285656" cy="595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886123"/>
            <a:r>
              <a:rPr lang="en-US" sz="3267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2171308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ACEF646-EF93-4CC8-B63F-673BE5B2BFB0}"/>
              </a:ext>
            </a:extLst>
          </p:cNvPr>
          <p:cNvSpPr txBox="1"/>
          <p:nvPr/>
        </p:nvSpPr>
        <p:spPr>
          <a:xfrm>
            <a:off x="2138807" y="936930"/>
            <a:ext cx="5175852" cy="1012809"/>
          </a:xfrm>
          <a:prstGeom prst="rect">
            <a:avLst/>
          </a:prstGeom>
          <a:noFill/>
        </p:spPr>
        <p:txBody>
          <a:bodyPr wrap="square" lIns="88614" tIns="44307" rIns="88614" bIns="44307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509207"/>
            <a:r>
              <a:rPr lang="en-US" sz="6000" dirty="0" err="1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Dặn</a:t>
            </a:r>
            <a:r>
              <a:rPr lang="en-US" sz="6000" dirty="0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dò</a:t>
            </a:r>
            <a:endParaRPr lang="en-US" sz="6000" dirty="0"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F2DC013-6417-402B-BF84-9A6216556DC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6393" y="4134227"/>
            <a:ext cx="1855607" cy="274586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DD1AB56-E0F1-4199-957A-AFDC137E0B48}"/>
              </a:ext>
            </a:extLst>
          </p:cNvPr>
          <p:cNvSpPr txBox="1"/>
          <p:nvPr/>
        </p:nvSpPr>
        <p:spPr>
          <a:xfrm>
            <a:off x="1082587" y="2167175"/>
            <a:ext cx="8870635" cy="2582470"/>
          </a:xfrm>
          <a:prstGeom prst="rect">
            <a:avLst/>
          </a:prstGeom>
          <a:noFill/>
        </p:spPr>
        <p:txBody>
          <a:bodyPr wrap="square" lIns="88614" tIns="44307" rIns="88614" bIns="44307">
            <a:spAutoFit/>
          </a:bodyPr>
          <a:lstStyle/>
          <a:p>
            <a:pPr marL="443060" indent="-443060" defTabSz="886123">
              <a:lnSpc>
                <a:spcPct val="150000"/>
              </a:lnSpc>
              <a:buFontTx/>
              <a:buChar char="-"/>
            </a:pP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Tìm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thêm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các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từ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chỉ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đặc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điểm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của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đồ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vật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</a:p>
          <a:p>
            <a:pPr marL="443060" indent="-443060" defTabSz="886123">
              <a:lnSpc>
                <a:spcPct val="150000"/>
              </a:lnSpc>
              <a:buFontTx/>
              <a:buChar char="-"/>
            </a:pP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Ôn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tập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cách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đánh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dấu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phẩy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trong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câu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</a:p>
          <a:p>
            <a:pPr marL="443060" indent="-443060" defTabSz="886123">
              <a:lnSpc>
                <a:spcPct val="150000"/>
              </a:lnSpc>
              <a:buFontTx/>
              <a:buChar char="-"/>
            </a:pP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Xem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trước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bài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sau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49726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202</TotalTime>
  <Words>328</Words>
  <Application>Microsoft Office PowerPoint</Application>
  <PresentationFormat>Widescreen</PresentationFormat>
  <Paragraphs>59</Paragraphs>
  <Slides>10</Slides>
  <Notes>6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4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20" baseType="lpstr">
      <vt:lpstr>Arial</vt:lpstr>
      <vt:lpstr>Arial-Rounded</vt:lpstr>
      <vt:lpstr>Calibri</vt:lpstr>
      <vt:lpstr>Calibri Light</vt:lpstr>
      <vt:lpstr>Times New Roman</vt:lpstr>
      <vt:lpstr>1_Office Theme</vt:lpstr>
      <vt:lpstr>2_Office Theme</vt:lpstr>
      <vt:lpstr>3_Office Theme</vt:lpstr>
      <vt:lpstr>4_Office Theme</vt:lpstr>
      <vt:lpstr>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linhmx</dc:creator>
  <cp:lastModifiedBy>Admin</cp:lastModifiedBy>
  <cp:revision>69</cp:revision>
  <dcterms:created xsi:type="dcterms:W3CDTF">2021-07-21T10:52:00Z</dcterms:created>
  <dcterms:modified xsi:type="dcterms:W3CDTF">2021-12-02T03:14:37Z</dcterms:modified>
</cp:coreProperties>
</file>