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ma" ContentType="audio/x-ms-wma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1" r:id="rId1"/>
  </p:sldMasterIdLst>
  <p:notesMasterIdLst>
    <p:notesMasterId r:id="rId22"/>
  </p:notesMasterIdLst>
  <p:sldIdLst>
    <p:sldId id="257" r:id="rId2"/>
    <p:sldId id="259" r:id="rId3"/>
    <p:sldId id="261" r:id="rId4"/>
    <p:sldId id="264" r:id="rId5"/>
    <p:sldId id="263" r:id="rId6"/>
    <p:sldId id="258" r:id="rId7"/>
    <p:sldId id="270" r:id="rId8"/>
    <p:sldId id="271" r:id="rId9"/>
    <p:sldId id="290" r:id="rId10"/>
    <p:sldId id="273" r:id="rId11"/>
    <p:sldId id="274" r:id="rId12"/>
    <p:sldId id="304" r:id="rId13"/>
    <p:sldId id="301" r:id="rId14"/>
    <p:sldId id="305" r:id="rId15"/>
    <p:sldId id="306" r:id="rId16"/>
    <p:sldId id="307" r:id="rId17"/>
    <p:sldId id="308" r:id="rId18"/>
    <p:sldId id="309" r:id="rId19"/>
    <p:sldId id="310" r:id="rId20"/>
    <p:sldId id="300" r:id="rId21"/>
  </p:sldIdLst>
  <p:sldSz cx="12192000" cy="6858000"/>
  <p:notesSz cx="6858000" cy="9144000"/>
  <p:defaultTextStyle>
    <a:defPPr>
      <a:defRPr lang="en-US"/>
    </a:defPPr>
    <a:lvl1pPr marL="0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77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54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32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09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86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063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240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417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FF"/>
    <a:srgbClr val="0000CC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466" autoAdjust="0"/>
    <p:restoredTop sz="83955" autoAdjust="0"/>
  </p:normalViewPr>
  <p:slideViewPr>
    <p:cSldViewPr>
      <p:cViewPr varScale="1">
        <p:scale>
          <a:sx n="54" d="100"/>
          <a:sy n="54" d="100"/>
        </p:scale>
        <p:origin x="48" y="10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47B9E2-28C0-4F09-AA89-2F51E45D762B}" type="datetimeFigureOut">
              <a:rPr lang="en-US" smtClean="0"/>
              <a:t>9/15/2021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7760B4-12F4-4997-B402-48E73E6BDE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1650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77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54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32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09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886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63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240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417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/>
              <a:t>HS 1: làm</a:t>
            </a:r>
            <a:r>
              <a:rPr lang="vi-VN" baseline="0"/>
              <a:t> phép tính màu xanh. Muốn chia 1STP cho 1 STN ta làm thế nào?</a:t>
            </a:r>
          </a:p>
          <a:p>
            <a:r>
              <a:rPr lang="vi-VN" baseline="0"/>
              <a:t>HS 2: làm phép tính màu đen. Khi thực hiện phép chia 1STP cho 1 STN ta cần lưu ý gì?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7760B4-12F4-4997-B402-48E73E6BDE0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2974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/>
              <a:t>Chốt:</a:t>
            </a:r>
            <a:r>
              <a:rPr lang="vi-VN" baseline="0"/>
              <a:t> Muốn chia 1 STP cho 1STN ta làm thế nào?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7760B4-12F4-4997-B402-48E73E6BDE0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0145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/>
              <a:t>Chốt:</a:t>
            </a:r>
            <a:r>
              <a:rPr lang="vi-VN" baseline="0"/>
              <a:t> Muốn chia một số thập phân cho một số tự nhiên mà còn dư, ta có thể chia tiếp bằng cách nào?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7760B4-12F4-4997-B402-48E73E6BDE0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5291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/>
              <a:t>Chốt:</a:t>
            </a:r>
            <a:r>
              <a:rPr lang="vi-VN" baseline="0"/>
              <a:t>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7760B4-12F4-4997-B402-48E73E6BDE0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7008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/>
              <a:t>Chốt:</a:t>
            </a:r>
            <a:r>
              <a:rPr lang="vi-VN" baseline="0"/>
              <a:t> Con vận dụng kiến thức nào đã học để giải bài toán tỉ lệ này? Khi giải con cần lưu ý gì?</a:t>
            </a:r>
          </a:p>
          <a:p>
            <a:r>
              <a:rPr lang="vi-VN" baseline="0"/>
              <a:t>Qua bài tập này chúng ta đã hoàn thành được mục tiêu nào của bài?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7760B4-12F4-4997-B402-48E73E6BDE0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4407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HP001 5H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HP001 5H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HP001 5H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HP001 5H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HP001 5H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9pPr>
          </a:lstStyle>
          <a:p>
            <a:fld id="{B28551FA-703E-4C15-B008-BE0074B4B033}" type="slidenum">
              <a:rPr lang="en-US" altLang="en-US">
                <a:solidFill>
                  <a:prstClr val="black"/>
                </a:solidFill>
              </a:rPr>
              <a:pPr/>
              <a:t>13</a:t>
            </a:fld>
            <a:endParaRPr lang="en-US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9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77" indent="0" algn="ctr">
              <a:buNone/>
              <a:defRPr/>
            </a:lvl2pPr>
            <a:lvl3pPr marL="914354" indent="0" algn="ctr">
              <a:buNone/>
              <a:defRPr/>
            </a:lvl3pPr>
            <a:lvl4pPr marL="1371532" indent="0" algn="ctr">
              <a:buNone/>
              <a:defRPr/>
            </a:lvl4pPr>
            <a:lvl5pPr marL="1828709" indent="0" algn="ctr">
              <a:buNone/>
              <a:defRPr/>
            </a:lvl5pPr>
            <a:lvl6pPr marL="2285886" indent="0" algn="ctr">
              <a:buNone/>
              <a:defRPr/>
            </a:lvl6pPr>
            <a:lvl7pPr marL="2743063" indent="0" algn="ctr">
              <a:buNone/>
              <a:defRPr/>
            </a:lvl7pPr>
            <a:lvl8pPr marL="3200240" indent="0" algn="ctr">
              <a:buNone/>
              <a:defRPr/>
            </a:lvl8pPr>
            <a:lvl9pPr marL="3657417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6B14BB5-3724-428E-884F-2BB2FE9DE5C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3285139"/>
      </p:ext>
    </p:extLst>
  </p:cSld>
  <p:clrMapOvr>
    <a:masterClrMapping/>
  </p:clrMapOvr>
  <p:transition advTm="30000"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8268C88-0792-4933-B3D6-38E35C801DC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6484989"/>
      </p:ext>
    </p:extLst>
  </p:cSld>
  <p:clrMapOvr>
    <a:masterClrMapping/>
  </p:clrMapOvr>
  <p:transition advTm="30000"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888ABF7-DE7D-49FE-B8CA-0101CCE9D644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2981776"/>
      </p:ext>
    </p:extLst>
  </p:cSld>
  <p:clrMapOvr>
    <a:masterClrMapping/>
  </p:clrMapOvr>
  <p:transition advTm="30000">
    <p:rand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41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7AC25AA-026A-4AE8-B732-860E9F82A3D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1588279"/>
      </p:ext>
    </p:extLst>
  </p:cSld>
  <p:clrMapOvr>
    <a:masterClrMapping/>
  </p:clrMapOvr>
  <p:transition advTm="30000">
    <p:rand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38591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75C6EA8-BDDC-46E3-82BE-6757631F1036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90854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CEE2EB-275F-4F90-9C86-BB2BDE979D0C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3180399"/>
      </p:ext>
    </p:extLst>
  </p:cSld>
  <p:clrMapOvr>
    <a:masterClrMapping/>
  </p:clrMapOvr>
  <p:transition advTm="30000"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4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77" indent="0">
              <a:buNone/>
              <a:defRPr sz="1800"/>
            </a:lvl2pPr>
            <a:lvl3pPr marL="914354" indent="0">
              <a:buNone/>
              <a:defRPr sz="1600"/>
            </a:lvl3pPr>
            <a:lvl4pPr marL="1371532" indent="0">
              <a:buNone/>
              <a:defRPr sz="1400"/>
            </a:lvl4pPr>
            <a:lvl5pPr marL="1828709" indent="0">
              <a:buNone/>
              <a:defRPr sz="1400"/>
            </a:lvl5pPr>
            <a:lvl6pPr marL="2285886" indent="0">
              <a:buNone/>
              <a:defRPr sz="1400"/>
            </a:lvl6pPr>
            <a:lvl7pPr marL="2743063" indent="0">
              <a:buNone/>
              <a:defRPr sz="1400"/>
            </a:lvl7pPr>
            <a:lvl8pPr marL="3200240" indent="0">
              <a:buNone/>
              <a:defRPr sz="1400"/>
            </a:lvl8pPr>
            <a:lvl9pPr marL="3657417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A09B300-DEFC-4386-BD0F-D455CA79BC3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4137753"/>
      </p:ext>
    </p:extLst>
  </p:cSld>
  <p:clrMapOvr>
    <a:masterClrMapping/>
  </p:clrMapOvr>
  <p:transition advTm="30000"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3DF9C2F-98F7-4ABC-A3AF-E8E086504EB4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6099509"/>
      </p:ext>
    </p:extLst>
  </p:cSld>
  <p:clrMapOvr>
    <a:masterClrMapping/>
  </p:clrMapOvr>
  <p:transition advTm="30000"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3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7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3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7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14E09F7-6371-4396-B861-F665BBFBD3F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9479708"/>
      </p:ext>
    </p:extLst>
  </p:cSld>
  <p:clrMapOvr>
    <a:masterClrMapping/>
  </p:clrMapOvr>
  <p:transition advTm="30000"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7CC8AF-4873-4E51-AFFC-A82C42770E21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7940481"/>
      </p:ext>
    </p:extLst>
  </p:cSld>
  <p:clrMapOvr>
    <a:masterClrMapping/>
  </p:clrMapOvr>
  <p:transition advTm="30000"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D75C3D2-601A-4A5D-8BA2-17F4424FD23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8950973"/>
      </p:ext>
    </p:extLst>
  </p:cSld>
  <p:clrMapOvr>
    <a:masterClrMapping/>
  </p:clrMapOvr>
  <p:transition advTm="30000"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77" indent="0">
              <a:buNone/>
              <a:defRPr sz="1200"/>
            </a:lvl2pPr>
            <a:lvl3pPr marL="914354" indent="0">
              <a:buNone/>
              <a:defRPr sz="10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3" indent="0">
              <a:buNone/>
              <a:defRPr sz="900"/>
            </a:lvl7pPr>
            <a:lvl8pPr marL="3200240" indent="0">
              <a:buNone/>
              <a:defRPr sz="900"/>
            </a:lvl8pPr>
            <a:lvl9pPr marL="3657417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693C3AF-8072-4DF1-9139-FE958944DBB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6104806"/>
      </p:ext>
    </p:extLst>
  </p:cSld>
  <p:clrMapOvr>
    <a:masterClrMapping/>
  </p:clrMapOvr>
  <p:transition advTm="30000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77" indent="0">
              <a:buNone/>
              <a:defRPr sz="2800"/>
            </a:lvl2pPr>
            <a:lvl3pPr marL="914354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3" indent="0">
              <a:buNone/>
              <a:defRPr sz="2000"/>
            </a:lvl7pPr>
            <a:lvl8pPr marL="3200240" indent="0">
              <a:buNone/>
              <a:defRPr sz="2000"/>
            </a:lvl8pPr>
            <a:lvl9pPr marL="3657417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77" indent="0">
              <a:buNone/>
              <a:defRPr sz="1200"/>
            </a:lvl2pPr>
            <a:lvl3pPr marL="914354" indent="0">
              <a:buNone/>
              <a:defRPr sz="10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3" indent="0">
              <a:buNone/>
              <a:defRPr sz="900"/>
            </a:lvl7pPr>
            <a:lvl8pPr marL="3200240" indent="0">
              <a:buNone/>
              <a:defRPr sz="900"/>
            </a:lvl8pPr>
            <a:lvl9pPr marL="3657417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D3C90D7-D058-40AD-86CF-A1489F55EA32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825315"/>
      </p:ext>
    </p:extLst>
  </p:cSld>
  <p:clrMapOvr>
    <a:masterClrMapping/>
  </p:clrMapOvr>
  <p:transition advTm="30000"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5" tIns="45718" rIns="91435" bIns="4571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3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5" tIns="45718" rIns="91435" bIns="457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35" tIns="45718" rIns="91435" bIns="45718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35" tIns="45718" rIns="91435" bIns="45718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35" tIns="45718" rIns="91435" bIns="45718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B76AAF3-E1B5-4A4D-B80E-6E1DB4529AD5}" type="slidenum">
              <a:rPr lang="en-US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29965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84" r:id="rId13"/>
  </p:sldLayoutIdLst>
  <p:transition advTm="30000">
    <p:random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177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354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532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709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883" indent="-342883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13" indent="-285736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2943" indent="-228589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120" indent="-228589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297" indent="-228589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474" indent="-228589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651" indent="-228589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8829" indent="-228589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006" indent="-228589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7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3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7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gif"/><Relationship Id="rId18" Type="http://schemas.openxmlformats.org/officeDocument/2006/relationships/slide" Target="slide16.xml"/><Relationship Id="rId26" Type="http://schemas.openxmlformats.org/officeDocument/2006/relationships/slide" Target="slide17.xml"/><Relationship Id="rId3" Type="http://schemas.openxmlformats.org/officeDocument/2006/relationships/slideLayout" Target="../slideLayouts/slideLayout2.xml"/><Relationship Id="rId21" Type="http://schemas.openxmlformats.org/officeDocument/2006/relationships/image" Target="../media/image18.png"/><Relationship Id="rId7" Type="http://schemas.openxmlformats.org/officeDocument/2006/relationships/image" Target="../media/image7.png"/><Relationship Id="rId12" Type="http://schemas.openxmlformats.org/officeDocument/2006/relationships/image" Target="../media/image12.gif"/><Relationship Id="rId17" Type="http://schemas.openxmlformats.org/officeDocument/2006/relationships/image" Target="../media/image16.png"/><Relationship Id="rId25" Type="http://schemas.openxmlformats.org/officeDocument/2006/relationships/image" Target="../media/image20.png"/><Relationship Id="rId2" Type="http://schemas.openxmlformats.org/officeDocument/2006/relationships/audio" Target="../media/media1.wma"/><Relationship Id="rId16" Type="http://schemas.openxmlformats.org/officeDocument/2006/relationships/image" Target="../media/image15.png"/><Relationship Id="rId20" Type="http://schemas.openxmlformats.org/officeDocument/2006/relationships/slide" Target="slide19.xml"/><Relationship Id="rId29" Type="http://schemas.openxmlformats.org/officeDocument/2006/relationships/image" Target="../media/image23.png"/><Relationship Id="rId1" Type="http://schemas.microsoft.com/office/2007/relationships/media" Target="../media/media1.wma"/><Relationship Id="rId6" Type="http://schemas.openxmlformats.org/officeDocument/2006/relationships/image" Target="../media/image6.png"/><Relationship Id="rId11" Type="http://schemas.openxmlformats.org/officeDocument/2006/relationships/image" Target="../media/image11.gif"/><Relationship Id="rId24" Type="http://schemas.openxmlformats.org/officeDocument/2006/relationships/slide" Target="slide18.xml"/><Relationship Id="rId5" Type="http://schemas.openxmlformats.org/officeDocument/2006/relationships/image" Target="../media/image5.png"/><Relationship Id="rId15" Type="http://schemas.openxmlformats.org/officeDocument/2006/relationships/slide" Target="slide6.xml"/><Relationship Id="rId23" Type="http://schemas.openxmlformats.org/officeDocument/2006/relationships/image" Target="../media/image19.png"/><Relationship Id="rId28" Type="http://schemas.openxmlformats.org/officeDocument/2006/relationships/image" Target="../media/image22.png"/><Relationship Id="rId10" Type="http://schemas.openxmlformats.org/officeDocument/2006/relationships/image" Target="../media/image10.png"/><Relationship Id="rId19" Type="http://schemas.openxmlformats.org/officeDocument/2006/relationships/image" Target="../media/image17.png"/><Relationship Id="rId4" Type="http://schemas.openxmlformats.org/officeDocument/2006/relationships/image" Target="../media/image4.jpg"/><Relationship Id="rId9" Type="http://schemas.openxmlformats.org/officeDocument/2006/relationships/image" Target="../media/image9.png"/><Relationship Id="rId14" Type="http://schemas.openxmlformats.org/officeDocument/2006/relationships/image" Target="../media/image14.gif"/><Relationship Id="rId22" Type="http://schemas.openxmlformats.org/officeDocument/2006/relationships/slide" Target="slide15.xml"/><Relationship Id="rId27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slide" Target="slide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slide" Target="slide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slide" Target="slide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slide" Target="slide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slide" Target="slide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2F8F4A77-EBBD-4AB1-9241-54039DD4D9FA}"/>
              </a:ext>
            </a:extLst>
          </p:cNvPr>
          <p:cNvSpPr txBox="1"/>
          <p:nvPr/>
        </p:nvSpPr>
        <p:spPr>
          <a:xfrm>
            <a:off x="2133600" y="1600200"/>
            <a:ext cx="8129298" cy="224625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>
              <a:lnSpc>
                <a:spcPct val="150000"/>
              </a:lnSpc>
            </a:pPr>
            <a:r>
              <a:rPr lang="vi-VN" sz="5400" b="1" dirty="0">
                <a:solidFill>
                  <a:srgbClr val="FF0000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BÀI: </a:t>
            </a:r>
            <a:r>
              <a:rPr lang="en-US" sz="5400" b="1" dirty="0">
                <a:solidFill>
                  <a:srgbClr val="FF0000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LUYỆN TẬP</a:t>
            </a:r>
            <a:endParaRPr lang="vi-VN" sz="5400" b="1" dirty="0">
              <a:solidFill>
                <a:srgbClr val="FF0000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vi-VN" sz="4400" b="1" dirty="0">
                <a:solidFill>
                  <a:srgbClr val="FF0000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Trang 6</a:t>
            </a:r>
            <a:r>
              <a:rPr lang="en-US" sz="4400" b="1" dirty="0">
                <a:solidFill>
                  <a:srgbClr val="FF0000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5</a:t>
            </a:r>
            <a:r>
              <a:rPr lang="vi-VN" sz="4400" b="1" dirty="0">
                <a:solidFill>
                  <a:srgbClr val="FF0000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, 6</a:t>
            </a:r>
            <a:r>
              <a:rPr lang="en-US" sz="4400" b="1" dirty="0">
                <a:solidFill>
                  <a:srgbClr val="FF0000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3718929864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3955685" y="981907"/>
            <a:ext cx="6132225" cy="731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09" tIns="65304" rIns="130609" bIns="65304"/>
          <a:lstStyle>
            <a:lvl1pPr marL="490538" indent="-490538" defTabSz="1306513">
              <a:spcBef>
                <a:spcPct val="20000"/>
              </a:spcBef>
              <a:buChar char="•"/>
              <a:defRPr sz="4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1062038" indent="-409575" defTabSz="1306513">
              <a:spcBef>
                <a:spcPct val="20000"/>
              </a:spcBef>
              <a:buChar char="–"/>
              <a:defRPr sz="4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633538" indent="-327025" defTabSz="1306513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2286000" indent="-327025" defTabSz="1306513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938463" indent="-325438" defTabSz="1306513">
              <a:spcBef>
                <a:spcPct val="20000"/>
              </a:spcBef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33956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8528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43100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7672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buFont typeface="Wingdings" panose="05000000000000000000" pitchFamily="2" charset="2"/>
              <a:buChar char="v"/>
            </a:pPr>
            <a:r>
              <a:rPr lang="en-US" altLang="en-US" sz="3200" b="1" u="sng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altLang="en-US" sz="3200" b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3</a:t>
            </a:r>
            <a:r>
              <a:rPr lang="en-US" alt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alt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alt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alt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endParaRPr lang="en-US" altLang="en-US" sz="32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4255752" y="1767460"/>
            <a:ext cx="2598123" cy="731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09" tIns="65304" rIns="130609" bIns="65304"/>
          <a:lstStyle>
            <a:lvl1pPr marL="490538" indent="-490538" defTabSz="1306513">
              <a:spcBef>
                <a:spcPct val="20000"/>
              </a:spcBef>
              <a:buChar char="•"/>
              <a:defRPr sz="4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1062038" indent="-409575" defTabSz="1306513">
              <a:spcBef>
                <a:spcPct val="20000"/>
              </a:spcBef>
              <a:buChar char="–"/>
              <a:defRPr sz="4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633538" indent="-327025" defTabSz="1306513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2286000" indent="-327025" defTabSz="1306513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938463" indent="-325438" defTabSz="1306513">
              <a:spcBef>
                <a:spcPct val="20000"/>
              </a:spcBef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33956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8528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43100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7672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buFontTx/>
              <a:buNone/>
            </a:pPr>
            <a:r>
              <a:rPr lang="en-US" altLang="en-US" sz="3200" b="1">
                <a:latin typeface="Times New Roman" pitchFamily="18" charset="0"/>
              </a:rPr>
              <a:t>a) 26,5 : 25</a:t>
            </a: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2249775" y="2730215"/>
            <a:ext cx="1276754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09" tIns="65304" rIns="130609" bIns="65304"/>
          <a:lstStyle>
            <a:lvl1pPr marL="490538" indent="-490538" defTabSz="1306513">
              <a:spcBef>
                <a:spcPct val="20000"/>
              </a:spcBef>
              <a:buChar char="•"/>
              <a:defRPr sz="4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1062038" indent="-409575" defTabSz="1306513">
              <a:spcBef>
                <a:spcPct val="20000"/>
              </a:spcBef>
              <a:buChar char="–"/>
              <a:defRPr sz="4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633538" indent="-327025" defTabSz="1306513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2286000" indent="-327025" defTabSz="1306513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938463" indent="-325438" defTabSz="1306513">
              <a:spcBef>
                <a:spcPct val="20000"/>
              </a:spcBef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33956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8528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43100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7672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buFontTx/>
              <a:buNone/>
            </a:pPr>
            <a:r>
              <a:rPr lang="en-US" altLang="en-US" sz="3200" b="1">
                <a:latin typeface="Times New Roman" pitchFamily="18" charset="0"/>
              </a:rPr>
              <a:t>26,5 </a:t>
            </a: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3505200" y="2666688"/>
            <a:ext cx="1255426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09" tIns="65304" rIns="130609" bIns="65304"/>
          <a:lstStyle>
            <a:lvl1pPr marL="490538" indent="-490538" defTabSz="1306513">
              <a:spcBef>
                <a:spcPct val="20000"/>
              </a:spcBef>
              <a:buChar char="•"/>
              <a:defRPr sz="4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1062038" indent="-409575" defTabSz="1306513">
              <a:spcBef>
                <a:spcPct val="20000"/>
              </a:spcBef>
              <a:buChar char="–"/>
              <a:defRPr sz="4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633538" indent="-327025" defTabSz="1306513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2286000" indent="-327025" defTabSz="1306513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938463" indent="-325438" defTabSz="1306513">
              <a:spcBef>
                <a:spcPct val="20000"/>
              </a:spcBef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33956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8528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43100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7672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buFontTx/>
              <a:buNone/>
            </a:pPr>
            <a:r>
              <a:rPr lang="en-US" altLang="en-US" sz="3200" b="1">
                <a:latin typeface="Times New Roman" pitchFamily="18" charset="0"/>
              </a:rPr>
              <a:t>25 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3505200" y="2775368"/>
            <a:ext cx="1031826" cy="1739900"/>
            <a:chOff x="2173574" y="2087562"/>
            <a:chExt cx="751136" cy="1739900"/>
          </a:xfrm>
        </p:grpSpPr>
        <p:sp>
          <p:nvSpPr>
            <p:cNvPr id="7" name="Line 8"/>
            <p:cNvSpPr>
              <a:spLocks noChangeShapeType="1"/>
            </p:cNvSpPr>
            <p:nvPr/>
          </p:nvSpPr>
          <p:spPr bwMode="auto">
            <a:xfrm>
              <a:off x="2173574" y="2087562"/>
              <a:ext cx="1739" cy="17399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5" tIns="45718" rIns="91435" bIns="45718"/>
            <a:lstStyle/>
            <a:p>
              <a:endParaRPr lang="en-US" sz="1000"/>
            </a:p>
          </p:txBody>
        </p:sp>
        <p:sp>
          <p:nvSpPr>
            <p:cNvPr id="8" name="Line 9"/>
            <p:cNvSpPr>
              <a:spLocks noChangeShapeType="1"/>
            </p:cNvSpPr>
            <p:nvPr/>
          </p:nvSpPr>
          <p:spPr bwMode="auto">
            <a:xfrm>
              <a:off x="2173574" y="2697162"/>
              <a:ext cx="75113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5" tIns="45718" rIns="91435" bIns="45718"/>
            <a:lstStyle/>
            <a:p>
              <a:endParaRPr lang="en-US" sz="1000"/>
            </a:p>
          </p:txBody>
        </p:sp>
      </p:grpSp>
      <p:sp>
        <p:nvSpPr>
          <p:cNvPr id="9" name="Rectangle 10"/>
          <p:cNvSpPr>
            <a:spLocks noChangeArrowheads="1"/>
          </p:cNvSpPr>
          <p:nvPr/>
        </p:nvSpPr>
        <p:spPr bwMode="auto">
          <a:xfrm>
            <a:off x="3505202" y="3338930"/>
            <a:ext cx="292109" cy="731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09" tIns="65304" rIns="130609" bIns="65304"/>
          <a:lstStyle>
            <a:lvl1pPr marL="490538" indent="-490538" defTabSz="1306513">
              <a:spcBef>
                <a:spcPct val="20000"/>
              </a:spcBef>
              <a:buChar char="•"/>
              <a:defRPr sz="4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1062038" indent="-409575" defTabSz="1306513">
              <a:spcBef>
                <a:spcPct val="20000"/>
              </a:spcBef>
              <a:buChar char="–"/>
              <a:defRPr sz="4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633538" indent="-327025" defTabSz="1306513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2286000" indent="-327025" defTabSz="1306513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938463" indent="-325438" defTabSz="1306513">
              <a:spcBef>
                <a:spcPct val="20000"/>
              </a:spcBef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33956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8528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43100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7672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buFontTx/>
              <a:buNone/>
            </a:pPr>
            <a:r>
              <a:rPr lang="en-US" altLang="en-US" sz="3200" b="1">
                <a:latin typeface="Times New Roman" pitchFamily="18" charset="0"/>
              </a:rPr>
              <a:t>1 </a:t>
            </a:r>
          </a:p>
        </p:txBody>
      </p:sp>
      <p:sp>
        <p:nvSpPr>
          <p:cNvPr id="10" name="Rectangle 11"/>
          <p:cNvSpPr>
            <a:spLocks noChangeArrowheads="1"/>
          </p:cNvSpPr>
          <p:nvPr/>
        </p:nvSpPr>
        <p:spPr bwMode="auto">
          <a:xfrm>
            <a:off x="2438400" y="3353555"/>
            <a:ext cx="399910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09" tIns="65304" rIns="130609" bIns="65304"/>
          <a:lstStyle>
            <a:lvl1pPr marL="490538" indent="-490538" defTabSz="1306513">
              <a:spcBef>
                <a:spcPct val="20000"/>
              </a:spcBef>
              <a:buChar char="•"/>
              <a:defRPr sz="4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1062038" indent="-409575" defTabSz="1306513">
              <a:spcBef>
                <a:spcPct val="20000"/>
              </a:spcBef>
              <a:buChar char="–"/>
              <a:defRPr sz="4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633538" indent="-327025" defTabSz="1306513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2286000" indent="-327025" defTabSz="1306513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938463" indent="-325438" defTabSz="1306513">
              <a:spcBef>
                <a:spcPct val="20000"/>
              </a:spcBef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33956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8528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43100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7672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buFontTx/>
              <a:buNone/>
            </a:pPr>
            <a:r>
              <a:rPr lang="en-US" altLang="en-US" sz="3200" b="1">
                <a:latin typeface="Times New Roman" pitchFamily="18" charset="0"/>
              </a:rPr>
              <a:t>1 </a:t>
            </a:r>
          </a:p>
        </p:txBody>
      </p:sp>
      <p:sp>
        <p:nvSpPr>
          <p:cNvPr id="11" name="Rectangle 12"/>
          <p:cNvSpPr>
            <a:spLocks noChangeArrowheads="1"/>
          </p:cNvSpPr>
          <p:nvPr/>
        </p:nvSpPr>
        <p:spPr bwMode="auto">
          <a:xfrm>
            <a:off x="3763782" y="3338930"/>
            <a:ext cx="166919" cy="731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09" tIns="65304" rIns="130609" bIns="65304"/>
          <a:lstStyle>
            <a:lvl1pPr marL="490538" indent="-490538" defTabSz="1306513">
              <a:spcBef>
                <a:spcPct val="20000"/>
              </a:spcBef>
              <a:buChar char="•"/>
              <a:defRPr sz="4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1062038" indent="-409575" defTabSz="1306513">
              <a:spcBef>
                <a:spcPct val="20000"/>
              </a:spcBef>
              <a:buChar char="–"/>
              <a:defRPr sz="4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633538" indent="-327025" defTabSz="1306513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2286000" indent="-327025" defTabSz="1306513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938463" indent="-325438" defTabSz="1306513">
              <a:spcBef>
                <a:spcPct val="20000"/>
              </a:spcBef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33956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8528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43100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7672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buFontTx/>
              <a:buNone/>
            </a:pPr>
            <a:r>
              <a:rPr lang="en-US" altLang="en-US" sz="3200" b="1">
                <a:latin typeface="Times New Roman" pitchFamily="18" charset="0"/>
              </a:rPr>
              <a:t>, </a:t>
            </a:r>
          </a:p>
        </p:txBody>
      </p:sp>
      <p:sp>
        <p:nvSpPr>
          <p:cNvPr id="12" name="Rectangle 13"/>
          <p:cNvSpPr>
            <a:spLocks noChangeArrowheads="1"/>
          </p:cNvSpPr>
          <p:nvPr/>
        </p:nvSpPr>
        <p:spPr bwMode="auto">
          <a:xfrm>
            <a:off x="2789421" y="3355845"/>
            <a:ext cx="399910" cy="731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09" tIns="65304" rIns="130609" bIns="65304"/>
          <a:lstStyle>
            <a:lvl1pPr marL="490538" indent="-490538" defTabSz="1306513">
              <a:spcBef>
                <a:spcPct val="20000"/>
              </a:spcBef>
              <a:buChar char="•"/>
              <a:defRPr sz="4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1062038" indent="-409575" defTabSz="1306513">
              <a:spcBef>
                <a:spcPct val="20000"/>
              </a:spcBef>
              <a:buChar char="–"/>
              <a:defRPr sz="4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633538" indent="-327025" defTabSz="1306513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2286000" indent="-327025" defTabSz="1306513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938463" indent="-325438" defTabSz="1306513">
              <a:spcBef>
                <a:spcPct val="20000"/>
              </a:spcBef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33956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8528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43100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7672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buFontTx/>
              <a:buNone/>
            </a:pPr>
            <a:r>
              <a:rPr lang="en-US" altLang="en-US" sz="3200" b="1">
                <a:latin typeface="Times New Roman" pitchFamily="18" charset="0"/>
              </a:rPr>
              <a:t>5 </a:t>
            </a:r>
          </a:p>
        </p:txBody>
      </p:sp>
      <p:sp>
        <p:nvSpPr>
          <p:cNvPr id="13" name="Rectangle 14"/>
          <p:cNvSpPr>
            <a:spLocks noChangeArrowheads="1"/>
          </p:cNvSpPr>
          <p:nvPr/>
        </p:nvSpPr>
        <p:spPr bwMode="auto">
          <a:xfrm>
            <a:off x="3854970" y="3340180"/>
            <a:ext cx="400780" cy="731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09" tIns="65304" rIns="130609" bIns="65304"/>
          <a:lstStyle>
            <a:lvl1pPr marL="490538" indent="-490538" defTabSz="1306513">
              <a:spcBef>
                <a:spcPct val="20000"/>
              </a:spcBef>
              <a:buChar char="•"/>
              <a:defRPr sz="4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1062038" indent="-409575" defTabSz="1306513">
              <a:spcBef>
                <a:spcPct val="20000"/>
              </a:spcBef>
              <a:buChar char="–"/>
              <a:defRPr sz="4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633538" indent="-327025" defTabSz="1306513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2286000" indent="-327025" defTabSz="1306513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938463" indent="-325438" defTabSz="1306513">
              <a:spcBef>
                <a:spcPct val="20000"/>
              </a:spcBef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33956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8528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43100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7672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buFontTx/>
              <a:buNone/>
            </a:pPr>
            <a:r>
              <a:rPr lang="en-US" altLang="en-US" sz="3200" b="1">
                <a:latin typeface="Times New Roman" pitchFamily="18" charset="0"/>
              </a:rPr>
              <a:t>0 </a:t>
            </a:r>
          </a:p>
        </p:txBody>
      </p:sp>
      <p:sp>
        <p:nvSpPr>
          <p:cNvPr id="14" name="Rectangle 15"/>
          <p:cNvSpPr>
            <a:spLocks noChangeArrowheads="1"/>
          </p:cNvSpPr>
          <p:nvPr/>
        </p:nvSpPr>
        <p:spPr bwMode="auto">
          <a:xfrm>
            <a:off x="3048001" y="3367660"/>
            <a:ext cx="419906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09" tIns="65304" rIns="130609" bIns="65304"/>
          <a:lstStyle>
            <a:lvl1pPr marL="490538" indent="-490538" defTabSz="1306513">
              <a:spcBef>
                <a:spcPct val="20000"/>
              </a:spcBef>
              <a:buChar char="•"/>
              <a:defRPr sz="4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1062038" indent="-409575" defTabSz="1306513">
              <a:spcBef>
                <a:spcPct val="20000"/>
              </a:spcBef>
              <a:buChar char="–"/>
              <a:defRPr sz="4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633538" indent="-327025" defTabSz="1306513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2286000" indent="-327025" defTabSz="1306513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938463" indent="-325438" defTabSz="1306513">
              <a:spcBef>
                <a:spcPct val="20000"/>
              </a:spcBef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33956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8528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43100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7672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buFontTx/>
              <a:buNone/>
            </a:pPr>
            <a:r>
              <a:rPr lang="en-US" altLang="en-US" sz="3200" b="1">
                <a:solidFill>
                  <a:srgbClr val="FF3300"/>
                </a:solidFill>
                <a:latin typeface="Times New Roman" pitchFamily="18" charset="0"/>
              </a:rPr>
              <a:t>0 </a:t>
            </a:r>
          </a:p>
        </p:txBody>
      </p:sp>
      <p:sp>
        <p:nvSpPr>
          <p:cNvPr id="15" name="Rectangle 16"/>
          <p:cNvSpPr>
            <a:spLocks noChangeArrowheads="1"/>
          </p:cNvSpPr>
          <p:nvPr/>
        </p:nvSpPr>
        <p:spPr bwMode="auto">
          <a:xfrm>
            <a:off x="3048000" y="3992250"/>
            <a:ext cx="400780" cy="731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09" tIns="65304" rIns="130609" bIns="65304"/>
          <a:lstStyle>
            <a:lvl1pPr marL="490538" indent="-490538" defTabSz="1306513">
              <a:spcBef>
                <a:spcPct val="20000"/>
              </a:spcBef>
              <a:buChar char="•"/>
              <a:defRPr sz="4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1062038" indent="-409575" defTabSz="1306513">
              <a:spcBef>
                <a:spcPct val="20000"/>
              </a:spcBef>
              <a:buChar char="–"/>
              <a:defRPr sz="4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633538" indent="-327025" defTabSz="1306513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2286000" indent="-327025" defTabSz="1306513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938463" indent="-325438" defTabSz="1306513">
              <a:spcBef>
                <a:spcPct val="20000"/>
              </a:spcBef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33956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8528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43100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7672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buFontTx/>
              <a:buNone/>
            </a:pPr>
            <a:r>
              <a:rPr lang="en-US" altLang="en-US" sz="3200" b="1">
                <a:latin typeface="Times New Roman" pitchFamily="18" charset="0"/>
              </a:rPr>
              <a:t>0 </a:t>
            </a:r>
          </a:p>
        </p:txBody>
      </p:sp>
      <p:sp>
        <p:nvSpPr>
          <p:cNvPr id="16" name="Rectangle 17"/>
          <p:cNvSpPr>
            <a:spLocks noChangeArrowheads="1"/>
          </p:cNvSpPr>
          <p:nvPr/>
        </p:nvSpPr>
        <p:spPr bwMode="auto">
          <a:xfrm>
            <a:off x="4136247" y="3354986"/>
            <a:ext cx="400780" cy="731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09" tIns="65304" rIns="130609" bIns="65304"/>
          <a:lstStyle>
            <a:lvl1pPr marL="490538" indent="-490538" defTabSz="1306513">
              <a:spcBef>
                <a:spcPct val="20000"/>
              </a:spcBef>
              <a:buChar char="•"/>
              <a:defRPr sz="4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1062038" indent="-409575" defTabSz="1306513">
              <a:spcBef>
                <a:spcPct val="20000"/>
              </a:spcBef>
              <a:buChar char="–"/>
              <a:defRPr sz="4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633538" indent="-327025" defTabSz="1306513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2286000" indent="-327025" defTabSz="1306513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938463" indent="-325438" defTabSz="1306513">
              <a:spcBef>
                <a:spcPct val="20000"/>
              </a:spcBef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33956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8528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43100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7672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buFontTx/>
              <a:buNone/>
            </a:pPr>
            <a:r>
              <a:rPr lang="en-US" altLang="en-US" sz="3200" b="1">
                <a:latin typeface="Times New Roman" pitchFamily="18" charset="0"/>
              </a:rPr>
              <a:t>6 </a:t>
            </a:r>
          </a:p>
        </p:txBody>
      </p:sp>
      <p:sp>
        <p:nvSpPr>
          <p:cNvPr id="17" name="Rectangle 18"/>
          <p:cNvSpPr>
            <a:spLocks noChangeArrowheads="1"/>
          </p:cNvSpPr>
          <p:nvPr/>
        </p:nvSpPr>
        <p:spPr bwMode="auto">
          <a:xfrm>
            <a:off x="7400346" y="1738000"/>
            <a:ext cx="3648654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09" tIns="65304" rIns="130609" bIns="65304"/>
          <a:lstStyle>
            <a:lvl1pPr marL="490538" indent="-490538" defTabSz="1306513">
              <a:spcBef>
                <a:spcPct val="20000"/>
              </a:spcBef>
              <a:buChar char="•"/>
              <a:defRPr sz="4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1062038" indent="-409575" defTabSz="1306513">
              <a:spcBef>
                <a:spcPct val="20000"/>
              </a:spcBef>
              <a:buChar char="–"/>
              <a:defRPr sz="4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633538" indent="-327025" defTabSz="1306513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2286000" indent="-327025" defTabSz="1306513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938463" indent="-325438" defTabSz="1306513">
              <a:spcBef>
                <a:spcPct val="20000"/>
              </a:spcBef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33956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8528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43100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7672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buFontTx/>
              <a:buNone/>
            </a:pPr>
            <a:r>
              <a:rPr lang="en-US" alt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b) 12,24 : 20</a:t>
            </a:r>
          </a:p>
        </p:txBody>
      </p:sp>
      <p:sp>
        <p:nvSpPr>
          <p:cNvPr id="35" name="Rectangle 19"/>
          <p:cNvSpPr>
            <a:spLocks noChangeArrowheads="1"/>
          </p:cNvSpPr>
          <p:nvPr/>
        </p:nvSpPr>
        <p:spPr bwMode="auto">
          <a:xfrm>
            <a:off x="6943467" y="2640012"/>
            <a:ext cx="2193925" cy="731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15" tIns="65308" rIns="130615" bIns="65308"/>
          <a:lstStyle>
            <a:lvl1pPr marL="490538" indent="-490538" defTabSz="1306513">
              <a:spcBef>
                <a:spcPct val="20000"/>
              </a:spcBef>
              <a:buChar char="•"/>
              <a:defRPr sz="4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1062038" indent="-409575" defTabSz="1306513">
              <a:spcBef>
                <a:spcPct val="20000"/>
              </a:spcBef>
              <a:buChar char="–"/>
              <a:defRPr sz="4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633538" indent="-327025" defTabSz="1306513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2286000" indent="-327025" defTabSz="1306513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938463" indent="-325438" defTabSz="1306513">
              <a:spcBef>
                <a:spcPct val="20000"/>
              </a:spcBef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33956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8528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43100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7672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buFontTx/>
              <a:buNone/>
            </a:pPr>
            <a:r>
              <a:rPr lang="en-US" altLang="en-US" sz="3200" b="1">
                <a:latin typeface="Times New Roman" pitchFamily="18" charset="0"/>
              </a:rPr>
              <a:t>12,24</a:t>
            </a:r>
          </a:p>
        </p:txBody>
      </p:sp>
      <p:sp>
        <p:nvSpPr>
          <p:cNvPr id="36" name="Rectangle 20"/>
          <p:cNvSpPr>
            <a:spLocks noChangeArrowheads="1"/>
          </p:cNvSpPr>
          <p:nvPr/>
        </p:nvSpPr>
        <p:spPr bwMode="auto">
          <a:xfrm>
            <a:off x="8534402" y="2611437"/>
            <a:ext cx="1158875" cy="731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15" tIns="65308" rIns="130615" bIns="65308"/>
          <a:lstStyle>
            <a:lvl1pPr marL="490538" indent="-490538" defTabSz="1306513">
              <a:spcBef>
                <a:spcPct val="20000"/>
              </a:spcBef>
              <a:buChar char="•"/>
              <a:defRPr sz="4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1062038" indent="-409575" defTabSz="1306513">
              <a:spcBef>
                <a:spcPct val="20000"/>
              </a:spcBef>
              <a:buChar char="–"/>
              <a:defRPr sz="4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633538" indent="-327025" defTabSz="1306513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2286000" indent="-327025" defTabSz="1306513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938463" indent="-325438" defTabSz="1306513">
              <a:spcBef>
                <a:spcPct val="20000"/>
              </a:spcBef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33956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8528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43100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7672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buFontTx/>
              <a:buNone/>
            </a:pPr>
            <a:r>
              <a:rPr lang="en-US" altLang="en-US" sz="3200" b="1">
                <a:latin typeface="Times New Roman" pitchFamily="18" charset="0"/>
              </a:rPr>
              <a:t>20 </a:t>
            </a:r>
          </a:p>
        </p:txBody>
      </p:sp>
      <p:grpSp>
        <p:nvGrpSpPr>
          <p:cNvPr id="52" name="Group 51"/>
          <p:cNvGrpSpPr/>
          <p:nvPr/>
        </p:nvGrpSpPr>
        <p:grpSpPr>
          <a:xfrm>
            <a:off x="8382000" y="2732089"/>
            <a:ext cx="1676400" cy="1946275"/>
            <a:chOff x="7003790" y="2275199"/>
            <a:chExt cx="1676400" cy="1946275"/>
          </a:xfrm>
        </p:grpSpPr>
        <p:sp>
          <p:nvSpPr>
            <p:cNvPr id="37" name="Line 21"/>
            <p:cNvSpPr>
              <a:spLocks noChangeShapeType="1"/>
            </p:cNvSpPr>
            <p:nvPr/>
          </p:nvSpPr>
          <p:spPr bwMode="auto">
            <a:xfrm>
              <a:off x="7003790" y="2275199"/>
              <a:ext cx="0" cy="194627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Line 22"/>
            <p:cNvSpPr>
              <a:spLocks noChangeShapeType="1"/>
            </p:cNvSpPr>
            <p:nvPr/>
          </p:nvSpPr>
          <p:spPr bwMode="auto">
            <a:xfrm flipV="1">
              <a:off x="7003790" y="2773674"/>
              <a:ext cx="1676400" cy="3175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9" name="Rectangle 23"/>
          <p:cNvSpPr>
            <a:spLocks noChangeArrowheads="1"/>
          </p:cNvSpPr>
          <p:nvPr/>
        </p:nvSpPr>
        <p:spPr bwMode="auto">
          <a:xfrm>
            <a:off x="8382002" y="3308038"/>
            <a:ext cx="365919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15" tIns="65308" rIns="130615" bIns="65308"/>
          <a:lstStyle>
            <a:lvl1pPr marL="490538" indent="-490538" defTabSz="1306513">
              <a:spcBef>
                <a:spcPct val="20000"/>
              </a:spcBef>
              <a:buChar char="•"/>
              <a:defRPr sz="4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1062038" indent="-409575" defTabSz="1306513">
              <a:spcBef>
                <a:spcPct val="20000"/>
              </a:spcBef>
              <a:buChar char="–"/>
              <a:defRPr sz="4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633538" indent="-327025" defTabSz="1306513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2286000" indent="-327025" defTabSz="1306513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938463" indent="-325438" defTabSz="1306513">
              <a:spcBef>
                <a:spcPct val="20000"/>
              </a:spcBef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33956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8528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43100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7672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buFontTx/>
              <a:buNone/>
            </a:pPr>
            <a:r>
              <a:rPr lang="en-US" altLang="en-US" sz="3200" b="1">
                <a:latin typeface="Times New Roman" pitchFamily="18" charset="0"/>
              </a:rPr>
              <a:t>0 </a:t>
            </a:r>
          </a:p>
        </p:txBody>
      </p:sp>
      <p:sp>
        <p:nvSpPr>
          <p:cNvPr id="40" name="Rectangle 24"/>
          <p:cNvSpPr>
            <a:spLocks noChangeArrowheads="1"/>
          </p:cNvSpPr>
          <p:nvPr/>
        </p:nvSpPr>
        <p:spPr bwMode="auto">
          <a:xfrm>
            <a:off x="6943467" y="3189287"/>
            <a:ext cx="1096963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15" tIns="65308" rIns="130615" bIns="65308"/>
          <a:lstStyle>
            <a:lvl1pPr marL="490538" indent="-490538" defTabSz="1306513">
              <a:spcBef>
                <a:spcPct val="20000"/>
              </a:spcBef>
              <a:buChar char="•"/>
              <a:defRPr sz="4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1062038" indent="-409575" defTabSz="1306513">
              <a:spcBef>
                <a:spcPct val="20000"/>
              </a:spcBef>
              <a:buChar char="–"/>
              <a:defRPr sz="4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633538" indent="-327025" defTabSz="1306513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2286000" indent="-327025" defTabSz="1306513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938463" indent="-325438" defTabSz="1306513">
              <a:spcBef>
                <a:spcPct val="20000"/>
              </a:spcBef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33956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8528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43100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7672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buFontTx/>
              <a:buNone/>
            </a:pPr>
            <a:r>
              <a:rPr lang="en-US" altLang="en-US" sz="3200" b="1">
                <a:latin typeface="Times New Roman" pitchFamily="18" charset="0"/>
              </a:rPr>
              <a:t>12</a:t>
            </a:r>
          </a:p>
        </p:txBody>
      </p:sp>
      <p:sp>
        <p:nvSpPr>
          <p:cNvPr id="41" name="Rectangle 25"/>
          <p:cNvSpPr>
            <a:spLocks noChangeArrowheads="1"/>
          </p:cNvSpPr>
          <p:nvPr/>
        </p:nvSpPr>
        <p:spPr bwMode="auto">
          <a:xfrm>
            <a:off x="8610600" y="3308038"/>
            <a:ext cx="381000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15" tIns="65308" rIns="130615" bIns="65308"/>
          <a:lstStyle>
            <a:lvl1pPr marL="490538" indent="-490538" defTabSz="1306513">
              <a:spcBef>
                <a:spcPct val="20000"/>
              </a:spcBef>
              <a:buChar char="•"/>
              <a:defRPr sz="4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1062038" indent="-409575" defTabSz="1306513">
              <a:spcBef>
                <a:spcPct val="20000"/>
              </a:spcBef>
              <a:buChar char="–"/>
              <a:defRPr sz="4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633538" indent="-327025" defTabSz="1306513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2286000" indent="-327025" defTabSz="1306513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938463" indent="-325438" defTabSz="1306513">
              <a:spcBef>
                <a:spcPct val="20000"/>
              </a:spcBef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33956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8528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43100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7672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buFontTx/>
              <a:buNone/>
            </a:pPr>
            <a:r>
              <a:rPr lang="en-US" altLang="en-US" sz="3200" b="1">
                <a:latin typeface="Times New Roman" pitchFamily="18" charset="0"/>
              </a:rPr>
              <a:t>, </a:t>
            </a:r>
          </a:p>
        </p:txBody>
      </p:sp>
      <p:sp>
        <p:nvSpPr>
          <p:cNvPr id="42" name="Rectangle 26"/>
          <p:cNvSpPr>
            <a:spLocks noChangeArrowheads="1"/>
          </p:cNvSpPr>
          <p:nvPr/>
        </p:nvSpPr>
        <p:spPr bwMode="auto">
          <a:xfrm>
            <a:off x="8763000" y="3308038"/>
            <a:ext cx="533400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15" tIns="65308" rIns="130615" bIns="65308"/>
          <a:lstStyle>
            <a:lvl1pPr marL="490538" indent="-490538" defTabSz="1306513">
              <a:spcBef>
                <a:spcPct val="20000"/>
              </a:spcBef>
              <a:buChar char="•"/>
              <a:defRPr sz="4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1062038" indent="-409575" defTabSz="1306513">
              <a:spcBef>
                <a:spcPct val="20000"/>
              </a:spcBef>
              <a:buChar char="–"/>
              <a:defRPr sz="4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633538" indent="-327025" defTabSz="1306513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2286000" indent="-327025" defTabSz="1306513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938463" indent="-325438" defTabSz="1306513">
              <a:spcBef>
                <a:spcPct val="20000"/>
              </a:spcBef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33956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8528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43100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7672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buFontTx/>
              <a:buNone/>
            </a:pPr>
            <a:r>
              <a:rPr lang="en-US" altLang="en-US" sz="3200" b="1">
                <a:latin typeface="Times New Roman" pitchFamily="18" charset="0"/>
              </a:rPr>
              <a:t>6 </a:t>
            </a:r>
          </a:p>
        </p:txBody>
      </p:sp>
      <p:sp>
        <p:nvSpPr>
          <p:cNvPr id="43" name="Rectangle 27"/>
          <p:cNvSpPr>
            <a:spLocks noChangeArrowheads="1"/>
          </p:cNvSpPr>
          <p:nvPr/>
        </p:nvSpPr>
        <p:spPr bwMode="auto">
          <a:xfrm>
            <a:off x="7462240" y="3708403"/>
            <a:ext cx="444500" cy="731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15" tIns="65308" rIns="130615" bIns="65308"/>
          <a:lstStyle>
            <a:lvl1pPr marL="490538" indent="-490538" defTabSz="1306513">
              <a:spcBef>
                <a:spcPct val="20000"/>
              </a:spcBef>
              <a:buChar char="•"/>
              <a:defRPr sz="4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1062038" indent="-409575" defTabSz="1306513">
              <a:spcBef>
                <a:spcPct val="20000"/>
              </a:spcBef>
              <a:buChar char="–"/>
              <a:defRPr sz="4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633538" indent="-327025" defTabSz="1306513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2286000" indent="-327025" defTabSz="1306513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938463" indent="-325438" defTabSz="1306513">
              <a:spcBef>
                <a:spcPct val="20000"/>
              </a:spcBef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33956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8528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43100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7672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buFontTx/>
              <a:buNone/>
            </a:pPr>
            <a:r>
              <a:rPr lang="en-US" altLang="en-US" sz="3200" b="1">
                <a:latin typeface="Times New Roman" pitchFamily="18" charset="0"/>
              </a:rPr>
              <a:t>2 </a:t>
            </a:r>
          </a:p>
        </p:txBody>
      </p:sp>
      <p:sp>
        <p:nvSpPr>
          <p:cNvPr id="44" name="Rectangle 28"/>
          <p:cNvSpPr>
            <a:spLocks noChangeArrowheads="1"/>
          </p:cNvSpPr>
          <p:nvPr/>
        </p:nvSpPr>
        <p:spPr bwMode="auto">
          <a:xfrm>
            <a:off x="7705830" y="3697287"/>
            <a:ext cx="731838" cy="731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15" tIns="65308" rIns="130615" bIns="65308"/>
          <a:lstStyle>
            <a:lvl1pPr marL="490538" indent="-490538" defTabSz="1306513">
              <a:spcBef>
                <a:spcPct val="20000"/>
              </a:spcBef>
              <a:buChar char="•"/>
              <a:defRPr sz="4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1062038" indent="-409575" defTabSz="1306513">
              <a:spcBef>
                <a:spcPct val="20000"/>
              </a:spcBef>
              <a:buChar char="–"/>
              <a:defRPr sz="4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633538" indent="-327025" defTabSz="1306513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2286000" indent="-327025" defTabSz="1306513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938463" indent="-325438" defTabSz="1306513">
              <a:spcBef>
                <a:spcPct val="20000"/>
              </a:spcBef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33956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8528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43100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7672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buFontTx/>
              <a:buNone/>
            </a:pPr>
            <a:r>
              <a:rPr lang="en-US" altLang="en-US" sz="3200" b="1">
                <a:latin typeface="Times New Roman" pitchFamily="18" charset="0"/>
              </a:rPr>
              <a:t>4 </a:t>
            </a:r>
          </a:p>
        </p:txBody>
      </p:sp>
      <p:sp>
        <p:nvSpPr>
          <p:cNvPr id="45" name="Rectangle 29"/>
          <p:cNvSpPr>
            <a:spLocks noChangeArrowheads="1"/>
          </p:cNvSpPr>
          <p:nvPr/>
        </p:nvSpPr>
        <p:spPr bwMode="auto">
          <a:xfrm>
            <a:off x="7664971" y="4221162"/>
            <a:ext cx="730250" cy="731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15" tIns="65308" rIns="130615" bIns="65308"/>
          <a:lstStyle>
            <a:lvl1pPr marL="490538" indent="-490538" defTabSz="1306513">
              <a:spcBef>
                <a:spcPct val="20000"/>
              </a:spcBef>
              <a:buChar char="•"/>
              <a:defRPr sz="4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1062038" indent="-409575" defTabSz="1306513">
              <a:spcBef>
                <a:spcPct val="20000"/>
              </a:spcBef>
              <a:buChar char="–"/>
              <a:defRPr sz="4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633538" indent="-327025" defTabSz="1306513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2286000" indent="-327025" defTabSz="1306513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938463" indent="-325438" defTabSz="1306513">
              <a:spcBef>
                <a:spcPct val="20000"/>
              </a:spcBef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33956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8528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43100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7672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buFontTx/>
              <a:buNone/>
            </a:pPr>
            <a:r>
              <a:rPr lang="en-US" altLang="en-US" sz="3200" b="1">
                <a:latin typeface="Times New Roman" pitchFamily="18" charset="0"/>
              </a:rPr>
              <a:t>4 </a:t>
            </a:r>
          </a:p>
        </p:txBody>
      </p:sp>
      <p:sp>
        <p:nvSpPr>
          <p:cNvPr id="46" name="Rectangle 30"/>
          <p:cNvSpPr>
            <a:spLocks noChangeArrowheads="1"/>
          </p:cNvSpPr>
          <p:nvPr/>
        </p:nvSpPr>
        <p:spPr bwMode="auto">
          <a:xfrm>
            <a:off x="8991600" y="3308038"/>
            <a:ext cx="427038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15" tIns="65308" rIns="130615" bIns="65308"/>
          <a:lstStyle>
            <a:lvl1pPr marL="490538" indent="-490538" defTabSz="1306513">
              <a:spcBef>
                <a:spcPct val="20000"/>
              </a:spcBef>
              <a:buChar char="•"/>
              <a:defRPr sz="4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1062038" indent="-409575" defTabSz="1306513">
              <a:spcBef>
                <a:spcPct val="20000"/>
              </a:spcBef>
              <a:buChar char="–"/>
              <a:defRPr sz="4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633538" indent="-327025" defTabSz="1306513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2286000" indent="-327025" defTabSz="1306513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938463" indent="-325438" defTabSz="1306513">
              <a:spcBef>
                <a:spcPct val="20000"/>
              </a:spcBef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33956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8528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43100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7672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buFontTx/>
              <a:buNone/>
            </a:pPr>
            <a:r>
              <a:rPr lang="en-US" altLang="en-US" sz="3200" b="1">
                <a:latin typeface="Times New Roman" pitchFamily="18" charset="0"/>
              </a:rPr>
              <a:t>1 </a:t>
            </a:r>
          </a:p>
        </p:txBody>
      </p:sp>
      <p:sp>
        <p:nvSpPr>
          <p:cNvPr id="47" name="Rectangle 31"/>
          <p:cNvSpPr>
            <a:spLocks noChangeArrowheads="1"/>
          </p:cNvSpPr>
          <p:nvPr/>
        </p:nvSpPr>
        <p:spPr bwMode="auto">
          <a:xfrm>
            <a:off x="7924800" y="4221162"/>
            <a:ext cx="731838" cy="731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15" tIns="65308" rIns="130615" bIns="65308"/>
          <a:lstStyle>
            <a:lvl1pPr marL="490538" indent="-490538" defTabSz="1306513">
              <a:spcBef>
                <a:spcPct val="20000"/>
              </a:spcBef>
              <a:buChar char="•"/>
              <a:defRPr sz="4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1062038" indent="-409575" defTabSz="1306513">
              <a:spcBef>
                <a:spcPct val="20000"/>
              </a:spcBef>
              <a:buChar char="–"/>
              <a:defRPr sz="4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633538" indent="-327025" defTabSz="1306513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2286000" indent="-327025" defTabSz="1306513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938463" indent="-325438" defTabSz="1306513">
              <a:spcBef>
                <a:spcPct val="20000"/>
              </a:spcBef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33956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8528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43100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7672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buFontTx/>
              <a:buNone/>
            </a:pPr>
            <a:r>
              <a:rPr lang="en-US" altLang="en-US" sz="3200" b="1">
                <a:solidFill>
                  <a:srgbClr val="FF3300"/>
                </a:solidFill>
                <a:latin typeface="Times New Roman" pitchFamily="18" charset="0"/>
              </a:rPr>
              <a:t>0 </a:t>
            </a:r>
          </a:p>
        </p:txBody>
      </p:sp>
      <p:sp>
        <p:nvSpPr>
          <p:cNvPr id="48" name="Rectangle 32"/>
          <p:cNvSpPr>
            <a:spLocks noChangeArrowheads="1"/>
          </p:cNvSpPr>
          <p:nvPr/>
        </p:nvSpPr>
        <p:spPr bwMode="auto">
          <a:xfrm>
            <a:off x="7924800" y="4754562"/>
            <a:ext cx="731838" cy="731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15" tIns="65308" rIns="130615" bIns="65308"/>
          <a:lstStyle>
            <a:lvl1pPr marL="490538" indent="-490538" defTabSz="1306513">
              <a:spcBef>
                <a:spcPct val="20000"/>
              </a:spcBef>
              <a:buChar char="•"/>
              <a:defRPr sz="4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1062038" indent="-409575" defTabSz="1306513">
              <a:spcBef>
                <a:spcPct val="20000"/>
              </a:spcBef>
              <a:buChar char="–"/>
              <a:defRPr sz="4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633538" indent="-327025" defTabSz="1306513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2286000" indent="-327025" defTabSz="1306513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938463" indent="-325438" defTabSz="1306513">
              <a:spcBef>
                <a:spcPct val="20000"/>
              </a:spcBef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33956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8528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43100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7672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buFontTx/>
              <a:buNone/>
            </a:pPr>
            <a:r>
              <a:rPr lang="en-US" altLang="en-US" sz="3200" b="1">
                <a:latin typeface="Times New Roman" pitchFamily="18" charset="0"/>
              </a:rPr>
              <a:t>0 </a:t>
            </a:r>
          </a:p>
        </p:txBody>
      </p:sp>
      <p:sp>
        <p:nvSpPr>
          <p:cNvPr id="49" name="Rectangle 33"/>
          <p:cNvSpPr>
            <a:spLocks noChangeArrowheads="1"/>
          </p:cNvSpPr>
          <p:nvPr/>
        </p:nvSpPr>
        <p:spPr bwMode="auto">
          <a:xfrm>
            <a:off x="9220200" y="3308038"/>
            <a:ext cx="728662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15" tIns="65308" rIns="130615" bIns="65308"/>
          <a:lstStyle>
            <a:lvl1pPr marL="490538" indent="-490538" defTabSz="1306513">
              <a:spcBef>
                <a:spcPct val="20000"/>
              </a:spcBef>
              <a:buChar char="•"/>
              <a:defRPr sz="4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1062038" indent="-409575" defTabSz="1306513">
              <a:spcBef>
                <a:spcPct val="20000"/>
              </a:spcBef>
              <a:buChar char="–"/>
              <a:defRPr sz="4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633538" indent="-327025" defTabSz="1306513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2286000" indent="-327025" defTabSz="1306513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938463" indent="-325438" defTabSz="1306513">
              <a:spcBef>
                <a:spcPct val="20000"/>
              </a:spcBef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33956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8528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43100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7672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buFontTx/>
              <a:buNone/>
            </a:pPr>
            <a:r>
              <a:rPr lang="en-US" altLang="en-US" sz="3200" b="1">
                <a:latin typeface="Times New Roman" pitchFamily="18" charset="0"/>
              </a:rPr>
              <a:t>2 </a:t>
            </a:r>
          </a:p>
        </p:txBody>
      </p:sp>
      <p:sp>
        <p:nvSpPr>
          <p:cNvPr id="50" name="Rectangle 34"/>
          <p:cNvSpPr>
            <a:spLocks noChangeArrowheads="1"/>
          </p:cNvSpPr>
          <p:nvPr/>
        </p:nvSpPr>
        <p:spPr bwMode="auto">
          <a:xfrm>
            <a:off x="7469477" y="3189287"/>
            <a:ext cx="422275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15" tIns="65308" rIns="130615" bIns="65308"/>
          <a:lstStyle>
            <a:lvl1pPr marL="490538" indent="-490538" defTabSz="1306513">
              <a:spcBef>
                <a:spcPct val="20000"/>
              </a:spcBef>
              <a:buChar char="•"/>
              <a:defRPr sz="4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1062038" indent="-409575" defTabSz="1306513">
              <a:spcBef>
                <a:spcPct val="20000"/>
              </a:spcBef>
              <a:buChar char="–"/>
              <a:defRPr sz="4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633538" indent="-327025" defTabSz="1306513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2286000" indent="-327025" defTabSz="1306513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938463" indent="-325438" defTabSz="1306513">
              <a:spcBef>
                <a:spcPct val="20000"/>
              </a:spcBef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33956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8528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43100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7672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buFontTx/>
              <a:buNone/>
            </a:pPr>
            <a:r>
              <a:rPr lang="en-US" altLang="en-US" sz="3200" b="1">
                <a:latin typeface="Times New Roman" pitchFamily="18" charset="0"/>
              </a:rPr>
              <a:t>2</a:t>
            </a:r>
          </a:p>
        </p:txBody>
      </p:sp>
      <p:sp>
        <p:nvSpPr>
          <p:cNvPr id="51" name="Rectangle 35"/>
          <p:cNvSpPr>
            <a:spLocks noChangeArrowheads="1"/>
          </p:cNvSpPr>
          <p:nvPr/>
        </p:nvSpPr>
        <p:spPr bwMode="auto">
          <a:xfrm>
            <a:off x="7174720" y="3736978"/>
            <a:ext cx="533400" cy="731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15" tIns="65308" rIns="130615" bIns="65308"/>
          <a:lstStyle>
            <a:lvl1pPr marL="490538" indent="-490538" defTabSz="1306513">
              <a:spcBef>
                <a:spcPct val="20000"/>
              </a:spcBef>
              <a:buChar char="•"/>
              <a:defRPr sz="4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1062038" indent="-409575" defTabSz="1306513">
              <a:spcBef>
                <a:spcPct val="20000"/>
              </a:spcBef>
              <a:buChar char="–"/>
              <a:defRPr sz="4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633538" indent="-327025" defTabSz="1306513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2286000" indent="-327025" defTabSz="1306513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938463" indent="-325438" defTabSz="1306513">
              <a:spcBef>
                <a:spcPct val="20000"/>
              </a:spcBef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33956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8528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43100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7672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buFontTx/>
              <a:buNone/>
            </a:pPr>
            <a:r>
              <a:rPr lang="en-US" altLang="en-US" sz="3200" b="1">
                <a:latin typeface="Times New Roman" pitchFamily="18" charset="0"/>
              </a:rPr>
              <a:t>0 </a:t>
            </a:r>
          </a:p>
        </p:txBody>
      </p:sp>
      <p:pic>
        <p:nvPicPr>
          <p:cNvPr id="53" name="Picture 53" descr="vo-hoc-sinh-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0315" y="1065727"/>
            <a:ext cx="1993901" cy="1296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8351193"/>
      </p:ext>
    </p:extLst>
  </p:cSld>
  <p:clrMapOvr>
    <a:masterClrMapping/>
  </p:clrMapOvr>
  <p:transition advTm="30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70" decel="100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770" decel="100000"/>
                                        <p:tgtEl>
                                          <p:spTgt spid="5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0" dur="77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2" dur="77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35" grpId="0"/>
      <p:bldP spid="36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8"/>
          <p:cNvSpPr txBox="1">
            <a:spLocks noChangeArrowheads="1"/>
          </p:cNvSpPr>
          <p:nvPr/>
        </p:nvSpPr>
        <p:spPr bwMode="auto">
          <a:xfrm>
            <a:off x="1676400" y="599186"/>
            <a:ext cx="8915400" cy="1077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1" tIns="45716" rIns="91431" bIns="45716">
            <a:spAutoFit/>
          </a:bodyPr>
          <a:lstStyle>
            <a:lvl1pPr defTabSz="13065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458788" defTabSz="13065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defTabSz="13065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defTabSz="13065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1827213" defTabSz="13065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284413" defTabSz="13065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741613" defTabSz="13065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198813" defTabSz="13065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656013" defTabSz="13065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457177" indent="-457177">
              <a:spcBef>
                <a:spcPct val="50000"/>
              </a:spcBef>
              <a:buFont typeface="Wingdings" panose="05000000000000000000" pitchFamily="2" charset="2"/>
              <a:buChar char="v"/>
            </a:pPr>
            <a:r>
              <a:rPr lang="en-US" altLang="en-US" sz="3200" b="1" u="sng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altLang="en-US" sz="3200" b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4.</a:t>
            </a:r>
            <a:r>
              <a:rPr lang="en-US" alt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8 bao </a:t>
            </a:r>
            <a:r>
              <a:rPr lang="en-US" alt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gạo</a:t>
            </a:r>
            <a:r>
              <a:rPr lang="en-US" alt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cân</a:t>
            </a:r>
            <a:r>
              <a:rPr lang="en-US" alt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nặng</a:t>
            </a:r>
            <a:r>
              <a:rPr lang="en-US" alt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243,2kg. </a:t>
            </a:r>
            <a:r>
              <a:rPr lang="en-US" alt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alt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12 bao </a:t>
            </a:r>
            <a:r>
              <a:rPr lang="en-US" alt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gạo</a:t>
            </a:r>
            <a:r>
              <a:rPr lang="en-US" alt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alt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alt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cân</a:t>
            </a:r>
            <a:r>
              <a:rPr lang="en-US" alt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nặng</a:t>
            </a:r>
            <a:r>
              <a:rPr lang="en-US" alt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bao </a:t>
            </a:r>
            <a:r>
              <a:rPr lang="en-US" alt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alt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ki-</a:t>
            </a:r>
            <a:r>
              <a:rPr lang="en-US" alt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lô</a:t>
            </a:r>
            <a:r>
              <a:rPr lang="en-US" alt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-gam?</a:t>
            </a:r>
          </a:p>
        </p:txBody>
      </p:sp>
      <p:sp>
        <p:nvSpPr>
          <p:cNvPr id="3" name="Text Box 19"/>
          <p:cNvSpPr txBox="1">
            <a:spLocks noChangeArrowheads="1"/>
          </p:cNvSpPr>
          <p:nvPr/>
        </p:nvSpPr>
        <p:spPr bwMode="auto">
          <a:xfrm>
            <a:off x="2743200" y="2006033"/>
            <a:ext cx="2667000" cy="584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1" tIns="45716" rIns="91431" bIns="45716">
            <a:spAutoFit/>
          </a:bodyPr>
          <a:lstStyle>
            <a:lvl1pPr defTabSz="13065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458788" defTabSz="13065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defTabSz="13065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defTabSz="13065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1827213" defTabSz="13065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284413" defTabSz="13065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741613" defTabSz="13065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198813" defTabSz="13065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656013" defTabSz="13065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vi-VN" alt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Tóm tắt</a:t>
            </a:r>
            <a:endParaRPr lang="en-US" alt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 Box 20"/>
          <p:cNvSpPr txBox="1">
            <a:spLocks noChangeArrowheads="1"/>
          </p:cNvSpPr>
          <p:nvPr/>
        </p:nvSpPr>
        <p:spPr bwMode="auto">
          <a:xfrm>
            <a:off x="2590800" y="2574929"/>
            <a:ext cx="4038600" cy="584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1" tIns="45716" rIns="91431" bIns="45716">
            <a:spAutoFit/>
          </a:bodyPr>
          <a:lstStyle>
            <a:lvl1pPr defTabSz="13065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458788" defTabSz="13065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defTabSz="13065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defTabSz="13065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1827213" defTabSz="13065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284413" defTabSz="13065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741613" defTabSz="13065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198813" defTabSz="13065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656013" defTabSz="13065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vi-VN" altLang="en-US" sz="3200" dirty="0">
                <a:latin typeface="Times New Roman" pitchFamily="18" charset="0"/>
                <a:cs typeface="Times New Roman" pitchFamily="18" charset="0"/>
              </a:rPr>
              <a:t>8 bao gạo : 243,2kg</a:t>
            </a:r>
            <a:endParaRPr lang="en-US" alt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 Box 20"/>
          <p:cNvSpPr txBox="1">
            <a:spLocks noChangeArrowheads="1"/>
          </p:cNvSpPr>
          <p:nvPr/>
        </p:nvSpPr>
        <p:spPr bwMode="auto">
          <a:xfrm>
            <a:off x="2590800" y="3301431"/>
            <a:ext cx="4038600" cy="584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1" tIns="45716" rIns="91431" bIns="45716">
            <a:spAutoFit/>
          </a:bodyPr>
          <a:lstStyle>
            <a:lvl1pPr defTabSz="13065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458788" defTabSz="13065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defTabSz="13065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defTabSz="13065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1827213" defTabSz="13065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284413" defTabSz="13065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741613" defTabSz="13065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198813" defTabSz="13065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656013" defTabSz="13065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vi-VN" altLang="en-US" sz="3200">
                <a:latin typeface="Times New Roman" pitchFamily="18" charset="0"/>
                <a:cs typeface="Times New Roman" pitchFamily="18" charset="0"/>
              </a:rPr>
              <a:t>12 bao gạo : ........kg?</a:t>
            </a:r>
            <a:endParaRPr lang="en-US" altLang="en-US" sz="320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3063561"/>
      </p:ext>
    </p:extLst>
  </p:cSld>
  <p:clrMapOvr>
    <a:masterClrMapping/>
  </p:clrMapOvr>
  <p:transition advTm="30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8"/>
          <p:cNvSpPr txBox="1">
            <a:spLocks noChangeArrowheads="1"/>
          </p:cNvSpPr>
          <p:nvPr/>
        </p:nvSpPr>
        <p:spPr bwMode="auto">
          <a:xfrm>
            <a:off x="1524000" y="990600"/>
            <a:ext cx="4876800" cy="3754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1" tIns="45716" rIns="91431" bIns="45716">
            <a:spAutoFit/>
          </a:bodyPr>
          <a:lstStyle>
            <a:lvl1pPr defTabSz="13065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458788" defTabSz="13065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defTabSz="13065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defTabSz="13065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1827213" defTabSz="13065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284413" defTabSz="13065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741613" defTabSz="13065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198813" defTabSz="13065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656013" defTabSz="13065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    </a:t>
            </a:r>
            <a:r>
              <a:rPr lang="en-US" alt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giải</a:t>
            </a:r>
          </a:p>
          <a:p>
            <a:pPr>
              <a:spcBef>
                <a:spcPct val="50000"/>
              </a:spcBef>
            </a:pPr>
            <a:r>
              <a:rPr lang="en-US" altLang="en-US" sz="2800" b="1">
                <a:latin typeface="Times New Roman" pitchFamily="18" charset="0"/>
                <a:cs typeface="Times New Roman" pitchFamily="18" charset="0"/>
              </a:rPr>
              <a:t>Khối lượng 1 bao gạo là:</a:t>
            </a:r>
          </a:p>
          <a:p>
            <a:pPr>
              <a:spcBef>
                <a:spcPct val="50000"/>
              </a:spcBef>
            </a:pPr>
            <a:r>
              <a:rPr lang="en-US" altLang="en-US" sz="2800" b="1">
                <a:latin typeface="Times New Roman" pitchFamily="18" charset="0"/>
                <a:cs typeface="Times New Roman" pitchFamily="18" charset="0"/>
              </a:rPr>
              <a:t>      243,2 : 8 = 30,4 (kg)</a:t>
            </a:r>
          </a:p>
          <a:p>
            <a:pPr>
              <a:spcBef>
                <a:spcPct val="50000"/>
              </a:spcBef>
            </a:pPr>
            <a:r>
              <a:rPr lang="en-US" altLang="en-US" sz="2800" b="1">
                <a:latin typeface="Times New Roman" pitchFamily="18" charset="0"/>
                <a:cs typeface="Times New Roman" pitchFamily="18" charset="0"/>
              </a:rPr>
              <a:t>Khối lượng 12 bao gạo là:</a:t>
            </a:r>
          </a:p>
          <a:p>
            <a:pPr>
              <a:spcBef>
                <a:spcPct val="50000"/>
              </a:spcBef>
            </a:pPr>
            <a:r>
              <a:rPr lang="en-US" altLang="en-US" sz="2800" b="1">
                <a:latin typeface="Times New Roman" pitchFamily="18" charset="0"/>
                <a:cs typeface="Times New Roman" pitchFamily="18" charset="0"/>
              </a:rPr>
              <a:t>      30,4 x 12 = 364,8 (kg)</a:t>
            </a:r>
          </a:p>
          <a:p>
            <a:pPr>
              <a:spcBef>
                <a:spcPct val="50000"/>
              </a:spcBef>
            </a:pPr>
            <a:r>
              <a:rPr lang="en-US" altLang="en-US" sz="2800" b="1">
                <a:latin typeface="Times New Roman" pitchFamily="18" charset="0"/>
                <a:cs typeface="Times New Roman" pitchFamily="18" charset="0"/>
              </a:rPr>
              <a:t>              Đáp số: 364,8 kg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Box 18"/>
              <p:cNvSpPr txBox="1">
                <a:spLocks noChangeArrowheads="1"/>
              </p:cNvSpPr>
              <p:nvPr/>
            </p:nvSpPr>
            <p:spPr bwMode="auto">
              <a:xfrm>
                <a:off x="6172200" y="1036820"/>
                <a:ext cx="4800600" cy="432309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91431" tIns="45716" rIns="91431" bIns="45716">
                <a:spAutoFit/>
              </a:bodyPr>
              <a:lstStyle>
                <a:lvl1pPr defTabSz="1306513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458788" defTabSz="1306513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defTabSz="1306513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defTabSz="1306513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1827213" defTabSz="1306513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284413" defTabSz="1306513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741613" defTabSz="1306513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198813" defTabSz="1306513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656013" defTabSz="1306513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en-US" sz="2800" b="1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              </a:t>
                </a:r>
                <a:r>
                  <a:rPr lang="en-US" altLang="en-US" sz="2800" b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Bài giải</a:t>
                </a:r>
              </a:p>
              <a:p>
                <a:pPr>
                  <a:spcBef>
                    <a:spcPct val="50000"/>
                  </a:spcBef>
                </a:pPr>
                <a:r>
                  <a:rPr lang="vi-VN" altLang="en-US" sz="2800" b="1">
                    <a:latin typeface="Times New Roman" pitchFamily="18" charset="0"/>
                    <a:cs typeface="Times New Roman" pitchFamily="18" charset="0"/>
                  </a:rPr>
                  <a:t>12 bao gấp 8 bao số lần </a:t>
                </a:r>
                <a:r>
                  <a:rPr lang="en-US" altLang="en-US" sz="2800" b="1">
                    <a:latin typeface="Times New Roman" pitchFamily="18" charset="0"/>
                    <a:cs typeface="Times New Roman" pitchFamily="18" charset="0"/>
                  </a:rPr>
                  <a:t>là:</a:t>
                </a:r>
              </a:p>
              <a:p>
                <a:pPr>
                  <a:spcBef>
                    <a:spcPct val="50000"/>
                  </a:spcBef>
                </a:pPr>
                <a:r>
                  <a:rPr lang="en-US" altLang="en-US" sz="2800" b="1">
                    <a:latin typeface="Times New Roman" pitchFamily="18" charset="0"/>
                    <a:cs typeface="Times New Roman" pitchFamily="18" charset="0"/>
                  </a:rPr>
                  <a:t>      </a:t>
                </a:r>
                <a:r>
                  <a:rPr lang="vi-VN" altLang="en-US" sz="2800" b="1">
                    <a:latin typeface="Times New Roman" pitchFamily="18" charset="0"/>
                    <a:cs typeface="Times New Roman" pitchFamily="18" charset="0"/>
                  </a:rPr>
                  <a:t>12 : 8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altLang="en-US" sz="2800" b="1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vi-VN" altLang="en-US" sz="2800" b="1" i="1">
                            <a:latin typeface="Cambria Math"/>
                            <a:cs typeface="Times New Roman" pitchFamily="18" charset="0"/>
                          </a:rPr>
                          <m:t>𝟑</m:t>
                        </m:r>
                      </m:num>
                      <m:den>
                        <m:r>
                          <a:rPr lang="vi-VN" altLang="en-US" sz="2800" b="1" i="1">
                            <a:latin typeface="Cambria Math"/>
                            <a:cs typeface="Times New Roman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vi-VN" altLang="en-US" sz="2800" b="1">
                    <a:latin typeface="Times New Roman" pitchFamily="18" charset="0"/>
                    <a:cs typeface="Times New Roman" pitchFamily="18" charset="0"/>
                  </a:rPr>
                  <a:t> (lần)</a:t>
                </a:r>
                <a:endParaRPr lang="en-US" altLang="en-US" sz="2800" b="1"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spcBef>
                    <a:spcPct val="50000"/>
                  </a:spcBef>
                </a:pPr>
                <a:r>
                  <a:rPr lang="en-US" altLang="en-US" sz="2800" b="1">
                    <a:latin typeface="Times New Roman" pitchFamily="18" charset="0"/>
                    <a:cs typeface="Times New Roman" pitchFamily="18" charset="0"/>
                  </a:rPr>
                  <a:t>Khối lượng 12 bao gạo là:</a:t>
                </a:r>
              </a:p>
              <a:p>
                <a:pPr>
                  <a:spcBef>
                    <a:spcPct val="50000"/>
                  </a:spcBef>
                </a:pPr>
                <a:r>
                  <a:rPr lang="en-US" altLang="en-US" sz="2800" b="1">
                    <a:latin typeface="Times New Roman" pitchFamily="18" charset="0"/>
                    <a:cs typeface="Times New Roman" pitchFamily="18" charset="0"/>
                  </a:rPr>
                  <a:t>      </a:t>
                </a:r>
                <a:r>
                  <a:rPr lang="vi-VN" altLang="en-US" sz="2800" b="1">
                    <a:latin typeface="Times New Roman" pitchFamily="18" charset="0"/>
                    <a:cs typeface="Times New Roman" pitchFamily="18" charset="0"/>
                  </a:rPr>
                  <a:t>243,2 x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altLang="en-US" sz="2800" b="1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vi-VN" altLang="en-US" sz="2800" b="1" i="1">
                            <a:latin typeface="Cambria Math"/>
                            <a:cs typeface="Times New Roman" pitchFamily="18" charset="0"/>
                          </a:rPr>
                          <m:t>𝟑</m:t>
                        </m:r>
                      </m:num>
                      <m:den>
                        <m:r>
                          <a:rPr lang="vi-VN" altLang="en-US" sz="2800" b="1" i="1">
                            <a:latin typeface="Cambria Math"/>
                            <a:cs typeface="Times New Roman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vi-VN" altLang="en-US" sz="2800" b="1">
                    <a:latin typeface="Times New Roman" pitchFamily="18" charset="0"/>
                    <a:cs typeface="Times New Roman" pitchFamily="18" charset="0"/>
                  </a:rPr>
                  <a:t> = 364,8</a:t>
                </a:r>
                <a:r>
                  <a:rPr lang="en-US" altLang="en-US" sz="2800" b="1">
                    <a:latin typeface="Times New Roman" pitchFamily="18" charset="0"/>
                    <a:cs typeface="Times New Roman" pitchFamily="18" charset="0"/>
                  </a:rPr>
                  <a:t>(kg)</a:t>
                </a:r>
              </a:p>
              <a:p>
                <a:pPr>
                  <a:spcBef>
                    <a:spcPct val="50000"/>
                  </a:spcBef>
                </a:pPr>
                <a:r>
                  <a:rPr lang="en-US" altLang="en-US" sz="2800" b="1">
                    <a:latin typeface="Times New Roman" pitchFamily="18" charset="0"/>
                    <a:cs typeface="Times New Roman" pitchFamily="18" charset="0"/>
                  </a:rPr>
                  <a:t>              Đáp số: 364,8 kg </a:t>
                </a:r>
              </a:p>
            </p:txBody>
          </p:sp>
        </mc:Choice>
        <mc:Fallback>
          <p:sp>
            <p:nvSpPr>
              <p:cNvPr id="3" name="Text 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172200" y="1036820"/>
                <a:ext cx="4800600" cy="4323098"/>
              </a:xfrm>
              <a:prstGeom prst="rect">
                <a:avLst/>
              </a:prstGeom>
              <a:blipFill>
                <a:blip r:embed="rId3"/>
                <a:stretch>
                  <a:fillRect l="-2668" t="-1410" b="-310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 Box 18"/>
          <p:cNvSpPr txBox="1">
            <a:spLocks noChangeArrowheads="1"/>
          </p:cNvSpPr>
          <p:nvPr/>
        </p:nvSpPr>
        <p:spPr bwMode="auto">
          <a:xfrm>
            <a:off x="1524000" y="990600"/>
            <a:ext cx="4876800" cy="3754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1" tIns="45716" rIns="91431" bIns="45716">
            <a:spAutoFit/>
          </a:bodyPr>
          <a:lstStyle>
            <a:lvl1pPr defTabSz="13065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458788" defTabSz="13065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defTabSz="13065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defTabSz="13065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1827213" defTabSz="13065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284413" defTabSz="13065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741613" defTabSz="13065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198813" defTabSz="13065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656013" defTabSz="13065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         </a:t>
            </a:r>
          </a:p>
          <a:p>
            <a:pPr>
              <a:spcBef>
                <a:spcPct val="50000"/>
              </a:spcBef>
            </a:pPr>
            <a:r>
              <a:rPr lang="en-US" altLang="en-US" sz="2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Khối lượng 1 bao gạo là:</a:t>
            </a:r>
          </a:p>
          <a:p>
            <a:pPr>
              <a:spcBef>
                <a:spcPct val="50000"/>
              </a:spcBef>
            </a:pPr>
            <a:r>
              <a:rPr lang="en-US" altLang="en-US" sz="2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 243,2 : 8 = 30,4 (kg)</a:t>
            </a:r>
          </a:p>
          <a:p>
            <a:pPr>
              <a:spcBef>
                <a:spcPct val="50000"/>
              </a:spcBef>
            </a:pPr>
            <a:r>
              <a:rPr lang="en-US" altLang="en-US" sz="2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Khối lượng 12 bao gạo là:</a:t>
            </a:r>
          </a:p>
          <a:p>
            <a:pPr>
              <a:spcBef>
                <a:spcPct val="50000"/>
              </a:spcBef>
            </a:pPr>
            <a:r>
              <a:rPr lang="en-US" altLang="en-US" sz="2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 30,4 x 12 = 364,8 (kg)</a:t>
            </a:r>
          </a:p>
          <a:p>
            <a:pPr>
              <a:spcBef>
                <a:spcPct val="50000"/>
              </a:spcBef>
            </a:pPr>
            <a:r>
              <a:rPr lang="en-US" altLang="en-US" sz="2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         Đáp số: 364,8 kg </a:t>
            </a:r>
          </a:p>
        </p:txBody>
      </p:sp>
    </p:spTree>
    <p:extLst>
      <p:ext uri="{BB962C8B-B14F-4D97-AF65-F5344CB8AC3E}">
        <p14:creationId xmlns:p14="http://schemas.microsoft.com/office/powerpoint/2010/main" val="2098538917"/>
      </p:ext>
    </p:extLst>
  </p:cSld>
  <p:clrMapOvr>
    <a:masterClrMapping/>
  </p:clrMapOvr>
  <p:transition advTm="30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3" grpId="1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EDE0D06-A36C-4B02-B703-C016EBFDC9B0}"/>
              </a:ext>
            </a:extLst>
          </p:cNvPr>
          <p:cNvSpPr txBox="1"/>
          <p:nvPr/>
        </p:nvSpPr>
        <p:spPr>
          <a:xfrm>
            <a:off x="3657600" y="2057404"/>
            <a:ext cx="4876800" cy="1323435"/>
          </a:xfrm>
          <a:prstGeom prst="rect">
            <a:avLst/>
          </a:prstGeom>
          <a:noFill/>
        </p:spPr>
        <p:txBody>
          <a:bodyPr wrap="square" lIns="91435" tIns="45718" rIns="91435" bIns="45718" rtlCol="0">
            <a:spAutoFit/>
          </a:bodyPr>
          <a:lstStyle/>
          <a:p>
            <a:pPr algn="ctr"/>
            <a:r>
              <a:rPr lang="en-US" sz="8000" dirty="0" err="1">
                <a:latin typeface="Victorian" pitchFamily="2" charset="0"/>
              </a:rPr>
              <a:t>Vận</a:t>
            </a:r>
            <a:r>
              <a:rPr lang="en-US" sz="8000" dirty="0">
                <a:latin typeface="Victorian" pitchFamily="2" charset="0"/>
              </a:rPr>
              <a:t> </a:t>
            </a:r>
            <a:r>
              <a:rPr lang="en-US" sz="8000" dirty="0" err="1">
                <a:latin typeface="Victorian" pitchFamily="2" charset="0"/>
              </a:rPr>
              <a:t>dụng</a:t>
            </a:r>
            <a:endParaRPr lang="en-US" sz="8000" dirty="0">
              <a:latin typeface="Victori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2653663"/>
      </p:ext>
    </p:extLst>
  </p:cSld>
  <p:clrMapOvr>
    <a:masterClrMapping/>
  </p:clrMapOvr>
  <p:transition advTm="30000">
    <p:random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5BDD869-D686-4D5B-B071-8E8213509848}"/>
              </a:ext>
            </a:extLst>
          </p:cNvPr>
          <p:cNvSpPr/>
          <p:nvPr/>
        </p:nvSpPr>
        <p:spPr>
          <a:xfrm>
            <a:off x="63118" y="340191"/>
            <a:ext cx="4053986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effectLst/>
              </a:rPr>
              <a:t>Trò</a:t>
            </a:r>
            <a:r>
              <a:rPr lang="en-US" sz="5400" b="1" cap="none" spc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effectLst/>
              </a:rPr>
              <a:t> </a:t>
            </a:r>
            <a:r>
              <a:rPr lang="en-US" sz="5400" b="1" cap="none" spc="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effectLst/>
              </a:rPr>
              <a:t>chơi</a:t>
            </a:r>
            <a:r>
              <a:rPr lang="en-US" sz="5400" b="1" cap="none" spc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effectLst/>
              </a:rPr>
              <a:t>: </a:t>
            </a:r>
          </a:p>
          <a:p>
            <a:pPr algn="ctr"/>
            <a:r>
              <a:rPr lang="en-US" sz="5400" b="1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</a:rPr>
              <a:t>Mảnh</a:t>
            </a:r>
            <a:r>
              <a:rPr lang="en-US" sz="5400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</a:rPr>
              <a:t> </a:t>
            </a:r>
            <a:r>
              <a:rPr lang="en-US" sz="5400" b="1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</a:rPr>
              <a:t>ghép</a:t>
            </a:r>
            <a:r>
              <a:rPr lang="en-US" sz="5400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</a:rPr>
              <a:t> </a:t>
            </a:r>
            <a:r>
              <a:rPr lang="en-US" sz="5400" b="1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</a:rPr>
              <a:t>bí</a:t>
            </a:r>
            <a:r>
              <a:rPr lang="en-US" sz="5400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</a:rPr>
              <a:t> </a:t>
            </a:r>
            <a:r>
              <a:rPr lang="en-US" sz="5400" b="1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</a:rPr>
              <a:t>mật</a:t>
            </a:r>
            <a:endParaRPr lang="en-US" sz="5400" b="1" cap="none" spc="0" dirty="0">
              <a:ln w="22225">
                <a:solidFill>
                  <a:srgbClr val="FF0000"/>
                </a:solidFill>
                <a:prstDash val="solid"/>
              </a:ln>
              <a:solidFill>
                <a:srgbClr val="FFC000"/>
              </a:solidFill>
              <a:effectLst/>
            </a:endParaRPr>
          </a:p>
        </p:txBody>
      </p:sp>
      <p:pic>
        <p:nvPicPr>
          <p:cNvPr id="124" name="den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3294" y="729021"/>
            <a:ext cx="1988993" cy="2651990"/>
          </a:xfrm>
          <a:prstGeom prst="rect">
            <a:avLst/>
          </a:prstGeom>
        </p:spPr>
      </p:pic>
      <p:pic>
        <p:nvPicPr>
          <p:cNvPr id="125" name="den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9744" y="1090663"/>
            <a:ext cx="1979858" cy="2639810"/>
          </a:xfrm>
          <a:prstGeom prst="rect">
            <a:avLst/>
          </a:prstGeom>
        </p:spPr>
      </p:pic>
      <p:pic>
        <p:nvPicPr>
          <p:cNvPr id="126" name="den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6783" y="738007"/>
            <a:ext cx="1979858" cy="2645893"/>
          </a:xfrm>
          <a:prstGeom prst="rect">
            <a:avLst/>
          </a:prstGeom>
        </p:spPr>
      </p:pic>
      <p:pic>
        <p:nvPicPr>
          <p:cNvPr id="127" name="den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3472" y="3020060"/>
            <a:ext cx="1988993" cy="2651990"/>
          </a:xfrm>
          <a:prstGeom prst="rect">
            <a:avLst/>
          </a:prstGeom>
        </p:spPr>
      </p:pic>
      <p:pic>
        <p:nvPicPr>
          <p:cNvPr id="128" name="den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4744" y="3371485"/>
            <a:ext cx="1979858" cy="2639810"/>
          </a:xfrm>
          <a:prstGeom prst="rect">
            <a:avLst/>
          </a:prstGeom>
        </p:spPr>
      </p:pic>
      <p:pic>
        <p:nvPicPr>
          <p:cNvPr id="129" name="den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0248" y="3018790"/>
            <a:ext cx="1988993" cy="2651990"/>
          </a:xfrm>
          <a:prstGeom prst="rect">
            <a:avLst/>
          </a:prstGeom>
        </p:spPr>
      </p:pic>
      <p:pic>
        <p:nvPicPr>
          <p:cNvPr id="146" name="Picture 14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942" y="3932486"/>
            <a:ext cx="876446" cy="1168595"/>
          </a:xfrm>
          <a:prstGeom prst="rect">
            <a:avLst/>
          </a:prstGeom>
        </p:spPr>
      </p:pic>
      <p:pic>
        <p:nvPicPr>
          <p:cNvPr id="147" name="Picture 14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566" y="3018790"/>
            <a:ext cx="795830" cy="1061107"/>
          </a:xfrm>
          <a:prstGeom prst="rect">
            <a:avLst/>
          </a:prstGeom>
        </p:spPr>
      </p:pic>
      <p:pic>
        <p:nvPicPr>
          <p:cNvPr id="148" name="Picture 14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0111" y="3082723"/>
            <a:ext cx="845678" cy="1127571"/>
          </a:xfrm>
          <a:prstGeom prst="rect">
            <a:avLst/>
          </a:prstGeom>
        </p:spPr>
      </p:pic>
      <p:pic>
        <p:nvPicPr>
          <p:cNvPr id="150" name="Picture 149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2455" y="5085122"/>
            <a:ext cx="485775" cy="904875"/>
          </a:xfrm>
          <a:prstGeom prst="rect">
            <a:avLst/>
          </a:prstGeom>
        </p:spPr>
      </p:pic>
      <p:pic>
        <p:nvPicPr>
          <p:cNvPr id="159" name="Picture 158">
            <a:hlinkClick r:id="rId15" action="ppaction://hlinksldjump"/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6565" y="5852160"/>
            <a:ext cx="885616" cy="998220"/>
          </a:xfrm>
          <a:prstGeom prst="rect">
            <a:avLst/>
          </a:prstGeom>
        </p:spPr>
      </p:pic>
      <p:pic>
        <p:nvPicPr>
          <p:cNvPr id="4" name="vuidehoc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700796" y="2014"/>
            <a:ext cx="457200" cy="609600"/>
          </a:xfrm>
          <a:prstGeom prst="rect">
            <a:avLst/>
          </a:prstGeom>
        </p:spPr>
      </p:pic>
      <p:pic>
        <p:nvPicPr>
          <p:cNvPr id="139" name="mau1">
            <a:hlinkClick r:id="rId18" action="ppaction://hlinksldjump"/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3294" y="751418"/>
            <a:ext cx="1988993" cy="2651990"/>
          </a:xfrm>
          <a:prstGeom prst="rect">
            <a:avLst/>
          </a:prstGeom>
        </p:spPr>
      </p:pic>
      <p:pic>
        <p:nvPicPr>
          <p:cNvPr id="140" name="mau2">
            <a:hlinkClick r:id="rId20" action="ppaction://hlinksldjump"/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9746" y="1090663"/>
            <a:ext cx="1975306" cy="2639810"/>
          </a:xfrm>
          <a:prstGeom prst="rect">
            <a:avLst/>
          </a:prstGeom>
        </p:spPr>
      </p:pic>
      <p:pic>
        <p:nvPicPr>
          <p:cNvPr id="141" name="mau3">
            <a:hlinkClick r:id="rId22" action="ppaction://hlinksldjump"/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6783" y="738002"/>
            <a:ext cx="1979858" cy="2639810"/>
          </a:xfrm>
          <a:prstGeom prst="rect">
            <a:avLst/>
          </a:prstGeom>
        </p:spPr>
      </p:pic>
      <p:pic>
        <p:nvPicPr>
          <p:cNvPr id="142" name="mau4">
            <a:hlinkClick r:id="rId24" action="ppaction://hlinksldjump"/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3472" y="3020060"/>
            <a:ext cx="1988993" cy="2651990"/>
          </a:xfrm>
          <a:prstGeom prst="rect">
            <a:avLst/>
          </a:prstGeom>
        </p:spPr>
      </p:pic>
      <p:pic>
        <p:nvPicPr>
          <p:cNvPr id="143" name="mau5">
            <a:hlinkClick r:id="rId26" action="ppaction://hlinksldjump"/>
          </p:cNvPr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8431" y="3380722"/>
            <a:ext cx="1975306" cy="2639810"/>
          </a:xfrm>
          <a:prstGeom prst="rect">
            <a:avLst/>
          </a:prstGeom>
        </p:spPr>
      </p:pic>
      <p:pic>
        <p:nvPicPr>
          <p:cNvPr id="144" name="mau6"/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0248" y="3018790"/>
            <a:ext cx="1988993" cy="2651990"/>
          </a:xfrm>
          <a:prstGeom prst="rect">
            <a:avLst/>
          </a:prstGeom>
        </p:spPr>
      </p:pic>
      <p:sp>
        <p:nvSpPr>
          <p:cNvPr id="75" name="Rectangle 74"/>
          <p:cNvSpPr/>
          <p:nvPr/>
        </p:nvSpPr>
        <p:spPr>
          <a:xfrm>
            <a:off x="3964796" y="433337"/>
            <a:ext cx="7525206" cy="5334000"/>
          </a:xfrm>
          <a:prstGeom prst="rect">
            <a:avLst/>
          </a:prstGeom>
          <a:blipFill dpi="0" rotWithShape="1">
            <a:blip r:embed="rId2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5262731"/>
      </p:ext>
    </p:extLst>
  </p:cSld>
  <p:clrMapOvr>
    <a:masterClrMapping/>
  </p:clrMapOvr>
  <p:transition advTm="30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5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7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nip Diagonal Corner Rectangle 39"/>
          <p:cNvSpPr/>
          <p:nvPr/>
        </p:nvSpPr>
        <p:spPr>
          <a:xfrm>
            <a:off x="2149932" y="410941"/>
            <a:ext cx="7892143" cy="2227943"/>
          </a:xfrm>
          <a:prstGeom prst="snip2Diag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vi-VN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</a:rPr>
              <a:t>Thương của phép chia 7,8 : 2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 Light" panose="020F0302020204030204"/>
              </a:rPr>
              <a:t>?</a:t>
            </a:r>
          </a:p>
        </p:txBody>
      </p:sp>
      <p:sp>
        <p:nvSpPr>
          <p:cNvPr id="50" name="Snip Diagonal Corner Rectangle 49"/>
          <p:cNvSpPr/>
          <p:nvPr/>
        </p:nvSpPr>
        <p:spPr>
          <a:xfrm>
            <a:off x="2145924" y="2832626"/>
            <a:ext cx="7892143" cy="2227943"/>
          </a:xfrm>
          <a:prstGeom prst="snip2DiagRect">
            <a:avLst/>
          </a:prstGeom>
          <a:solidFill>
            <a:srgbClr val="CC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vi-VN" sz="4000" b="1">
                <a:solidFill>
                  <a:srgbClr val="FF0000"/>
                </a:solidFill>
              </a:rPr>
              <a:t>3,9</a:t>
            </a:r>
            <a:endParaRPr lang="en-US" sz="4000" b="1">
              <a:solidFill>
                <a:srgbClr val="FF0000"/>
              </a:solidFill>
            </a:endParaRPr>
          </a:p>
        </p:txBody>
      </p:sp>
      <p:pic>
        <p:nvPicPr>
          <p:cNvPr id="46" name="Picture 45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9203" y="5388211"/>
            <a:ext cx="1800225" cy="1468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8007015"/>
      </p:ext>
    </p:extLst>
  </p:cSld>
  <p:clrMapOvr>
    <a:masterClrMapping/>
  </p:clrMapOvr>
  <p:transition advTm="30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5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nip Diagonal Corner Rectangle 39"/>
          <p:cNvSpPr/>
          <p:nvPr/>
        </p:nvSpPr>
        <p:spPr>
          <a:xfrm>
            <a:off x="2149932" y="410941"/>
            <a:ext cx="7892143" cy="2227943"/>
          </a:xfrm>
          <a:prstGeom prst="snip2Diag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defRPr/>
            </a:pP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vi-VN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Nêu cách thử lại đối với phép chia 47,32 : 23 có thương là 2,05 và số dư là 0,17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  <p:sp>
        <p:nvSpPr>
          <p:cNvPr id="50" name="Snip Diagonal Corner Rectangle 49"/>
          <p:cNvSpPr/>
          <p:nvPr/>
        </p:nvSpPr>
        <p:spPr>
          <a:xfrm>
            <a:off x="2145924" y="2832626"/>
            <a:ext cx="7892143" cy="2227943"/>
          </a:xfrm>
          <a:prstGeom prst="snip2DiagRect">
            <a:avLst/>
          </a:prstGeom>
          <a:solidFill>
            <a:srgbClr val="CCFFF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defRPr/>
            </a:pPr>
            <a:r>
              <a:rPr lang="vi-VN" sz="3200" b="1">
                <a:solidFill>
                  <a:srgbClr val="FF0000"/>
                </a:solidFill>
                <a:latin typeface="+mj-lt"/>
              </a:rPr>
              <a:t>Thử lại: 2,05 x 23 + 0,17 = 47,32</a:t>
            </a:r>
            <a:endParaRPr lang="en-US" sz="3200" b="1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46" name="Picture 45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9203" y="5388211"/>
            <a:ext cx="1800225" cy="1468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205565"/>
      </p:ext>
    </p:extLst>
  </p:cSld>
  <p:clrMapOvr>
    <a:masterClrMapping/>
  </p:clrMapOvr>
  <p:transition advTm="30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5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nip Diagonal Corner Rectangle 39"/>
          <p:cNvSpPr/>
          <p:nvPr/>
        </p:nvSpPr>
        <p:spPr>
          <a:xfrm>
            <a:off x="2149932" y="410941"/>
            <a:ext cx="7984669" cy="2227943"/>
          </a:xfrm>
          <a:prstGeom prst="snip2Diag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defRPr/>
            </a:pPr>
            <a:r>
              <a:rPr lang="en-US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r>
              <a:rPr lang="vi-VN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Số dư của phép chia 16,98 : 16</a:t>
            </a: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0" name="Snip Diagonal Corner Rectangle 49"/>
          <p:cNvSpPr/>
          <p:nvPr/>
        </p:nvSpPr>
        <p:spPr>
          <a:xfrm>
            <a:off x="2145924" y="2832626"/>
            <a:ext cx="7892143" cy="2227943"/>
          </a:xfrm>
          <a:prstGeom prst="snip2DiagRect">
            <a:avLst/>
          </a:prstGeom>
          <a:solidFill>
            <a:srgbClr val="CCFFF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defRPr/>
            </a:pPr>
            <a:r>
              <a:rPr lang="vi-VN" sz="4000" b="1">
                <a:solidFill>
                  <a:srgbClr val="FF0000"/>
                </a:solidFill>
                <a:latin typeface="+mj-lt"/>
              </a:rPr>
              <a:t>0,02</a:t>
            </a:r>
            <a:endParaRPr lang="en-US" sz="4000" b="1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46" name="Picture 45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9203" y="5388211"/>
            <a:ext cx="1800225" cy="1468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7652594"/>
      </p:ext>
    </p:extLst>
  </p:cSld>
  <p:clrMapOvr>
    <a:masterClrMapping/>
  </p:clrMapOvr>
  <p:transition advTm="30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5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nip Diagonal Corner Rectangle 39"/>
          <p:cNvSpPr/>
          <p:nvPr/>
        </p:nvSpPr>
        <p:spPr>
          <a:xfrm>
            <a:off x="2149932" y="410941"/>
            <a:ext cx="7892143" cy="2227943"/>
          </a:xfrm>
          <a:prstGeom prst="snip2Diag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defRPr/>
            </a:pPr>
            <a:r>
              <a:rPr lang="en-US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  <a:r>
              <a:rPr lang="vi-VN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Giá trị của </a:t>
            </a:r>
            <a:r>
              <a:rPr lang="vi-VN" sz="32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 </a:t>
            </a:r>
            <a:r>
              <a:rPr lang="vi-VN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 phép tính  </a:t>
            </a:r>
          </a:p>
          <a:p>
            <a:pPr algn="ctr" defTabSz="914400">
              <a:defRPr/>
            </a:pPr>
            <a:r>
              <a:rPr lang="vi-VN" sz="32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vi-VN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 4 = 3,6 x 2</a:t>
            </a: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  <p:sp>
        <p:nvSpPr>
          <p:cNvPr id="50" name="Snip Diagonal Corner Rectangle 49"/>
          <p:cNvSpPr/>
          <p:nvPr/>
        </p:nvSpPr>
        <p:spPr>
          <a:xfrm>
            <a:off x="2145924" y="2832626"/>
            <a:ext cx="7892143" cy="2227943"/>
          </a:xfrm>
          <a:prstGeom prst="snip2DiagRect">
            <a:avLst/>
          </a:prstGeom>
          <a:solidFill>
            <a:srgbClr val="CCFFF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defRPr/>
            </a:pPr>
            <a:r>
              <a:rPr lang="vi-VN" sz="4000" b="1" i="1">
                <a:solidFill>
                  <a:srgbClr val="FF0000"/>
                </a:solidFill>
                <a:latin typeface="Times New Roman"/>
              </a:rPr>
              <a:t>x</a:t>
            </a:r>
            <a:r>
              <a:rPr lang="vi-VN" sz="4000" b="1">
                <a:solidFill>
                  <a:srgbClr val="FF0000"/>
                </a:solidFill>
                <a:latin typeface="Times New Roman"/>
              </a:rPr>
              <a:t> = 1,8</a:t>
            </a:r>
            <a:endParaRPr lang="en-US" sz="4000" b="1">
              <a:solidFill>
                <a:srgbClr val="FF0000"/>
              </a:solidFill>
              <a:latin typeface="Calibri Light" panose="020F0302020204030204"/>
            </a:endParaRPr>
          </a:p>
        </p:txBody>
      </p:sp>
      <p:pic>
        <p:nvPicPr>
          <p:cNvPr id="46" name="Picture 45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9203" y="5388211"/>
            <a:ext cx="1800225" cy="1468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8607856"/>
      </p:ext>
    </p:extLst>
  </p:cSld>
  <p:clrMapOvr>
    <a:masterClrMapping/>
  </p:clrMapOvr>
  <p:transition advTm="30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5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nip Diagonal Corner Rectangle 39"/>
          <p:cNvSpPr/>
          <p:nvPr/>
        </p:nvSpPr>
        <p:spPr>
          <a:xfrm>
            <a:off x="2149931" y="410939"/>
            <a:ext cx="7892143" cy="2227943"/>
          </a:xfrm>
          <a:prstGeom prst="snip2Diag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defRPr/>
            </a:pPr>
            <a:r>
              <a:rPr lang="en-US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</a:t>
            </a:r>
            <a:r>
              <a:rPr lang="vi-VN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Khi chia một số thập phân cho một số tự nhiên mà còn dư, ta có thể chia tiếp bằng cách nào</a:t>
            </a: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  <p:sp>
        <p:nvSpPr>
          <p:cNvPr id="50" name="Snip Diagonal Corner Rectangle 49"/>
          <p:cNvSpPr/>
          <p:nvPr/>
        </p:nvSpPr>
        <p:spPr>
          <a:xfrm>
            <a:off x="2145923" y="2832626"/>
            <a:ext cx="7892143" cy="2227943"/>
          </a:xfrm>
          <a:prstGeom prst="snip2DiagRect">
            <a:avLst/>
          </a:prstGeom>
          <a:solidFill>
            <a:srgbClr val="CCFFF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defRPr/>
            </a:pPr>
            <a:r>
              <a:rPr lang="vi-VN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có thể chia tiếp bằng cách viết thêm chữ số 0 vào bên phải số dư rồi tiếp tục chia. 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6" name="Picture 45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9202" y="5388209"/>
            <a:ext cx="1800225" cy="1468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545295"/>
      </p:ext>
    </p:extLst>
  </p:cSld>
  <p:clrMapOvr>
    <a:masterClrMapping/>
  </p:clrMapOvr>
  <p:transition advTm="30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5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FA0B5C5-AC48-41FF-BCE8-D282D993E4FA}"/>
              </a:ext>
            </a:extLst>
          </p:cNvPr>
          <p:cNvSpPr txBox="1"/>
          <p:nvPr/>
        </p:nvSpPr>
        <p:spPr>
          <a:xfrm>
            <a:off x="3657600" y="2057404"/>
            <a:ext cx="4876800" cy="1323435"/>
          </a:xfrm>
          <a:prstGeom prst="rect">
            <a:avLst/>
          </a:prstGeom>
          <a:noFill/>
        </p:spPr>
        <p:txBody>
          <a:bodyPr wrap="square" lIns="91435" tIns="45718" rIns="91435" bIns="45718" rtlCol="0">
            <a:spAutoFit/>
          </a:bodyPr>
          <a:lstStyle/>
          <a:p>
            <a:pPr algn="ctr"/>
            <a:r>
              <a:rPr lang="en-US" sz="8000" dirty="0" err="1">
                <a:latin typeface="Victorian" pitchFamily="2" charset="0"/>
              </a:rPr>
              <a:t>Khởi</a:t>
            </a:r>
            <a:r>
              <a:rPr lang="en-US" sz="8000" dirty="0">
                <a:latin typeface="Victorian" pitchFamily="2" charset="0"/>
              </a:rPr>
              <a:t> </a:t>
            </a:r>
            <a:r>
              <a:rPr lang="en-US" sz="8000" dirty="0" err="1">
                <a:latin typeface="Victorian" pitchFamily="2" charset="0"/>
              </a:rPr>
              <a:t>động</a:t>
            </a:r>
            <a:endParaRPr lang="en-US" sz="8000" dirty="0">
              <a:latin typeface="Victori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0527533"/>
      </p:ext>
    </p:extLst>
  </p:cSld>
  <p:clrMapOvr>
    <a:masterClrMapping/>
  </p:clrMapOvr>
  <p:transition advTm="30000">
    <p:random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37412" y="2299996"/>
            <a:ext cx="79248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- Nêu cách chia </a:t>
            </a:r>
            <a:r>
              <a:rPr lang="vi-V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fr-FR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số </a:t>
            </a:r>
            <a:r>
              <a:rPr lang="vi-V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thập phân</a:t>
            </a:r>
            <a:r>
              <a:rPr lang="fr-FR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cho </a:t>
            </a:r>
            <a:r>
              <a:rPr lang="vi-V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fr-FR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số tự nhiên.</a:t>
            </a:r>
            <a:endParaRPr lang="en-US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133602" y="3280773"/>
            <a:ext cx="575606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CBBS :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Chia 1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TP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10; 100…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00275CD-0DCC-4EED-BB51-34E49D3CAF20}"/>
              </a:ext>
            </a:extLst>
          </p:cNvPr>
          <p:cNvSpPr txBox="1"/>
          <p:nvPr/>
        </p:nvSpPr>
        <p:spPr>
          <a:xfrm>
            <a:off x="3505200" y="533400"/>
            <a:ext cx="4876800" cy="1107992"/>
          </a:xfrm>
          <a:prstGeom prst="rect">
            <a:avLst/>
          </a:prstGeom>
          <a:noFill/>
        </p:spPr>
        <p:txBody>
          <a:bodyPr wrap="square" lIns="91435" tIns="45718" rIns="91435" bIns="45718" rtlCol="0">
            <a:spAutoFit/>
          </a:bodyPr>
          <a:lstStyle/>
          <a:p>
            <a:pPr algn="ctr"/>
            <a:r>
              <a:rPr lang="en-US" sz="6600" dirty="0" err="1">
                <a:latin typeface="Victorian" pitchFamily="2" charset="0"/>
              </a:rPr>
              <a:t>Dặn</a:t>
            </a:r>
            <a:r>
              <a:rPr lang="en-US" sz="6600" dirty="0">
                <a:latin typeface="Victorian" pitchFamily="2" charset="0"/>
              </a:rPr>
              <a:t> </a:t>
            </a:r>
            <a:r>
              <a:rPr lang="en-US" sz="6600" dirty="0" err="1">
                <a:latin typeface="Victorian" pitchFamily="2" charset="0"/>
              </a:rPr>
              <a:t>dò</a:t>
            </a:r>
            <a:endParaRPr lang="en-US" sz="6600" dirty="0">
              <a:latin typeface="Victori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0415181"/>
      </p:ext>
    </p:extLst>
  </p:cSld>
  <p:clrMapOvr>
    <a:masterClrMapping/>
  </p:clrMapOvr>
  <p:transition advTm="30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43300" y="2601686"/>
            <a:ext cx="2362200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/>
            <a:endParaRPr lang="en-US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57401" y="1954656"/>
            <a:ext cx="2133600" cy="584771"/>
          </a:xfrm>
          <a:prstGeom prst="rect">
            <a:avLst/>
          </a:prstGeom>
          <a:noFill/>
        </p:spPr>
        <p:txBody>
          <a:bodyPr wrap="square" lIns="91435" tIns="45718" rIns="91435" bIns="45718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7,23 : 3</a:t>
            </a:r>
          </a:p>
        </p:txBody>
      </p:sp>
      <p:sp>
        <p:nvSpPr>
          <p:cNvPr id="4" name="Rectangle 3"/>
          <p:cNvSpPr/>
          <p:nvPr/>
        </p:nvSpPr>
        <p:spPr>
          <a:xfrm>
            <a:off x="1676403" y="1219200"/>
            <a:ext cx="3546389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/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5" name="Line 16"/>
          <p:cNvSpPr>
            <a:spLocks noChangeShapeType="1"/>
          </p:cNvSpPr>
          <p:nvPr/>
        </p:nvSpPr>
        <p:spPr bwMode="auto">
          <a:xfrm>
            <a:off x="3962400" y="2667000"/>
            <a:ext cx="0" cy="1524000"/>
          </a:xfrm>
          <a:prstGeom prst="line">
            <a:avLst/>
          </a:prstGeom>
          <a:noFill/>
          <a:ln w="28575">
            <a:solidFill>
              <a:srgbClr val="00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8" rIns="91435" bIns="45718"/>
          <a:lstStyle/>
          <a:p>
            <a:endParaRPr lang="en-US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6" name="Line 25"/>
          <p:cNvSpPr>
            <a:spLocks noChangeShapeType="1"/>
          </p:cNvSpPr>
          <p:nvPr/>
        </p:nvSpPr>
        <p:spPr bwMode="auto">
          <a:xfrm>
            <a:off x="3976816" y="3124200"/>
            <a:ext cx="914400" cy="0"/>
          </a:xfrm>
          <a:prstGeom prst="line">
            <a:avLst/>
          </a:prstGeom>
          <a:noFill/>
          <a:ln w="28575">
            <a:solidFill>
              <a:srgbClr val="00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8" rIns="91435" bIns="45718"/>
          <a:lstStyle/>
          <a:p>
            <a:endParaRPr lang="en-US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90800" y="2539427"/>
            <a:ext cx="2133600" cy="584771"/>
          </a:xfrm>
          <a:prstGeom prst="rect">
            <a:avLst/>
          </a:prstGeom>
          <a:noFill/>
        </p:spPr>
        <p:txBody>
          <a:bodyPr wrap="square" lIns="91435" tIns="45718" rIns="91435" bIns="45718" rtlCol="0">
            <a:spAutoFit/>
          </a:bodyPr>
          <a:lstStyle/>
          <a:p>
            <a:pPr algn="ctr"/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7,23   3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838833" y="3124202"/>
            <a:ext cx="595184" cy="584771"/>
          </a:xfrm>
          <a:prstGeom prst="rect">
            <a:avLst/>
          </a:prstGeom>
          <a:noFill/>
        </p:spPr>
        <p:txBody>
          <a:bodyPr wrap="square" lIns="91435" tIns="45718" rIns="91435" bIns="45718" rtlCol="0">
            <a:spAutoFit/>
          </a:bodyPr>
          <a:lstStyle/>
          <a:p>
            <a:pPr algn="ctr"/>
            <a:r>
              <a:rPr lang="en-US" sz="32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 2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811160" y="3124201"/>
            <a:ext cx="595184" cy="584771"/>
          </a:xfrm>
          <a:prstGeom prst="rect">
            <a:avLst/>
          </a:prstGeom>
          <a:noFill/>
        </p:spPr>
        <p:txBody>
          <a:bodyPr wrap="square" lIns="91435" tIns="45718" rIns="91435" bIns="45718" rtlCol="0">
            <a:spAutoFit/>
          </a:bodyPr>
          <a:lstStyle/>
          <a:p>
            <a:pPr algn="ctr"/>
            <a:r>
              <a:rPr lang="en-US" sz="32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 1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045809" y="3158874"/>
            <a:ext cx="595184" cy="584771"/>
          </a:xfrm>
          <a:prstGeom prst="rect">
            <a:avLst/>
          </a:prstGeom>
          <a:noFill/>
        </p:spPr>
        <p:txBody>
          <a:bodyPr wrap="square" lIns="91435" tIns="45718" rIns="91435" bIns="45718" rtlCol="0">
            <a:spAutoFit/>
          </a:bodyPr>
          <a:lstStyle/>
          <a:p>
            <a:pPr algn="ctr"/>
            <a:r>
              <a:rPr lang="en-US" sz="32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 ,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124201" y="3124200"/>
            <a:ext cx="595184" cy="584771"/>
          </a:xfrm>
          <a:prstGeom prst="rect">
            <a:avLst/>
          </a:prstGeom>
          <a:noFill/>
        </p:spPr>
        <p:txBody>
          <a:bodyPr wrap="square" lIns="91435" tIns="45718" rIns="91435" bIns="45718" rtlCol="0">
            <a:spAutoFit/>
          </a:bodyPr>
          <a:lstStyle/>
          <a:p>
            <a:pPr algn="ctr"/>
            <a:r>
              <a:rPr lang="en-US" sz="32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 2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243516" y="3158874"/>
            <a:ext cx="595184" cy="584771"/>
          </a:xfrm>
          <a:prstGeom prst="rect">
            <a:avLst/>
          </a:prstGeom>
          <a:noFill/>
        </p:spPr>
        <p:txBody>
          <a:bodyPr wrap="square" lIns="91435" tIns="45718" rIns="91435" bIns="45718" rtlCol="0">
            <a:spAutoFit/>
          </a:bodyPr>
          <a:lstStyle/>
          <a:p>
            <a:pPr algn="ctr"/>
            <a:r>
              <a:rPr lang="en-US" sz="32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 4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065506" y="3708976"/>
            <a:ext cx="595184" cy="584771"/>
          </a:xfrm>
          <a:prstGeom prst="rect">
            <a:avLst/>
          </a:prstGeom>
          <a:noFill/>
        </p:spPr>
        <p:txBody>
          <a:bodyPr wrap="square" lIns="91435" tIns="45718" rIns="91435" bIns="45718" rtlCol="0">
            <a:spAutoFit/>
          </a:bodyPr>
          <a:lstStyle/>
          <a:p>
            <a:pPr algn="ctr"/>
            <a:r>
              <a:rPr lang="en-US" sz="32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 0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320878" y="3714930"/>
            <a:ext cx="595184" cy="584771"/>
          </a:xfrm>
          <a:prstGeom prst="rect">
            <a:avLst/>
          </a:prstGeom>
          <a:noFill/>
        </p:spPr>
        <p:txBody>
          <a:bodyPr wrap="square" lIns="91435" tIns="45718" rIns="91435" bIns="45718" rtlCol="0">
            <a:spAutoFit/>
          </a:bodyPr>
          <a:lstStyle/>
          <a:p>
            <a:pPr algn="ctr"/>
            <a:r>
              <a:rPr lang="en-US" sz="32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 3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501978" y="3143836"/>
            <a:ext cx="595184" cy="584771"/>
          </a:xfrm>
          <a:prstGeom prst="rect">
            <a:avLst/>
          </a:prstGeom>
          <a:noFill/>
        </p:spPr>
        <p:txBody>
          <a:bodyPr wrap="square" lIns="91435" tIns="45718" rIns="91435" bIns="45718" rtlCol="0">
            <a:spAutoFit/>
          </a:bodyPr>
          <a:lstStyle/>
          <a:p>
            <a:pPr algn="ctr"/>
            <a:r>
              <a:rPr lang="en-US" sz="32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 1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319849" y="4155376"/>
            <a:ext cx="595184" cy="584771"/>
          </a:xfrm>
          <a:prstGeom prst="rect">
            <a:avLst/>
          </a:prstGeom>
          <a:noFill/>
        </p:spPr>
        <p:txBody>
          <a:bodyPr wrap="square" lIns="91435" tIns="45718" rIns="91435" bIns="45718" rtlCol="0">
            <a:spAutoFit/>
          </a:bodyPr>
          <a:lstStyle/>
          <a:p>
            <a:pPr algn="ctr"/>
            <a:r>
              <a:rPr lang="en-US" sz="32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 0</a:t>
            </a:r>
          </a:p>
        </p:txBody>
      </p:sp>
      <p:sp>
        <p:nvSpPr>
          <p:cNvPr id="17" name="Rectangle 16"/>
          <p:cNvSpPr/>
          <p:nvPr/>
        </p:nvSpPr>
        <p:spPr>
          <a:xfrm>
            <a:off x="7772400" y="2718375"/>
            <a:ext cx="2362200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6286500" y="2097892"/>
            <a:ext cx="2133600" cy="584771"/>
          </a:xfrm>
          <a:prstGeom prst="rect">
            <a:avLst/>
          </a:prstGeom>
          <a:noFill/>
        </p:spPr>
        <p:txBody>
          <a:bodyPr wrap="square" lIns="91435" tIns="45718" rIns="91435" bIns="45718" rtlCol="0">
            <a:spAutoFit/>
          </a:bodyPr>
          <a:lstStyle/>
          <a:p>
            <a:pPr algn="ctr"/>
            <a:r>
              <a:rPr lang="en-US" sz="3200" b="1">
                <a:latin typeface="Times New Roman" pitchFamily="18" charset="0"/>
                <a:cs typeface="Times New Roman" pitchFamily="18" charset="0"/>
              </a:rPr>
              <a:t> 7</a:t>
            </a:r>
            <a:r>
              <a:rPr lang="vi-VN" sz="3200" b="1">
                <a:latin typeface="Times New Roman" pitchFamily="18" charset="0"/>
                <a:cs typeface="Times New Roman" pitchFamily="18" charset="0"/>
              </a:rPr>
              <a:t>6,8</a:t>
            </a:r>
            <a:r>
              <a:rPr lang="en-US" sz="3200" b="1"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vi-VN" sz="3200" b="1">
                <a:latin typeface="Times New Roman" pitchFamily="18" charset="0"/>
                <a:cs typeface="Times New Roman" pitchFamily="18" charset="0"/>
              </a:rPr>
              <a:t>8</a:t>
            </a:r>
            <a:endParaRPr lang="en-US" sz="32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Line 16"/>
          <p:cNvSpPr>
            <a:spLocks noChangeShapeType="1"/>
          </p:cNvSpPr>
          <p:nvPr/>
        </p:nvSpPr>
        <p:spPr bwMode="auto">
          <a:xfrm>
            <a:off x="8191500" y="2783689"/>
            <a:ext cx="0" cy="1524000"/>
          </a:xfrm>
          <a:prstGeom prst="line">
            <a:avLst/>
          </a:prstGeom>
          <a:noFill/>
          <a:ln w="28575">
            <a:solidFill>
              <a:srgbClr val="00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8" rIns="91435" bIns="45718"/>
          <a:lstStyle/>
          <a:p>
            <a:endParaRPr lang="en-US"/>
          </a:p>
        </p:txBody>
      </p:sp>
      <p:sp>
        <p:nvSpPr>
          <p:cNvPr id="20" name="Line 25"/>
          <p:cNvSpPr>
            <a:spLocks noChangeShapeType="1"/>
          </p:cNvSpPr>
          <p:nvPr/>
        </p:nvSpPr>
        <p:spPr bwMode="auto">
          <a:xfrm>
            <a:off x="8205916" y="3240889"/>
            <a:ext cx="914400" cy="0"/>
          </a:xfrm>
          <a:prstGeom prst="line">
            <a:avLst/>
          </a:prstGeom>
          <a:noFill/>
          <a:ln w="28575">
            <a:solidFill>
              <a:srgbClr val="00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8" rIns="91435" bIns="45718"/>
          <a:lstStyle/>
          <a:p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6819900" y="2656116"/>
            <a:ext cx="2133600" cy="584771"/>
          </a:xfrm>
          <a:prstGeom prst="rect">
            <a:avLst/>
          </a:prstGeom>
          <a:noFill/>
        </p:spPr>
        <p:txBody>
          <a:bodyPr wrap="square" lIns="91435" tIns="45718" rIns="91435" bIns="45718" rtlCol="0">
            <a:spAutoFit/>
          </a:bodyPr>
          <a:lstStyle/>
          <a:p>
            <a:pPr algn="ctr"/>
            <a:r>
              <a:rPr lang="en-US" sz="3200">
                <a:latin typeface="Times New Roman" pitchFamily="18" charset="0"/>
                <a:cs typeface="Times New Roman" pitchFamily="18" charset="0"/>
              </a:rPr>
              <a:t> 7</a:t>
            </a:r>
            <a:r>
              <a:rPr lang="vi-VN" sz="3200">
                <a:latin typeface="Times New Roman" pitchFamily="18" charset="0"/>
                <a:cs typeface="Times New Roman" pitchFamily="18" charset="0"/>
              </a:rPr>
              <a:t>6,8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vi-VN" sz="3200">
                <a:latin typeface="Times New Roman" pitchFamily="18" charset="0"/>
                <a:cs typeface="Times New Roman" pitchFamily="18" charset="0"/>
              </a:rPr>
              <a:t>8</a:t>
            </a:r>
            <a:endParaRPr lang="en-US" sz="3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067933" y="3240891"/>
            <a:ext cx="595184" cy="584771"/>
          </a:xfrm>
          <a:prstGeom prst="rect">
            <a:avLst/>
          </a:prstGeom>
          <a:noFill/>
        </p:spPr>
        <p:txBody>
          <a:bodyPr wrap="square" lIns="91435" tIns="45718" rIns="91435" bIns="45718" rtlCol="0">
            <a:spAutoFit/>
          </a:bodyPr>
          <a:lstStyle/>
          <a:p>
            <a:pPr algn="ctr"/>
            <a:r>
              <a:rPr lang="en-US" sz="320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vi-VN" sz="3200">
                <a:latin typeface="Times New Roman" pitchFamily="18" charset="0"/>
                <a:cs typeface="Times New Roman" pitchFamily="18" charset="0"/>
              </a:rPr>
              <a:t>9</a:t>
            </a:r>
            <a:endParaRPr lang="en-US" sz="3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365524" y="3275561"/>
            <a:ext cx="397476" cy="584771"/>
          </a:xfrm>
          <a:prstGeom prst="rect">
            <a:avLst/>
          </a:prstGeom>
          <a:noFill/>
        </p:spPr>
        <p:txBody>
          <a:bodyPr wrap="square" lIns="91435" tIns="45718" rIns="91435" bIns="45718" rtlCol="0">
            <a:spAutoFit/>
          </a:bodyPr>
          <a:lstStyle/>
          <a:p>
            <a:pPr algn="ctr"/>
            <a:r>
              <a:rPr lang="en-US" sz="3200">
                <a:latin typeface="Times New Roman" pitchFamily="18" charset="0"/>
                <a:cs typeface="Times New Roman" pitchFamily="18" charset="0"/>
              </a:rPr>
              <a:t> ,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353301" y="3240888"/>
            <a:ext cx="595184" cy="584771"/>
          </a:xfrm>
          <a:prstGeom prst="rect">
            <a:avLst/>
          </a:prstGeom>
          <a:noFill/>
        </p:spPr>
        <p:txBody>
          <a:bodyPr wrap="square" lIns="91435" tIns="45718" rIns="91435" bIns="45718" rtlCol="0">
            <a:spAutoFit/>
          </a:bodyPr>
          <a:lstStyle/>
          <a:p>
            <a:pPr algn="ctr"/>
            <a:r>
              <a:rPr lang="vi-VN" sz="3200">
                <a:latin typeface="Times New Roman" pitchFamily="18" charset="0"/>
                <a:cs typeface="Times New Roman" pitchFamily="18" charset="0"/>
              </a:rPr>
              <a:t>4</a:t>
            </a:r>
            <a:endParaRPr lang="en-US" sz="3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8472616" y="3275561"/>
            <a:ext cx="595184" cy="584771"/>
          </a:xfrm>
          <a:prstGeom prst="rect">
            <a:avLst/>
          </a:prstGeom>
          <a:noFill/>
        </p:spPr>
        <p:txBody>
          <a:bodyPr wrap="square" lIns="91435" tIns="45718" rIns="91435" bIns="45718" rtlCol="0">
            <a:spAutoFit/>
          </a:bodyPr>
          <a:lstStyle/>
          <a:p>
            <a:pPr algn="ctr"/>
            <a:r>
              <a:rPr lang="en-US" sz="320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vi-VN" sz="3200">
                <a:latin typeface="Times New Roman" pitchFamily="18" charset="0"/>
                <a:cs typeface="Times New Roman" pitchFamily="18" charset="0"/>
              </a:rPr>
              <a:t>6</a:t>
            </a:r>
            <a:endParaRPr lang="en-US" sz="3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467601" y="3886204"/>
            <a:ext cx="595184" cy="584771"/>
          </a:xfrm>
          <a:prstGeom prst="rect">
            <a:avLst/>
          </a:prstGeom>
          <a:noFill/>
        </p:spPr>
        <p:txBody>
          <a:bodyPr wrap="square" lIns="91435" tIns="45718" rIns="91435" bIns="45718" rtlCol="0">
            <a:spAutoFit/>
          </a:bodyPr>
          <a:lstStyle/>
          <a:p>
            <a:pPr algn="ctr"/>
            <a:r>
              <a:rPr lang="en-US" sz="3200">
                <a:latin typeface="Times New Roman" pitchFamily="18" charset="0"/>
                <a:cs typeface="Times New Roman" pitchFamily="18" charset="0"/>
              </a:rPr>
              <a:t>  0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7634416" y="3233061"/>
            <a:ext cx="595184" cy="584771"/>
          </a:xfrm>
          <a:prstGeom prst="rect">
            <a:avLst/>
          </a:prstGeom>
          <a:noFill/>
        </p:spPr>
        <p:txBody>
          <a:bodyPr wrap="square" lIns="91435" tIns="45718" rIns="91435" bIns="45718" rtlCol="0">
            <a:spAutoFit/>
          </a:bodyPr>
          <a:lstStyle/>
          <a:p>
            <a:pPr algn="ctr"/>
            <a:r>
              <a:rPr lang="vi-VN" sz="3200">
                <a:latin typeface="Times New Roman" pitchFamily="18" charset="0"/>
                <a:cs typeface="Times New Roman" pitchFamily="18" charset="0"/>
              </a:rPr>
              <a:t>8</a:t>
            </a:r>
            <a:endParaRPr lang="en-US" sz="320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9427246"/>
      </p:ext>
    </p:extLst>
  </p:cSld>
  <p:clrMapOvr>
    <a:masterClrMapping/>
  </p:clrMapOvr>
  <p:transition advTm="30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/>
      <p:bldP spid="7" grpId="1"/>
      <p:bldP spid="8" grpId="0"/>
      <p:bldP spid="9" grpId="0"/>
      <p:bldP spid="10" grpId="0"/>
      <p:bldP spid="10" grpId="1"/>
      <p:bldP spid="11" grpId="0"/>
      <p:bldP spid="11" grpId="1"/>
      <p:bldP spid="12" grpId="0"/>
      <p:bldP spid="13" grpId="0"/>
      <p:bldP spid="14" grpId="0"/>
      <p:bldP spid="15" grpId="0"/>
      <p:bldP spid="15" grpId="1"/>
      <p:bldP spid="16" grpId="0"/>
      <p:bldP spid="16" grpId="1"/>
      <p:bldP spid="19" grpId="0" animBg="1"/>
      <p:bldP spid="20" grpId="0" animBg="1"/>
      <p:bldP spid="21" grpId="0"/>
      <p:bldP spid="21" grpId="1"/>
      <p:bldP spid="22" grpId="0"/>
      <p:bldP spid="24" grpId="0"/>
      <p:bldP spid="24" grpId="1"/>
      <p:bldP spid="25" grpId="0"/>
      <p:bldP spid="25" grpId="1"/>
      <p:bldP spid="26" grpId="0"/>
      <p:bldP spid="30" grpId="0"/>
      <p:bldP spid="30" grpId="1"/>
      <p:bldP spid="31" grpId="0"/>
      <p:bldP spid="31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249829" y="1066801"/>
            <a:ext cx="3692347" cy="923326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91435" tIns="45718" rIns="91435" bIns="45718">
            <a:spAutoFit/>
          </a:bodyPr>
          <a:lstStyle/>
          <a:p>
            <a:pPr algn="ctr"/>
            <a:r>
              <a:rPr lang="vi-VN" sz="54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00CC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MỤC TIÊU</a:t>
            </a:r>
            <a:endParaRPr lang="en-US" sz="54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00CC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52600" y="2453164"/>
            <a:ext cx="8610600" cy="1200325"/>
          </a:xfrm>
          <a:prstGeom prst="rect">
            <a:avLst/>
          </a:prstGeom>
          <a:noFill/>
        </p:spPr>
        <p:txBody>
          <a:bodyPr wrap="square" lIns="91435" tIns="45718" rIns="91435" bIns="45718" rtlCol="0">
            <a:spAutoFit/>
          </a:bodyPr>
          <a:lstStyle/>
          <a:p>
            <a:pPr marL="571472" indent="-571472" algn="just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vi-VN" sz="3600" b="1" dirty="0"/>
              <a:t>Biết củng cố cách chia một số thập phân cho một số tự nhiên.</a:t>
            </a:r>
            <a:endParaRPr lang="en-US" sz="36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828800" y="4113075"/>
            <a:ext cx="8229600" cy="1754322"/>
          </a:xfrm>
          <a:prstGeom prst="rect">
            <a:avLst/>
          </a:prstGeom>
          <a:noFill/>
        </p:spPr>
        <p:txBody>
          <a:bodyPr wrap="square" lIns="91435" tIns="45718" rIns="91435" bIns="45718" rtlCol="0">
            <a:spAutoFit/>
          </a:bodyPr>
          <a:lstStyle/>
          <a:p>
            <a:pPr marL="571472" indent="-571472" algn="just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vi-VN" sz="3600" b="1" dirty="0"/>
              <a:t>Biết vận dụng kiến thức chia một số thập phân cho một số tự nhiên trong giải toán tỉ lệ.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2568377669"/>
      </p:ext>
    </p:extLst>
  </p:cSld>
  <p:clrMapOvr>
    <a:masterClrMapping/>
  </p:clrMapOvr>
  <p:transition advTm="30000">
    <p:random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657600" y="2057404"/>
            <a:ext cx="4876800" cy="1323435"/>
          </a:xfrm>
          <a:prstGeom prst="rect">
            <a:avLst/>
          </a:prstGeom>
          <a:noFill/>
        </p:spPr>
        <p:txBody>
          <a:bodyPr wrap="square" lIns="91435" tIns="45718" rIns="91435" bIns="45718" rtlCol="0">
            <a:spAutoFit/>
          </a:bodyPr>
          <a:lstStyle/>
          <a:p>
            <a:r>
              <a:rPr lang="en-US" sz="8000" dirty="0" err="1">
                <a:latin typeface="Victorian" pitchFamily="2" charset="0"/>
              </a:rPr>
              <a:t>Thực</a:t>
            </a:r>
            <a:r>
              <a:rPr lang="en-US" sz="8000" dirty="0">
                <a:latin typeface="Victorian" pitchFamily="2" charset="0"/>
              </a:rPr>
              <a:t> </a:t>
            </a:r>
            <a:r>
              <a:rPr lang="en-US" sz="8000" dirty="0" err="1">
                <a:latin typeface="Victorian" pitchFamily="2" charset="0"/>
              </a:rPr>
              <a:t>hành</a:t>
            </a:r>
            <a:endParaRPr lang="en-US" sz="8000" dirty="0">
              <a:latin typeface="Victori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2031550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0"/>
          <p:cNvSpPr>
            <a:spLocks noChangeArrowheads="1"/>
          </p:cNvSpPr>
          <p:nvPr/>
        </p:nvSpPr>
        <p:spPr bwMode="auto">
          <a:xfrm>
            <a:off x="1676403" y="76200"/>
            <a:ext cx="5542177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8" rIns="91435" bIns="45718"/>
          <a:lstStyle/>
          <a:p>
            <a:pPr marL="457177" indent="-457177">
              <a:spcBef>
                <a:spcPct val="20000"/>
              </a:spcBef>
              <a:buFont typeface="Wingdings" panose="05000000000000000000" pitchFamily="2" charset="2"/>
              <a:buChar char="v"/>
            </a:pPr>
            <a:r>
              <a:rPr lang="en-US" sz="3300" b="1" u="sng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300" b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1</a:t>
            </a:r>
            <a:r>
              <a:rPr lang="en-US" sz="33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3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33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3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33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endParaRPr lang="en-US" sz="33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ectangle 15"/>
          <p:cNvSpPr>
            <a:spLocks noChangeArrowheads="1"/>
          </p:cNvSpPr>
          <p:nvPr/>
        </p:nvSpPr>
        <p:spPr bwMode="auto">
          <a:xfrm>
            <a:off x="2360612" y="1600200"/>
            <a:ext cx="10668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8" rIns="91435" bIns="45718"/>
          <a:lstStyle/>
          <a:p>
            <a:pPr algn="ctr">
              <a:spcBef>
                <a:spcPct val="20000"/>
              </a:spcBef>
            </a:pPr>
            <a:r>
              <a:rPr lang="en-US" sz="3300" dirty="0">
                <a:latin typeface="Times New Roman" pitchFamily="18" charset="0"/>
                <a:cs typeface="Times New Roman" pitchFamily="18" charset="0"/>
              </a:rPr>
              <a:t>67,2 </a:t>
            </a:r>
          </a:p>
        </p:txBody>
      </p:sp>
      <p:sp>
        <p:nvSpPr>
          <p:cNvPr id="20" name="Rectangle 18"/>
          <p:cNvSpPr>
            <a:spLocks noChangeArrowheads="1"/>
          </p:cNvSpPr>
          <p:nvPr/>
        </p:nvSpPr>
        <p:spPr bwMode="auto">
          <a:xfrm>
            <a:off x="3427412" y="1577975"/>
            <a:ext cx="5334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8" rIns="91435" bIns="45718"/>
          <a:lstStyle/>
          <a:p>
            <a:pPr algn="ctr">
              <a:spcBef>
                <a:spcPct val="20000"/>
              </a:spcBef>
            </a:pPr>
            <a:r>
              <a:rPr lang="en-US" sz="3300">
                <a:latin typeface="Times New Roman" pitchFamily="18" charset="0"/>
                <a:cs typeface="Times New Roman" pitchFamily="18" charset="0"/>
              </a:rPr>
              <a:t>7 </a:t>
            </a:r>
          </a:p>
        </p:txBody>
      </p:sp>
      <p:sp>
        <p:nvSpPr>
          <p:cNvPr id="21" name="Rectangle 19"/>
          <p:cNvSpPr>
            <a:spLocks noChangeArrowheads="1"/>
          </p:cNvSpPr>
          <p:nvPr/>
        </p:nvSpPr>
        <p:spPr bwMode="auto">
          <a:xfrm>
            <a:off x="3503612" y="2187575"/>
            <a:ext cx="3810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8" rIns="91435" bIns="45718"/>
          <a:lstStyle/>
          <a:p>
            <a:pPr algn="ctr">
              <a:spcBef>
                <a:spcPct val="20000"/>
              </a:spcBef>
            </a:pPr>
            <a:r>
              <a:rPr lang="en-US" sz="3300">
                <a:latin typeface="Times New Roman" pitchFamily="18" charset="0"/>
                <a:cs typeface="Times New Roman" pitchFamily="18" charset="0"/>
              </a:rPr>
              <a:t>9 </a:t>
            </a:r>
          </a:p>
        </p:txBody>
      </p:sp>
      <p:sp>
        <p:nvSpPr>
          <p:cNvPr id="22" name="Rectangle 20"/>
          <p:cNvSpPr>
            <a:spLocks noChangeArrowheads="1"/>
          </p:cNvSpPr>
          <p:nvPr/>
        </p:nvSpPr>
        <p:spPr bwMode="auto">
          <a:xfrm>
            <a:off x="2589212" y="2187575"/>
            <a:ext cx="3810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8" rIns="91435" bIns="45718"/>
          <a:lstStyle/>
          <a:p>
            <a:pPr algn="ctr">
              <a:spcBef>
                <a:spcPct val="20000"/>
              </a:spcBef>
            </a:pPr>
            <a:r>
              <a:rPr lang="en-US" sz="3300">
                <a:latin typeface="Times New Roman" pitchFamily="18" charset="0"/>
                <a:cs typeface="Times New Roman" pitchFamily="18" charset="0"/>
              </a:rPr>
              <a:t>4 </a:t>
            </a:r>
          </a:p>
        </p:txBody>
      </p:sp>
      <p:sp>
        <p:nvSpPr>
          <p:cNvPr id="23" name="Rectangle 21"/>
          <p:cNvSpPr>
            <a:spLocks noChangeArrowheads="1"/>
          </p:cNvSpPr>
          <p:nvPr/>
        </p:nvSpPr>
        <p:spPr bwMode="auto">
          <a:xfrm>
            <a:off x="3694112" y="2158743"/>
            <a:ext cx="3810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8" rIns="91435" bIns="45718"/>
          <a:lstStyle/>
          <a:p>
            <a:pPr algn="ctr">
              <a:spcBef>
                <a:spcPct val="20000"/>
              </a:spcBef>
            </a:pPr>
            <a:r>
              <a:rPr lang="en-US" sz="3300">
                <a:latin typeface="Times New Roman" pitchFamily="18" charset="0"/>
                <a:cs typeface="Times New Roman" pitchFamily="18" charset="0"/>
              </a:rPr>
              <a:t>, </a:t>
            </a:r>
          </a:p>
        </p:txBody>
      </p:sp>
      <p:sp>
        <p:nvSpPr>
          <p:cNvPr id="24" name="Rectangle 22"/>
          <p:cNvSpPr>
            <a:spLocks noChangeArrowheads="1"/>
          </p:cNvSpPr>
          <p:nvPr/>
        </p:nvSpPr>
        <p:spPr bwMode="auto">
          <a:xfrm>
            <a:off x="2946400" y="2187575"/>
            <a:ext cx="3810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8" rIns="91435" bIns="45718"/>
          <a:lstStyle/>
          <a:p>
            <a:pPr algn="ctr">
              <a:spcBef>
                <a:spcPct val="20000"/>
              </a:spcBef>
            </a:pPr>
            <a:r>
              <a:rPr lang="en-US" sz="3300">
                <a:latin typeface="Times New Roman" pitchFamily="18" charset="0"/>
                <a:cs typeface="Times New Roman" pitchFamily="18" charset="0"/>
              </a:rPr>
              <a:t>2 </a:t>
            </a:r>
          </a:p>
        </p:txBody>
      </p:sp>
      <p:sp>
        <p:nvSpPr>
          <p:cNvPr id="25" name="Rectangle 23"/>
          <p:cNvSpPr>
            <a:spLocks noChangeArrowheads="1"/>
          </p:cNvSpPr>
          <p:nvPr/>
        </p:nvSpPr>
        <p:spPr bwMode="auto">
          <a:xfrm>
            <a:off x="3884612" y="2209800"/>
            <a:ext cx="3810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8" rIns="91435" bIns="45718"/>
          <a:lstStyle/>
          <a:p>
            <a:pPr algn="ctr">
              <a:spcBef>
                <a:spcPct val="20000"/>
              </a:spcBef>
            </a:pPr>
            <a:r>
              <a:rPr lang="en-US" sz="3300">
                <a:latin typeface="Times New Roman" pitchFamily="18" charset="0"/>
                <a:cs typeface="Times New Roman" pitchFamily="18" charset="0"/>
              </a:rPr>
              <a:t>6 </a:t>
            </a:r>
          </a:p>
        </p:txBody>
      </p:sp>
      <p:sp>
        <p:nvSpPr>
          <p:cNvPr id="26" name="Rectangle 24"/>
          <p:cNvSpPr>
            <a:spLocks noChangeArrowheads="1"/>
          </p:cNvSpPr>
          <p:nvPr/>
        </p:nvSpPr>
        <p:spPr bwMode="auto">
          <a:xfrm>
            <a:off x="2946400" y="2644775"/>
            <a:ext cx="3810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8" rIns="91435" bIns="45718"/>
          <a:lstStyle/>
          <a:p>
            <a:pPr algn="ctr">
              <a:spcBef>
                <a:spcPct val="20000"/>
              </a:spcBef>
            </a:pPr>
            <a:r>
              <a:rPr lang="en-US" sz="3300">
                <a:latin typeface="Times New Roman" pitchFamily="18" charset="0"/>
                <a:cs typeface="Times New Roman" pitchFamily="18" charset="0"/>
              </a:rPr>
              <a:t>0 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3427413" y="1654175"/>
            <a:ext cx="987425" cy="990600"/>
            <a:chOff x="1903411" y="1654175"/>
            <a:chExt cx="987425" cy="990600"/>
          </a:xfrm>
        </p:grpSpPr>
        <p:sp>
          <p:nvSpPr>
            <p:cNvPr id="19" name="Line 16"/>
            <p:cNvSpPr>
              <a:spLocks noChangeShapeType="1"/>
            </p:cNvSpPr>
            <p:nvPr/>
          </p:nvSpPr>
          <p:spPr bwMode="auto">
            <a:xfrm>
              <a:off x="1903412" y="1654175"/>
              <a:ext cx="0" cy="9906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5" tIns="45718" rIns="91435" bIns="45718"/>
            <a:lstStyle/>
            <a:p>
              <a:endParaRPr lang="en-US"/>
            </a:p>
          </p:txBody>
        </p:sp>
        <p:sp>
          <p:nvSpPr>
            <p:cNvPr id="27" name="Line 25"/>
            <p:cNvSpPr>
              <a:spLocks noChangeShapeType="1"/>
            </p:cNvSpPr>
            <p:nvPr/>
          </p:nvSpPr>
          <p:spPr bwMode="auto">
            <a:xfrm>
              <a:off x="1903411" y="2111375"/>
              <a:ext cx="98742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5" tIns="45718" rIns="91435" bIns="45718"/>
            <a:lstStyle/>
            <a:p>
              <a:endParaRPr lang="en-US"/>
            </a:p>
          </p:txBody>
        </p:sp>
      </p:grpSp>
      <p:sp>
        <p:nvSpPr>
          <p:cNvPr id="28" name="Rectangle 41"/>
          <p:cNvSpPr>
            <a:spLocks noChangeArrowheads="1"/>
          </p:cNvSpPr>
          <p:nvPr/>
        </p:nvSpPr>
        <p:spPr bwMode="auto">
          <a:xfrm>
            <a:off x="9066212" y="2263775"/>
            <a:ext cx="5334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8" rIns="91435" bIns="45718"/>
          <a:lstStyle/>
          <a:p>
            <a:pPr algn="ctr">
              <a:spcBef>
                <a:spcPct val="20000"/>
              </a:spcBef>
            </a:pPr>
            <a:endParaRPr lang="en-US" sz="33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Rectangle 42"/>
          <p:cNvSpPr>
            <a:spLocks noChangeArrowheads="1"/>
          </p:cNvSpPr>
          <p:nvPr/>
        </p:nvSpPr>
        <p:spPr bwMode="auto">
          <a:xfrm>
            <a:off x="7791450" y="2111375"/>
            <a:ext cx="5334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8" rIns="91435" bIns="45718"/>
          <a:lstStyle/>
          <a:p>
            <a:pPr algn="ctr">
              <a:spcBef>
                <a:spcPct val="20000"/>
              </a:spcBef>
            </a:pPr>
            <a:endParaRPr lang="en-US" sz="3300" dirty="0"/>
          </a:p>
        </p:txBody>
      </p:sp>
      <p:sp>
        <p:nvSpPr>
          <p:cNvPr id="30" name="Rectangle 45"/>
          <p:cNvSpPr>
            <a:spLocks noChangeArrowheads="1"/>
          </p:cNvSpPr>
          <p:nvPr/>
        </p:nvSpPr>
        <p:spPr bwMode="auto">
          <a:xfrm>
            <a:off x="9448800" y="2254250"/>
            <a:ext cx="5334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8" rIns="91435" bIns="45718"/>
          <a:lstStyle/>
          <a:p>
            <a:pPr algn="ctr">
              <a:spcBef>
                <a:spcPct val="20000"/>
              </a:spcBef>
            </a:pPr>
            <a:endParaRPr lang="en-US" sz="33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Rectangle 46"/>
          <p:cNvSpPr>
            <a:spLocks noChangeArrowheads="1"/>
          </p:cNvSpPr>
          <p:nvPr/>
        </p:nvSpPr>
        <p:spPr bwMode="auto">
          <a:xfrm>
            <a:off x="9677400" y="2254250"/>
            <a:ext cx="5334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8" rIns="91435" bIns="45718"/>
          <a:lstStyle/>
          <a:p>
            <a:pPr algn="ctr">
              <a:spcBef>
                <a:spcPct val="20000"/>
              </a:spcBef>
            </a:pPr>
            <a:endParaRPr lang="en-US" sz="3300" dirty="0"/>
          </a:p>
        </p:txBody>
      </p:sp>
      <p:sp>
        <p:nvSpPr>
          <p:cNvPr id="32" name="Rectangle 48"/>
          <p:cNvSpPr>
            <a:spLocks noChangeArrowheads="1"/>
          </p:cNvSpPr>
          <p:nvPr/>
        </p:nvSpPr>
        <p:spPr bwMode="auto">
          <a:xfrm>
            <a:off x="8435978" y="2557463"/>
            <a:ext cx="35877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8" rIns="91435" bIns="45718"/>
          <a:lstStyle/>
          <a:p>
            <a:pPr algn="ctr">
              <a:spcBef>
                <a:spcPct val="20000"/>
              </a:spcBef>
            </a:pPr>
            <a:endParaRPr lang="en-US" sz="3300" dirty="0"/>
          </a:p>
        </p:txBody>
      </p:sp>
      <p:sp>
        <p:nvSpPr>
          <p:cNvPr id="33" name="Rectangle 49"/>
          <p:cNvSpPr>
            <a:spLocks noChangeArrowheads="1"/>
          </p:cNvSpPr>
          <p:nvPr/>
        </p:nvSpPr>
        <p:spPr bwMode="auto">
          <a:xfrm>
            <a:off x="8685215" y="2568575"/>
            <a:ext cx="35877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8" rIns="91435" bIns="45718"/>
          <a:lstStyle/>
          <a:p>
            <a:pPr algn="ctr">
              <a:spcBef>
                <a:spcPct val="20000"/>
              </a:spcBef>
            </a:pPr>
            <a:endParaRPr lang="en-US" sz="3300" dirty="0"/>
          </a:p>
        </p:txBody>
      </p:sp>
      <p:sp>
        <p:nvSpPr>
          <p:cNvPr id="34" name="Rectangle 4"/>
          <p:cNvSpPr>
            <a:spLocks noChangeArrowheads="1"/>
          </p:cNvSpPr>
          <p:nvPr/>
        </p:nvSpPr>
        <p:spPr bwMode="auto">
          <a:xfrm>
            <a:off x="2184400" y="990600"/>
            <a:ext cx="22860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8" rIns="91435" bIns="45718"/>
          <a:lstStyle/>
          <a:p>
            <a:pPr algn="ctr">
              <a:spcBef>
                <a:spcPct val="20000"/>
              </a:spcBef>
            </a:pPr>
            <a:r>
              <a:rPr lang="en-US" sz="33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a) 67,2 : 7</a:t>
            </a:r>
          </a:p>
        </p:txBody>
      </p:sp>
      <p:sp>
        <p:nvSpPr>
          <p:cNvPr id="35" name="Rectangle 5"/>
          <p:cNvSpPr>
            <a:spLocks noChangeArrowheads="1"/>
          </p:cNvSpPr>
          <p:nvPr/>
        </p:nvSpPr>
        <p:spPr bwMode="auto">
          <a:xfrm>
            <a:off x="6084329" y="994805"/>
            <a:ext cx="27432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8" rIns="91435" bIns="45718"/>
          <a:lstStyle/>
          <a:p>
            <a:pPr algn="ctr">
              <a:spcBef>
                <a:spcPct val="20000"/>
              </a:spcBef>
            </a:pPr>
            <a:r>
              <a:rPr lang="en-US" sz="33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b) 3,44 : 4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7775060" y="1654175"/>
            <a:ext cx="1143000" cy="914400"/>
            <a:chOff x="6251060" y="1654175"/>
            <a:chExt cx="1143000" cy="914400"/>
          </a:xfrm>
        </p:grpSpPr>
        <p:sp>
          <p:nvSpPr>
            <p:cNvPr id="36" name="Line 26"/>
            <p:cNvSpPr>
              <a:spLocks noChangeShapeType="1"/>
            </p:cNvSpPr>
            <p:nvPr/>
          </p:nvSpPr>
          <p:spPr bwMode="auto">
            <a:xfrm>
              <a:off x="6262172" y="1654175"/>
              <a:ext cx="5278" cy="9144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5" tIns="45718" rIns="91435" bIns="45718"/>
            <a:lstStyle/>
            <a:p>
              <a:endParaRPr lang="en-US"/>
            </a:p>
          </p:txBody>
        </p:sp>
        <p:sp>
          <p:nvSpPr>
            <p:cNvPr id="37" name="Line 27"/>
            <p:cNvSpPr>
              <a:spLocks noChangeShapeType="1"/>
            </p:cNvSpPr>
            <p:nvPr/>
          </p:nvSpPr>
          <p:spPr bwMode="auto">
            <a:xfrm>
              <a:off x="6251060" y="2111375"/>
              <a:ext cx="11430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5" tIns="45718" rIns="91435" bIns="45718"/>
            <a:lstStyle/>
            <a:p>
              <a:endParaRPr lang="en-US"/>
            </a:p>
          </p:txBody>
        </p:sp>
      </p:grpSp>
      <p:sp>
        <p:nvSpPr>
          <p:cNvPr id="38" name="Rectangle 28"/>
          <p:cNvSpPr>
            <a:spLocks noChangeArrowheads="1"/>
          </p:cNvSpPr>
          <p:nvPr/>
        </p:nvSpPr>
        <p:spPr bwMode="auto">
          <a:xfrm>
            <a:off x="6821916" y="1524000"/>
            <a:ext cx="10668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8" rIns="91435" bIns="45718"/>
          <a:lstStyle/>
          <a:p>
            <a:pPr algn="ctr">
              <a:spcBef>
                <a:spcPct val="20000"/>
              </a:spcBef>
            </a:pPr>
            <a:r>
              <a:rPr lang="en-US" sz="3300">
                <a:latin typeface="Times New Roman" pitchFamily="18" charset="0"/>
                <a:cs typeface="Times New Roman" pitchFamily="18" charset="0"/>
              </a:rPr>
              <a:t>3,44 </a:t>
            </a:r>
          </a:p>
        </p:txBody>
      </p:sp>
      <p:sp>
        <p:nvSpPr>
          <p:cNvPr id="39" name="Rectangle 29"/>
          <p:cNvSpPr>
            <a:spLocks noChangeArrowheads="1"/>
          </p:cNvSpPr>
          <p:nvPr/>
        </p:nvSpPr>
        <p:spPr bwMode="auto">
          <a:xfrm>
            <a:off x="7861728" y="1501775"/>
            <a:ext cx="5334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8" rIns="91435" bIns="45718"/>
          <a:lstStyle/>
          <a:p>
            <a:pPr algn="ctr">
              <a:spcBef>
                <a:spcPct val="20000"/>
              </a:spcBef>
            </a:pPr>
            <a:r>
              <a:rPr lang="en-US" sz="3300">
                <a:latin typeface="Times New Roman" pitchFamily="18" charset="0"/>
                <a:cs typeface="Times New Roman" pitchFamily="18" charset="0"/>
              </a:rPr>
              <a:t>4 </a:t>
            </a:r>
          </a:p>
        </p:txBody>
      </p:sp>
      <p:sp>
        <p:nvSpPr>
          <p:cNvPr id="40" name="Rectangle 30"/>
          <p:cNvSpPr>
            <a:spLocks noChangeArrowheads="1"/>
          </p:cNvSpPr>
          <p:nvPr/>
        </p:nvSpPr>
        <p:spPr bwMode="auto">
          <a:xfrm>
            <a:off x="7883953" y="2111375"/>
            <a:ext cx="3810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8" rIns="91435" bIns="45718"/>
          <a:lstStyle/>
          <a:p>
            <a:pPr algn="ctr">
              <a:spcBef>
                <a:spcPct val="20000"/>
              </a:spcBef>
            </a:pPr>
            <a:r>
              <a:rPr lang="en-US" sz="3300">
                <a:latin typeface="Times New Roman" pitchFamily="18" charset="0"/>
                <a:cs typeface="Times New Roman" pitchFamily="18" charset="0"/>
              </a:rPr>
              <a:t>0 </a:t>
            </a:r>
          </a:p>
        </p:txBody>
      </p:sp>
      <p:sp>
        <p:nvSpPr>
          <p:cNvPr id="41" name="Rectangle 31"/>
          <p:cNvSpPr>
            <a:spLocks noChangeArrowheads="1"/>
          </p:cNvSpPr>
          <p:nvPr/>
        </p:nvSpPr>
        <p:spPr bwMode="auto">
          <a:xfrm>
            <a:off x="7180692" y="2557463"/>
            <a:ext cx="34925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8" rIns="91435" bIns="45718"/>
          <a:lstStyle/>
          <a:p>
            <a:pPr>
              <a:spcBef>
                <a:spcPct val="20000"/>
              </a:spcBef>
            </a:pPr>
            <a:r>
              <a:rPr lang="en-US" sz="3300">
                <a:latin typeface="Times New Roman" pitchFamily="18" charset="0"/>
                <a:cs typeface="Times New Roman" pitchFamily="18" charset="0"/>
              </a:rPr>
              <a:t>2 </a:t>
            </a:r>
          </a:p>
        </p:txBody>
      </p:sp>
      <p:sp>
        <p:nvSpPr>
          <p:cNvPr id="42" name="Rectangle 34"/>
          <p:cNvSpPr>
            <a:spLocks noChangeArrowheads="1"/>
          </p:cNvSpPr>
          <p:nvPr/>
        </p:nvSpPr>
        <p:spPr bwMode="auto">
          <a:xfrm>
            <a:off x="7368661" y="2568575"/>
            <a:ext cx="34925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8" rIns="91435" bIns="45718"/>
          <a:lstStyle/>
          <a:p>
            <a:pPr>
              <a:spcBef>
                <a:spcPct val="20000"/>
              </a:spcBef>
            </a:pPr>
            <a:r>
              <a:rPr lang="en-US" sz="3300">
                <a:latin typeface="Times New Roman" pitchFamily="18" charset="0"/>
                <a:cs typeface="Times New Roman" pitchFamily="18" charset="0"/>
              </a:rPr>
              <a:t>4 </a:t>
            </a:r>
          </a:p>
        </p:txBody>
      </p:sp>
      <p:sp>
        <p:nvSpPr>
          <p:cNvPr id="43" name="Rectangle 35"/>
          <p:cNvSpPr>
            <a:spLocks noChangeArrowheads="1"/>
          </p:cNvSpPr>
          <p:nvPr/>
        </p:nvSpPr>
        <p:spPr bwMode="auto">
          <a:xfrm>
            <a:off x="8417353" y="2111375"/>
            <a:ext cx="3810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8" rIns="91435" bIns="45718"/>
          <a:lstStyle/>
          <a:p>
            <a:pPr algn="ctr">
              <a:spcBef>
                <a:spcPct val="20000"/>
              </a:spcBef>
            </a:pPr>
            <a:r>
              <a:rPr lang="en-US" sz="3300" dirty="0">
                <a:latin typeface="Times New Roman" pitchFamily="18" charset="0"/>
                <a:cs typeface="Times New Roman" pitchFamily="18" charset="0"/>
              </a:rPr>
              <a:t>6 </a:t>
            </a:r>
          </a:p>
        </p:txBody>
      </p:sp>
      <p:sp>
        <p:nvSpPr>
          <p:cNvPr id="44" name="Rectangle 36"/>
          <p:cNvSpPr>
            <a:spLocks noChangeArrowheads="1"/>
          </p:cNvSpPr>
          <p:nvPr/>
        </p:nvSpPr>
        <p:spPr bwMode="auto">
          <a:xfrm>
            <a:off x="7351197" y="3025775"/>
            <a:ext cx="3810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8" rIns="91435" bIns="45718"/>
          <a:lstStyle/>
          <a:p>
            <a:pPr algn="ctr">
              <a:spcBef>
                <a:spcPct val="20000"/>
              </a:spcBef>
            </a:pPr>
            <a:r>
              <a:rPr lang="en-US" sz="3300">
                <a:latin typeface="Times New Roman" pitchFamily="18" charset="0"/>
                <a:cs typeface="Times New Roman" pitchFamily="18" charset="0"/>
              </a:rPr>
              <a:t>0 </a:t>
            </a:r>
          </a:p>
        </p:txBody>
      </p:sp>
      <p:sp>
        <p:nvSpPr>
          <p:cNvPr id="45" name="Rectangle 54"/>
          <p:cNvSpPr>
            <a:spLocks noChangeArrowheads="1"/>
          </p:cNvSpPr>
          <p:nvPr/>
        </p:nvSpPr>
        <p:spPr bwMode="auto">
          <a:xfrm>
            <a:off x="6858428" y="2111375"/>
            <a:ext cx="34925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8" rIns="91435" bIns="45718"/>
          <a:lstStyle/>
          <a:p>
            <a:pPr>
              <a:spcBef>
                <a:spcPct val="20000"/>
              </a:spcBef>
            </a:pPr>
            <a:r>
              <a:rPr lang="en-US" sz="3300">
                <a:latin typeface="Times New Roman" pitchFamily="18" charset="0"/>
                <a:cs typeface="Times New Roman" pitchFamily="18" charset="0"/>
              </a:rPr>
              <a:t>3 </a:t>
            </a:r>
          </a:p>
        </p:txBody>
      </p:sp>
      <p:sp>
        <p:nvSpPr>
          <p:cNvPr id="46" name="Rectangle 55"/>
          <p:cNvSpPr>
            <a:spLocks noChangeArrowheads="1"/>
          </p:cNvSpPr>
          <p:nvPr/>
        </p:nvSpPr>
        <p:spPr bwMode="auto">
          <a:xfrm>
            <a:off x="7198153" y="2111375"/>
            <a:ext cx="34925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8" rIns="91435" bIns="45718"/>
          <a:lstStyle/>
          <a:p>
            <a:pPr>
              <a:spcBef>
                <a:spcPct val="20000"/>
              </a:spcBef>
            </a:pPr>
            <a:r>
              <a:rPr lang="en-US" sz="3300">
                <a:latin typeface="Times New Roman" pitchFamily="18" charset="0"/>
                <a:cs typeface="Times New Roman" pitchFamily="18" charset="0"/>
              </a:rPr>
              <a:t>4 </a:t>
            </a:r>
          </a:p>
        </p:txBody>
      </p:sp>
      <p:sp>
        <p:nvSpPr>
          <p:cNvPr id="47" name="Rectangle 32"/>
          <p:cNvSpPr>
            <a:spLocks noChangeArrowheads="1"/>
          </p:cNvSpPr>
          <p:nvPr/>
        </p:nvSpPr>
        <p:spPr bwMode="auto">
          <a:xfrm>
            <a:off x="8052228" y="2133600"/>
            <a:ext cx="3810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8" rIns="91435" bIns="45718"/>
          <a:lstStyle/>
          <a:p>
            <a:pPr algn="ctr">
              <a:spcBef>
                <a:spcPct val="20000"/>
              </a:spcBef>
            </a:pPr>
            <a:r>
              <a:rPr lang="en-US" sz="3300" dirty="0">
                <a:latin typeface="Times New Roman" pitchFamily="18" charset="0"/>
                <a:cs typeface="Times New Roman" pitchFamily="18" charset="0"/>
              </a:rPr>
              <a:t>, </a:t>
            </a:r>
          </a:p>
        </p:txBody>
      </p:sp>
      <p:sp>
        <p:nvSpPr>
          <p:cNvPr id="48" name="Rectangle 33"/>
          <p:cNvSpPr>
            <a:spLocks noChangeArrowheads="1"/>
          </p:cNvSpPr>
          <p:nvPr/>
        </p:nvSpPr>
        <p:spPr bwMode="auto">
          <a:xfrm>
            <a:off x="8204628" y="2101850"/>
            <a:ext cx="3810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8" rIns="91435" bIns="45718"/>
          <a:lstStyle/>
          <a:p>
            <a:pPr algn="ctr">
              <a:spcBef>
                <a:spcPct val="20000"/>
              </a:spcBef>
            </a:pPr>
            <a:r>
              <a:rPr lang="en-US" sz="3300">
                <a:latin typeface="Times New Roman" pitchFamily="18" charset="0"/>
                <a:cs typeface="Times New Roman" pitchFamily="18" charset="0"/>
              </a:rPr>
              <a:t>8 </a:t>
            </a:r>
          </a:p>
        </p:txBody>
      </p:sp>
      <p:sp>
        <p:nvSpPr>
          <p:cNvPr id="49" name="Rectangle 5"/>
          <p:cNvSpPr>
            <a:spLocks noChangeArrowheads="1"/>
          </p:cNvSpPr>
          <p:nvPr/>
        </p:nvSpPr>
        <p:spPr bwMode="auto">
          <a:xfrm>
            <a:off x="1981200" y="3356920"/>
            <a:ext cx="27432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8" rIns="91435" bIns="45718"/>
          <a:lstStyle/>
          <a:p>
            <a:pPr algn="ctr">
              <a:spcBef>
                <a:spcPct val="20000"/>
              </a:spcBef>
            </a:pPr>
            <a:r>
              <a:rPr lang="en-US" sz="33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33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)  42,7 : 7</a:t>
            </a:r>
            <a:endParaRPr lang="en-US" sz="33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Rectangle 13"/>
          <p:cNvSpPr>
            <a:spLocks noChangeArrowheads="1"/>
          </p:cNvSpPr>
          <p:nvPr/>
        </p:nvSpPr>
        <p:spPr bwMode="auto">
          <a:xfrm>
            <a:off x="6221627" y="3367217"/>
            <a:ext cx="27432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8" rIns="91435" bIns="45718"/>
          <a:lstStyle/>
          <a:p>
            <a:pPr algn="ctr">
              <a:spcBef>
                <a:spcPct val="20000"/>
              </a:spcBef>
            </a:pPr>
            <a:r>
              <a:rPr lang="en-US" sz="33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d) 46,827 : 9</a:t>
            </a:r>
          </a:p>
        </p:txBody>
      </p:sp>
      <p:sp>
        <p:nvSpPr>
          <p:cNvPr id="51" name="Rectangle 31"/>
          <p:cNvSpPr>
            <a:spLocks noChangeArrowheads="1"/>
          </p:cNvSpPr>
          <p:nvPr/>
        </p:nvSpPr>
        <p:spPr bwMode="auto">
          <a:xfrm>
            <a:off x="3897313" y="5119817"/>
            <a:ext cx="34925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8" rIns="91435" bIns="45718"/>
          <a:lstStyle/>
          <a:p>
            <a:pPr>
              <a:spcBef>
                <a:spcPct val="20000"/>
              </a:spcBef>
            </a:pPr>
            <a:r>
              <a:rPr lang="en-US" sz="3300" dirty="0"/>
              <a:t> 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3619500" y="4227643"/>
            <a:ext cx="1143000" cy="978188"/>
            <a:chOff x="2095500" y="4227643"/>
            <a:chExt cx="1143000" cy="978188"/>
          </a:xfrm>
        </p:grpSpPr>
        <p:sp>
          <p:nvSpPr>
            <p:cNvPr id="52" name="Line 26"/>
            <p:cNvSpPr>
              <a:spLocks noChangeShapeType="1"/>
            </p:cNvSpPr>
            <p:nvPr/>
          </p:nvSpPr>
          <p:spPr bwMode="auto">
            <a:xfrm flipH="1">
              <a:off x="2106612" y="4227643"/>
              <a:ext cx="0" cy="9781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5" tIns="45718" rIns="91435" bIns="45718"/>
            <a:lstStyle/>
            <a:p>
              <a:endParaRPr lang="en-US"/>
            </a:p>
          </p:txBody>
        </p:sp>
        <p:sp>
          <p:nvSpPr>
            <p:cNvPr id="53" name="Line 27"/>
            <p:cNvSpPr>
              <a:spLocks noChangeShapeType="1"/>
            </p:cNvSpPr>
            <p:nvPr/>
          </p:nvSpPr>
          <p:spPr bwMode="auto">
            <a:xfrm>
              <a:off x="2095500" y="4684842"/>
              <a:ext cx="11430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5" tIns="45718" rIns="91435" bIns="45718"/>
            <a:lstStyle/>
            <a:p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54" name="Rectangle 28"/>
          <p:cNvSpPr>
            <a:spLocks noChangeArrowheads="1"/>
          </p:cNvSpPr>
          <p:nvPr/>
        </p:nvSpPr>
        <p:spPr bwMode="auto">
          <a:xfrm>
            <a:off x="2590800" y="4097467"/>
            <a:ext cx="10668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8" rIns="91435" bIns="45718"/>
          <a:lstStyle/>
          <a:p>
            <a:pPr algn="ctr">
              <a:spcBef>
                <a:spcPct val="20000"/>
              </a:spcBef>
            </a:pPr>
            <a:r>
              <a:rPr lang="en-US" sz="3300" dirty="0">
                <a:latin typeface="Times New Roman" pitchFamily="18" charset="0"/>
                <a:cs typeface="Times New Roman" pitchFamily="18" charset="0"/>
              </a:rPr>
              <a:t>42,7 </a:t>
            </a:r>
          </a:p>
        </p:txBody>
      </p:sp>
      <p:sp>
        <p:nvSpPr>
          <p:cNvPr id="55" name="Rectangle 29"/>
          <p:cNvSpPr>
            <a:spLocks noChangeArrowheads="1"/>
          </p:cNvSpPr>
          <p:nvPr/>
        </p:nvSpPr>
        <p:spPr bwMode="auto">
          <a:xfrm>
            <a:off x="3630612" y="4075242"/>
            <a:ext cx="5334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8" rIns="91435" bIns="45718"/>
          <a:lstStyle/>
          <a:p>
            <a:pPr algn="ctr">
              <a:spcBef>
                <a:spcPct val="20000"/>
              </a:spcBef>
            </a:pPr>
            <a:r>
              <a:rPr lang="en-US" sz="3300" dirty="0">
                <a:latin typeface="Times New Roman" pitchFamily="18" charset="0"/>
                <a:cs typeface="Times New Roman" pitchFamily="18" charset="0"/>
              </a:rPr>
              <a:t>7 </a:t>
            </a:r>
          </a:p>
        </p:txBody>
      </p:sp>
      <p:sp>
        <p:nvSpPr>
          <p:cNvPr id="56" name="Rectangle 30"/>
          <p:cNvSpPr>
            <a:spLocks noChangeArrowheads="1"/>
          </p:cNvSpPr>
          <p:nvPr/>
        </p:nvSpPr>
        <p:spPr bwMode="auto">
          <a:xfrm>
            <a:off x="3652837" y="4684842"/>
            <a:ext cx="3810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8" rIns="91435" bIns="45718"/>
          <a:lstStyle/>
          <a:p>
            <a:pPr algn="ctr">
              <a:spcBef>
                <a:spcPct val="20000"/>
              </a:spcBef>
            </a:pPr>
            <a:r>
              <a:rPr lang="en-US" sz="3300" dirty="0">
                <a:latin typeface="Times New Roman" pitchFamily="18" charset="0"/>
                <a:cs typeface="Times New Roman" pitchFamily="18" charset="0"/>
              </a:rPr>
              <a:t>6 </a:t>
            </a:r>
          </a:p>
        </p:txBody>
      </p:sp>
      <p:sp>
        <p:nvSpPr>
          <p:cNvPr id="57" name="Rectangle 33"/>
          <p:cNvSpPr>
            <a:spLocks noChangeArrowheads="1"/>
          </p:cNvSpPr>
          <p:nvPr/>
        </p:nvSpPr>
        <p:spPr bwMode="auto">
          <a:xfrm>
            <a:off x="4033837" y="4698532"/>
            <a:ext cx="3810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8" rIns="91435" bIns="45718"/>
          <a:lstStyle/>
          <a:p>
            <a:pPr algn="ctr">
              <a:spcBef>
                <a:spcPct val="20000"/>
              </a:spcBef>
            </a:pPr>
            <a:r>
              <a:rPr lang="en-US" sz="3300" dirty="0">
                <a:latin typeface="Times New Roman" pitchFamily="18" charset="0"/>
                <a:cs typeface="Times New Roman" pitchFamily="18" charset="0"/>
              </a:rPr>
              <a:t>1 </a:t>
            </a:r>
          </a:p>
        </p:txBody>
      </p:sp>
      <p:sp>
        <p:nvSpPr>
          <p:cNvPr id="58" name="Rectangle 34"/>
          <p:cNvSpPr>
            <a:spLocks noChangeArrowheads="1"/>
          </p:cNvSpPr>
          <p:nvPr/>
        </p:nvSpPr>
        <p:spPr bwMode="auto">
          <a:xfrm>
            <a:off x="3198526" y="4596230"/>
            <a:ext cx="34925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8" rIns="91435" bIns="45718"/>
          <a:lstStyle/>
          <a:p>
            <a:pPr>
              <a:spcBef>
                <a:spcPct val="20000"/>
              </a:spcBef>
            </a:pPr>
            <a:r>
              <a:rPr lang="en-US" sz="3300" dirty="0">
                <a:latin typeface="Times New Roman" pitchFamily="18" charset="0"/>
                <a:cs typeface="Times New Roman" pitchFamily="18" charset="0"/>
              </a:rPr>
              <a:t>7 </a:t>
            </a:r>
          </a:p>
        </p:txBody>
      </p:sp>
      <p:sp>
        <p:nvSpPr>
          <p:cNvPr id="59" name="Rectangle 36"/>
          <p:cNvSpPr>
            <a:spLocks noChangeArrowheads="1"/>
          </p:cNvSpPr>
          <p:nvPr/>
        </p:nvSpPr>
        <p:spPr bwMode="auto">
          <a:xfrm>
            <a:off x="3195637" y="5065842"/>
            <a:ext cx="3810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8" rIns="91435" bIns="45718"/>
          <a:lstStyle/>
          <a:p>
            <a:pPr algn="ctr">
              <a:spcBef>
                <a:spcPct val="20000"/>
              </a:spcBef>
            </a:pPr>
            <a:r>
              <a:rPr lang="en-US" sz="3300" dirty="0">
                <a:latin typeface="Times New Roman" pitchFamily="18" charset="0"/>
                <a:cs typeface="Times New Roman" pitchFamily="18" charset="0"/>
              </a:rPr>
              <a:t>0 </a:t>
            </a:r>
          </a:p>
        </p:txBody>
      </p:sp>
      <p:sp>
        <p:nvSpPr>
          <p:cNvPr id="60" name="Rectangle 55"/>
          <p:cNvSpPr>
            <a:spLocks noChangeArrowheads="1"/>
          </p:cNvSpPr>
          <p:nvPr/>
        </p:nvSpPr>
        <p:spPr bwMode="auto">
          <a:xfrm>
            <a:off x="2866449" y="4617012"/>
            <a:ext cx="34925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8" rIns="91435" bIns="45718"/>
          <a:lstStyle/>
          <a:p>
            <a:pPr>
              <a:spcBef>
                <a:spcPct val="20000"/>
              </a:spcBef>
            </a:pPr>
            <a:r>
              <a:rPr lang="en-US" sz="3300" dirty="0">
                <a:latin typeface="Times New Roman" pitchFamily="18" charset="0"/>
                <a:cs typeface="Times New Roman" pitchFamily="18" charset="0"/>
              </a:rPr>
              <a:t>0 </a:t>
            </a:r>
          </a:p>
        </p:txBody>
      </p:sp>
      <p:sp>
        <p:nvSpPr>
          <p:cNvPr id="61" name="Rectangle 32"/>
          <p:cNvSpPr>
            <a:spLocks noChangeArrowheads="1"/>
          </p:cNvSpPr>
          <p:nvPr/>
        </p:nvSpPr>
        <p:spPr bwMode="auto">
          <a:xfrm>
            <a:off x="3843337" y="4698532"/>
            <a:ext cx="3810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8" rIns="91435" bIns="45718"/>
          <a:lstStyle/>
          <a:p>
            <a:pPr algn="ctr">
              <a:spcBef>
                <a:spcPct val="20000"/>
              </a:spcBef>
            </a:pPr>
            <a:r>
              <a:rPr lang="en-US" sz="3300" dirty="0">
                <a:latin typeface="Times New Roman" pitchFamily="18" charset="0"/>
                <a:cs typeface="Times New Roman" pitchFamily="18" charset="0"/>
              </a:rPr>
              <a:t>, </a:t>
            </a:r>
          </a:p>
        </p:txBody>
      </p:sp>
      <p:sp>
        <p:nvSpPr>
          <p:cNvPr id="63" name="Rectangle 39"/>
          <p:cNvSpPr>
            <a:spLocks noChangeArrowheads="1"/>
          </p:cNvSpPr>
          <p:nvPr/>
        </p:nvSpPr>
        <p:spPr bwMode="auto">
          <a:xfrm>
            <a:off x="6450227" y="4053017"/>
            <a:ext cx="16002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8" rIns="91435" bIns="45718"/>
          <a:lstStyle/>
          <a:p>
            <a:pPr algn="ctr">
              <a:spcBef>
                <a:spcPct val="20000"/>
              </a:spcBef>
            </a:pPr>
            <a:r>
              <a:rPr lang="en-US" sz="3300" dirty="0">
                <a:latin typeface="Times New Roman" pitchFamily="18" charset="0"/>
                <a:cs typeface="Times New Roman" pitchFamily="18" charset="0"/>
              </a:rPr>
              <a:t>46,827</a:t>
            </a:r>
          </a:p>
        </p:txBody>
      </p:sp>
      <p:sp>
        <p:nvSpPr>
          <p:cNvPr id="64" name="Rectangle 40"/>
          <p:cNvSpPr>
            <a:spLocks noChangeArrowheads="1"/>
          </p:cNvSpPr>
          <p:nvPr/>
        </p:nvSpPr>
        <p:spPr bwMode="auto">
          <a:xfrm>
            <a:off x="7974227" y="4053017"/>
            <a:ext cx="5334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8" rIns="91435" bIns="45718"/>
          <a:lstStyle/>
          <a:p>
            <a:pPr algn="ctr">
              <a:spcBef>
                <a:spcPct val="20000"/>
              </a:spcBef>
            </a:pPr>
            <a:r>
              <a:rPr lang="en-US" sz="3300" dirty="0">
                <a:latin typeface="Times New Roman" pitchFamily="18" charset="0"/>
                <a:cs typeface="Times New Roman" pitchFamily="18" charset="0"/>
              </a:rPr>
              <a:t>9</a:t>
            </a:r>
          </a:p>
        </p:txBody>
      </p:sp>
      <p:sp>
        <p:nvSpPr>
          <p:cNvPr id="65" name="Rectangle 41"/>
          <p:cNvSpPr>
            <a:spLocks noChangeArrowheads="1"/>
          </p:cNvSpPr>
          <p:nvPr/>
        </p:nvSpPr>
        <p:spPr bwMode="auto">
          <a:xfrm>
            <a:off x="7974227" y="4662617"/>
            <a:ext cx="5334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8" rIns="91435" bIns="45718"/>
          <a:lstStyle/>
          <a:p>
            <a:pPr algn="ctr">
              <a:spcBef>
                <a:spcPct val="20000"/>
              </a:spcBef>
            </a:pPr>
            <a:r>
              <a:rPr lang="en-US" sz="3300"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66" name="Rectangle 42"/>
          <p:cNvSpPr>
            <a:spLocks noChangeArrowheads="1"/>
          </p:cNvSpPr>
          <p:nvPr/>
        </p:nvSpPr>
        <p:spPr bwMode="auto">
          <a:xfrm>
            <a:off x="6699465" y="4662617"/>
            <a:ext cx="5334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8" rIns="91435" bIns="45718"/>
          <a:lstStyle/>
          <a:p>
            <a:pPr algn="ctr">
              <a:spcBef>
                <a:spcPct val="20000"/>
              </a:spcBef>
            </a:pPr>
            <a:r>
              <a:rPr lang="en-US" sz="3300" dirty="0"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67" name="Rectangle 44"/>
          <p:cNvSpPr>
            <a:spLocks noChangeArrowheads="1"/>
          </p:cNvSpPr>
          <p:nvPr/>
        </p:nvSpPr>
        <p:spPr bwMode="auto">
          <a:xfrm>
            <a:off x="7016965" y="4662617"/>
            <a:ext cx="5334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8" rIns="91435" bIns="45718"/>
          <a:lstStyle/>
          <a:p>
            <a:pPr algn="ctr">
              <a:spcBef>
                <a:spcPct val="20000"/>
              </a:spcBef>
            </a:pPr>
            <a:r>
              <a:rPr lang="en-US" sz="3300"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  <p:sp>
        <p:nvSpPr>
          <p:cNvPr id="68" name="Rectangle 46"/>
          <p:cNvSpPr>
            <a:spLocks noChangeArrowheads="1"/>
          </p:cNvSpPr>
          <p:nvPr/>
        </p:nvSpPr>
        <p:spPr bwMode="auto">
          <a:xfrm>
            <a:off x="8585415" y="4653092"/>
            <a:ext cx="5334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8" rIns="91435" bIns="45718"/>
          <a:lstStyle/>
          <a:p>
            <a:pPr algn="ctr">
              <a:spcBef>
                <a:spcPct val="20000"/>
              </a:spcBef>
            </a:pPr>
            <a:r>
              <a:rPr lang="en-US" sz="3300"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69" name="Rectangle 47"/>
          <p:cNvSpPr>
            <a:spLocks noChangeArrowheads="1"/>
          </p:cNvSpPr>
          <p:nvPr/>
        </p:nvSpPr>
        <p:spPr bwMode="auto">
          <a:xfrm>
            <a:off x="7091577" y="5119817"/>
            <a:ext cx="3810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8" rIns="91435" bIns="45718"/>
          <a:lstStyle/>
          <a:p>
            <a:pPr algn="ctr">
              <a:spcBef>
                <a:spcPct val="20000"/>
              </a:spcBef>
            </a:pPr>
            <a:r>
              <a:rPr lang="en-US" sz="3300">
                <a:latin typeface="Times New Roman" pitchFamily="18" charset="0"/>
                <a:cs typeface="Times New Roman" pitchFamily="18" charset="0"/>
              </a:rPr>
              <a:t>0 </a:t>
            </a:r>
          </a:p>
        </p:txBody>
      </p:sp>
      <p:sp>
        <p:nvSpPr>
          <p:cNvPr id="70" name="Rectangle 48"/>
          <p:cNvSpPr>
            <a:spLocks noChangeArrowheads="1"/>
          </p:cNvSpPr>
          <p:nvPr/>
        </p:nvSpPr>
        <p:spPr bwMode="auto">
          <a:xfrm>
            <a:off x="7343993" y="5108705"/>
            <a:ext cx="35877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8" rIns="91435" bIns="45718"/>
          <a:lstStyle/>
          <a:p>
            <a:pPr algn="ctr">
              <a:spcBef>
                <a:spcPct val="20000"/>
              </a:spcBef>
            </a:pPr>
            <a:r>
              <a:rPr lang="en-US" sz="3300" dirty="0"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71" name="Rectangle 49"/>
          <p:cNvSpPr>
            <a:spLocks noChangeArrowheads="1"/>
          </p:cNvSpPr>
          <p:nvPr/>
        </p:nvSpPr>
        <p:spPr bwMode="auto">
          <a:xfrm>
            <a:off x="7573021" y="5612844"/>
            <a:ext cx="35877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8" rIns="91435" bIns="45718"/>
          <a:lstStyle/>
          <a:p>
            <a:pPr algn="ctr">
              <a:spcBef>
                <a:spcPct val="20000"/>
              </a:spcBef>
            </a:pPr>
            <a:r>
              <a:rPr lang="en-US" sz="3300"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sp>
        <p:nvSpPr>
          <p:cNvPr id="72" name="Rectangle 50"/>
          <p:cNvSpPr>
            <a:spLocks noChangeArrowheads="1"/>
          </p:cNvSpPr>
          <p:nvPr/>
        </p:nvSpPr>
        <p:spPr bwMode="auto">
          <a:xfrm>
            <a:off x="8844177" y="4653092"/>
            <a:ext cx="5334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8" rIns="91435" bIns="45718"/>
          <a:lstStyle/>
          <a:p>
            <a:pPr algn="ctr">
              <a:spcBef>
                <a:spcPct val="20000"/>
              </a:spcBef>
            </a:pPr>
            <a:r>
              <a:rPr lang="en-US" sz="3300"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73" name="Rectangle 51"/>
          <p:cNvSpPr>
            <a:spLocks noChangeArrowheads="1"/>
          </p:cNvSpPr>
          <p:nvPr/>
        </p:nvSpPr>
        <p:spPr bwMode="auto">
          <a:xfrm>
            <a:off x="7577352" y="6096000"/>
            <a:ext cx="3810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8" rIns="91435" bIns="45718"/>
          <a:lstStyle/>
          <a:p>
            <a:pPr algn="ctr">
              <a:spcBef>
                <a:spcPct val="20000"/>
              </a:spcBef>
            </a:pPr>
            <a:r>
              <a:rPr lang="en-US" sz="3300">
                <a:latin typeface="Times New Roman" pitchFamily="18" charset="0"/>
                <a:cs typeface="Times New Roman" pitchFamily="18" charset="0"/>
              </a:rPr>
              <a:t>0 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7974227" y="4053021"/>
            <a:ext cx="838200" cy="1152813"/>
            <a:chOff x="6450227" y="4053018"/>
            <a:chExt cx="838200" cy="1152813"/>
          </a:xfrm>
        </p:grpSpPr>
        <p:sp>
          <p:nvSpPr>
            <p:cNvPr id="62" name="Line 37"/>
            <p:cNvSpPr>
              <a:spLocks noChangeShapeType="1"/>
            </p:cNvSpPr>
            <p:nvPr/>
          </p:nvSpPr>
          <p:spPr bwMode="auto">
            <a:xfrm>
              <a:off x="6450227" y="4053018"/>
              <a:ext cx="0" cy="115281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5" tIns="45718" rIns="91435" bIns="45718"/>
            <a:lstStyle/>
            <a:p>
              <a:endParaRPr lang="en-US"/>
            </a:p>
          </p:txBody>
        </p:sp>
        <p:sp>
          <p:nvSpPr>
            <p:cNvPr id="74" name="Line 38"/>
            <p:cNvSpPr>
              <a:spLocks noChangeShapeType="1"/>
            </p:cNvSpPr>
            <p:nvPr/>
          </p:nvSpPr>
          <p:spPr bwMode="auto">
            <a:xfrm>
              <a:off x="6450227" y="4662617"/>
              <a:ext cx="8382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5" tIns="45718" rIns="91435" bIns="45718"/>
            <a:lstStyle/>
            <a:p>
              <a:endParaRPr lang="en-US"/>
            </a:p>
          </p:txBody>
        </p:sp>
      </p:grpSp>
      <p:sp>
        <p:nvSpPr>
          <p:cNvPr id="75" name="Rectangle 43"/>
          <p:cNvSpPr>
            <a:spLocks noChangeArrowheads="1"/>
          </p:cNvSpPr>
          <p:nvPr/>
        </p:nvSpPr>
        <p:spPr bwMode="auto">
          <a:xfrm>
            <a:off x="8126627" y="4653092"/>
            <a:ext cx="5334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8" rIns="91435" bIns="45718"/>
          <a:lstStyle/>
          <a:p>
            <a:pPr algn="ctr">
              <a:spcBef>
                <a:spcPct val="20000"/>
              </a:spcBef>
            </a:pPr>
            <a:r>
              <a:rPr lang="en-US" sz="3300">
                <a:latin typeface="Times New Roman" pitchFamily="18" charset="0"/>
                <a:cs typeface="Times New Roman" pitchFamily="18" charset="0"/>
              </a:rPr>
              <a:t>,</a:t>
            </a:r>
          </a:p>
        </p:txBody>
      </p:sp>
      <p:sp>
        <p:nvSpPr>
          <p:cNvPr id="76" name="Rectangle 45"/>
          <p:cNvSpPr>
            <a:spLocks noChangeArrowheads="1"/>
          </p:cNvSpPr>
          <p:nvPr/>
        </p:nvSpPr>
        <p:spPr bwMode="auto">
          <a:xfrm>
            <a:off x="8320774" y="4654082"/>
            <a:ext cx="5334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8" rIns="91435" bIns="45718"/>
          <a:lstStyle/>
          <a:p>
            <a:pPr algn="ctr">
              <a:spcBef>
                <a:spcPct val="20000"/>
              </a:spcBef>
            </a:pPr>
            <a:r>
              <a:rPr lang="en-US" sz="3300"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77" name="Rectangle 76"/>
          <p:cNvSpPr>
            <a:spLocks noChangeArrowheads="1"/>
          </p:cNvSpPr>
          <p:nvPr/>
        </p:nvSpPr>
        <p:spPr bwMode="auto">
          <a:xfrm>
            <a:off x="7317005" y="5592249"/>
            <a:ext cx="35877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8" rIns="91435" bIns="45718"/>
          <a:lstStyle/>
          <a:p>
            <a:pPr algn="ctr">
              <a:spcBef>
                <a:spcPct val="20000"/>
              </a:spcBef>
            </a:pPr>
            <a:r>
              <a:rPr lang="en-US" sz="3300" dirty="0"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423350147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2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2" presetClass="entr" presetSubtype="2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2" presetClass="entr" presetSubtype="2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2" presetClass="entr" presetSubtype="2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9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>
                      <p:stCondLst>
                        <p:cond delay="indefinite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0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4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1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5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6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9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0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3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4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1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2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5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6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3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4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7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8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1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2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8" grpId="0"/>
      <p:bldP spid="29" grpId="0"/>
      <p:bldP spid="32" grpId="0"/>
      <p:bldP spid="33" grpId="0"/>
      <p:bldP spid="34" grpId="0"/>
      <p:bldP spid="35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4" grpId="0"/>
      <p:bldP spid="55" grpId="0"/>
      <p:bldP spid="56" grpId="0"/>
      <p:bldP spid="57" grpId="0"/>
      <p:bldP spid="58" grpId="0"/>
      <p:bldP spid="59" grpId="0"/>
      <p:bldP spid="60" grpId="0"/>
      <p:bldP spid="61" grpId="0"/>
      <p:bldP spid="63" grpId="0"/>
      <p:bldP spid="64" grpId="0"/>
      <p:bldP spid="65" grpId="0"/>
      <p:bldP spid="66" grpId="0"/>
      <p:bldP spid="67" grpId="0"/>
      <p:bldP spid="68" grpId="0"/>
      <p:bldP spid="69" grpId="0"/>
      <p:bldP spid="70" grpId="0"/>
      <p:bldP spid="71" grpId="0"/>
      <p:bldP spid="72" grpId="0"/>
      <p:bldP spid="73" grpId="0"/>
      <p:bldP spid="75" grpId="0"/>
      <p:bldP spid="76" grpId="0"/>
      <p:bldP spid="7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2514600" y="457204"/>
            <a:ext cx="2057400" cy="731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09" tIns="65304" rIns="130609" bIns="65304"/>
          <a:lstStyle>
            <a:lvl1pPr marL="490538" indent="-490538" defTabSz="1306513">
              <a:spcBef>
                <a:spcPct val="20000"/>
              </a:spcBef>
              <a:buChar char="•"/>
              <a:defRPr sz="4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1062038" indent="-409575" defTabSz="1306513">
              <a:spcBef>
                <a:spcPct val="20000"/>
              </a:spcBef>
              <a:buChar char="–"/>
              <a:defRPr sz="4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633538" indent="-327025" defTabSz="1306513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2286000" indent="-327025" defTabSz="1306513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938463" indent="-325438" defTabSz="1306513">
              <a:spcBef>
                <a:spcPct val="20000"/>
              </a:spcBef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33956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8528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43100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7672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buFont typeface="Wingdings" panose="05000000000000000000" pitchFamily="2" charset="2"/>
              <a:buChar char="v"/>
            </a:pPr>
            <a:r>
              <a:rPr lang="en-US" altLang="en-US" sz="4000" b="1" u="sng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Bài</a:t>
            </a:r>
            <a:r>
              <a:rPr lang="en-US" altLang="en-US" sz="4000" b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2:</a:t>
            </a:r>
          </a:p>
        </p:txBody>
      </p:sp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1858966" y="1466854"/>
            <a:ext cx="4389437" cy="731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09" tIns="65304" rIns="130609" bIns="65304"/>
          <a:lstStyle>
            <a:lvl1pPr marL="490538" indent="-490538" defTabSz="1306513">
              <a:spcBef>
                <a:spcPct val="20000"/>
              </a:spcBef>
              <a:buChar char="•"/>
              <a:defRPr sz="4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1062038" indent="-409575" defTabSz="1306513">
              <a:spcBef>
                <a:spcPct val="20000"/>
              </a:spcBef>
              <a:buChar char="–"/>
              <a:defRPr sz="4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633538" indent="-327025" defTabSz="1306513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2286000" indent="-327025" defTabSz="1306513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938463" indent="-325438" defTabSz="1306513">
              <a:spcBef>
                <a:spcPct val="20000"/>
              </a:spcBef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33956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8528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43100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7672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buFontTx/>
              <a:buNone/>
            </a:pPr>
            <a:r>
              <a:rPr lang="en-US" altLang="en-US" sz="3600" b="1">
                <a:latin typeface="Times New Roman" pitchFamily="18" charset="0"/>
              </a:rPr>
              <a:t>a) 22,44 : 18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3962401" y="2427287"/>
            <a:ext cx="1706564" cy="2560638"/>
            <a:chOff x="2438400" y="2427287"/>
            <a:chExt cx="1706564" cy="2560638"/>
          </a:xfrm>
        </p:grpSpPr>
        <p:sp>
          <p:nvSpPr>
            <p:cNvPr id="4" name="Line 7"/>
            <p:cNvSpPr>
              <a:spLocks noChangeShapeType="1"/>
            </p:cNvSpPr>
            <p:nvPr/>
          </p:nvSpPr>
          <p:spPr bwMode="auto">
            <a:xfrm>
              <a:off x="2438400" y="2427287"/>
              <a:ext cx="0" cy="256063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5" tIns="45718" rIns="91435" bIns="45718"/>
            <a:lstStyle/>
            <a:p>
              <a:endParaRPr lang="en-US" sz="1600"/>
            </a:p>
          </p:txBody>
        </p:sp>
        <p:sp>
          <p:nvSpPr>
            <p:cNvPr id="5" name="Line 8"/>
            <p:cNvSpPr>
              <a:spLocks noChangeShapeType="1"/>
            </p:cNvSpPr>
            <p:nvPr/>
          </p:nvSpPr>
          <p:spPr bwMode="auto">
            <a:xfrm>
              <a:off x="2438401" y="3113087"/>
              <a:ext cx="1706563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5" tIns="45718" rIns="91435" bIns="45718"/>
            <a:lstStyle/>
            <a:p>
              <a:endParaRPr lang="en-US" sz="1600"/>
            </a:p>
          </p:txBody>
        </p:sp>
      </p:grp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2433641" y="2397129"/>
            <a:ext cx="2193925" cy="731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09" tIns="65304" rIns="130609" bIns="65304"/>
          <a:lstStyle>
            <a:lvl1pPr marL="490538" indent="-490538" defTabSz="1306513">
              <a:spcBef>
                <a:spcPct val="20000"/>
              </a:spcBef>
              <a:buChar char="•"/>
              <a:defRPr sz="4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1062038" indent="-409575" defTabSz="1306513">
              <a:spcBef>
                <a:spcPct val="20000"/>
              </a:spcBef>
              <a:buChar char="–"/>
              <a:defRPr sz="4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633538" indent="-327025" defTabSz="1306513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2286000" indent="-327025" defTabSz="1306513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938463" indent="-325438" defTabSz="1306513">
              <a:spcBef>
                <a:spcPct val="20000"/>
              </a:spcBef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33956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8528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43100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7672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buFontTx/>
              <a:buNone/>
            </a:pPr>
            <a:r>
              <a:rPr lang="en-US" altLang="en-US" sz="3600" b="1">
                <a:latin typeface="Times New Roman" pitchFamily="18" charset="0"/>
              </a:rPr>
              <a:t>22,44</a:t>
            </a:r>
          </a:p>
        </p:txBody>
      </p:sp>
      <p:sp>
        <p:nvSpPr>
          <p:cNvPr id="7" name="Rectangle 10"/>
          <p:cNvSpPr>
            <a:spLocks noChangeArrowheads="1"/>
          </p:cNvSpPr>
          <p:nvPr/>
        </p:nvSpPr>
        <p:spPr bwMode="auto">
          <a:xfrm>
            <a:off x="4191003" y="2397129"/>
            <a:ext cx="1096963" cy="731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09" tIns="65304" rIns="130609" bIns="65304"/>
          <a:lstStyle>
            <a:lvl1pPr marL="490538" indent="-490538" defTabSz="1306513">
              <a:spcBef>
                <a:spcPct val="20000"/>
              </a:spcBef>
              <a:buChar char="•"/>
              <a:defRPr sz="4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1062038" indent="-409575" defTabSz="1306513">
              <a:spcBef>
                <a:spcPct val="20000"/>
              </a:spcBef>
              <a:buChar char="–"/>
              <a:defRPr sz="4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633538" indent="-327025" defTabSz="1306513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2286000" indent="-327025" defTabSz="1306513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938463" indent="-325438" defTabSz="1306513">
              <a:spcBef>
                <a:spcPct val="20000"/>
              </a:spcBef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33956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8528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43100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7672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buFontTx/>
              <a:buNone/>
            </a:pPr>
            <a:r>
              <a:rPr lang="en-US" altLang="en-US" sz="3600" b="1">
                <a:latin typeface="Times New Roman" pitchFamily="18" charset="0"/>
              </a:rPr>
              <a:t>18</a:t>
            </a:r>
          </a:p>
        </p:txBody>
      </p:sp>
      <p:sp>
        <p:nvSpPr>
          <p:cNvPr id="8" name="Rectangle 11"/>
          <p:cNvSpPr>
            <a:spLocks noChangeArrowheads="1"/>
          </p:cNvSpPr>
          <p:nvPr/>
        </p:nvSpPr>
        <p:spPr bwMode="auto">
          <a:xfrm>
            <a:off x="2613028" y="2957512"/>
            <a:ext cx="544513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09" tIns="65304" rIns="130609" bIns="65304"/>
          <a:lstStyle>
            <a:lvl1pPr marL="490538" indent="-490538" defTabSz="1306513">
              <a:spcBef>
                <a:spcPct val="20000"/>
              </a:spcBef>
              <a:buChar char="•"/>
              <a:defRPr sz="4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1062038" indent="-409575" defTabSz="1306513">
              <a:spcBef>
                <a:spcPct val="20000"/>
              </a:spcBef>
              <a:buChar char="–"/>
              <a:defRPr sz="4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633538" indent="-327025" defTabSz="1306513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2286000" indent="-327025" defTabSz="1306513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938463" indent="-325438" defTabSz="1306513">
              <a:spcBef>
                <a:spcPct val="20000"/>
              </a:spcBef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33956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8528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43100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7672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buFontTx/>
              <a:buNone/>
            </a:pPr>
            <a:r>
              <a:rPr lang="en-US" altLang="en-US" sz="3600" b="1">
                <a:latin typeface="Times New Roman" pitchFamily="18" charset="0"/>
              </a:rPr>
              <a:t>4</a:t>
            </a:r>
          </a:p>
        </p:txBody>
      </p:sp>
      <p:sp>
        <p:nvSpPr>
          <p:cNvPr id="9" name="Rectangle 12"/>
          <p:cNvSpPr>
            <a:spLocks noChangeArrowheads="1"/>
          </p:cNvSpPr>
          <p:nvPr/>
        </p:nvSpPr>
        <p:spPr bwMode="auto">
          <a:xfrm>
            <a:off x="4038600" y="2960687"/>
            <a:ext cx="427038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09" tIns="65304" rIns="130609" bIns="65304"/>
          <a:lstStyle>
            <a:lvl1pPr marL="490538" indent="-490538" defTabSz="1306513">
              <a:spcBef>
                <a:spcPct val="20000"/>
              </a:spcBef>
              <a:buChar char="•"/>
              <a:defRPr sz="4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1062038" indent="-409575" defTabSz="1306513">
              <a:spcBef>
                <a:spcPct val="20000"/>
              </a:spcBef>
              <a:buChar char="–"/>
              <a:defRPr sz="4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633538" indent="-327025" defTabSz="1306513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2286000" indent="-327025" defTabSz="1306513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938463" indent="-325438" defTabSz="1306513">
              <a:spcBef>
                <a:spcPct val="20000"/>
              </a:spcBef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33956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8528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43100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7672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buFontTx/>
              <a:buNone/>
            </a:pPr>
            <a:r>
              <a:rPr lang="en-US" altLang="en-US" sz="3600" b="1">
                <a:latin typeface="Times New Roman" pitchFamily="18" charset="0"/>
              </a:rPr>
              <a:t>1</a:t>
            </a:r>
          </a:p>
        </p:txBody>
      </p:sp>
      <p:sp>
        <p:nvSpPr>
          <p:cNvPr id="10" name="Rectangle 13"/>
          <p:cNvSpPr>
            <a:spLocks noChangeArrowheads="1"/>
          </p:cNvSpPr>
          <p:nvPr/>
        </p:nvSpPr>
        <p:spPr bwMode="auto">
          <a:xfrm>
            <a:off x="4253460" y="2960687"/>
            <a:ext cx="427038" cy="731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09" tIns="65304" rIns="130609" bIns="65304"/>
          <a:lstStyle>
            <a:lvl1pPr marL="490538" indent="-490538" defTabSz="1306513">
              <a:spcBef>
                <a:spcPct val="20000"/>
              </a:spcBef>
              <a:buChar char="•"/>
              <a:defRPr sz="4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1062038" indent="-409575" defTabSz="1306513">
              <a:spcBef>
                <a:spcPct val="20000"/>
              </a:spcBef>
              <a:buChar char="–"/>
              <a:defRPr sz="4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633538" indent="-327025" defTabSz="1306513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2286000" indent="-327025" defTabSz="1306513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938463" indent="-325438" defTabSz="1306513">
              <a:spcBef>
                <a:spcPct val="20000"/>
              </a:spcBef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33956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8528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43100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7672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buFontTx/>
              <a:buNone/>
            </a:pPr>
            <a:r>
              <a:rPr lang="en-US" altLang="en-US" sz="3600" b="1">
                <a:latin typeface="Times New Roman" pitchFamily="18" charset="0"/>
              </a:rPr>
              <a:t>,</a:t>
            </a:r>
          </a:p>
        </p:txBody>
      </p:sp>
      <p:sp>
        <p:nvSpPr>
          <p:cNvPr id="11" name="Rectangle 14"/>
          <p:cNvSpPr>
            <a:spLocks noChangeArrowheads="1"/>
          </p:cNvSpPr>
          <p:nvPr/>
        </p:nvSpPr>
        <p:spPr bwMode="auto">
          <a:xfrm>
            <a:off x="3048000" y="2960687"/>
            <a:ext cx="731838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09" tIns="65304" rIns="130609" bIns="65304"/>
          <a:lstStyle>
            <a:lvl1pPr marL="490538" indent="-490538" defTabSz="1306513">
              <a:spcBef>
                <a:spcPct val="20000"/>
              </a:spcBef>
              <a:buChar char="•"/>
              <a:defRPr sz="4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1062038" indent="-409575" defTabSz="1306513">
              <a:spcBef>
                <a:spcPct val="20000"/>
              </a:spcBef>
              <a:buChar char="–"/>
              <a:defRPr sz="4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633538" indent="-327025" defTabSz="1306513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2286000" indent="-327025" defTabSz="1306513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938463" indent="-325438" defTabSz="1306513">
              <a:spcBef>
                <a:spcPct val="20000"/>
              </a:spcBef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33956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8528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43100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7672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buFontTx/>
              <a:buNone/>
            </a:pPr>
            <a:r>
              <a:rPr lang="en-US" altLang="en-US" sz="3600" b="1">
                <a:latin typeface="Times New Roman" pitchFamily="18" charset="0"/>
              </a:rPr>
              <a:t>4</a:t>
            </a:r>
          </a:p>
        </p:txBody>
      </p:sp>
      <p:sp>
        <p:nvSpPr>
          <p:cNvPr id="12" name="Rectangle 15"/>
          <p:cNvSpPr>
            <a:spLocks noChangeArrowheads="1"/>
          </p:cNvSpPr>
          <p:nvPr/>
        </p:nvSpPr>
        <p:spPr bwMode="auto">
          <a:xfrm>
            <a:off x="4437090" y="2960687"/>
            <a:ext cx="579438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09" tIns="65304" rIns="130609" bIns="65304"/>
          <a:lstStyle>
            <a:lvl1pPr marL="490538" indent="-490538" defTabSz="1306513">
              <a:spcBef>
                <a:spcPct val="20000"/>
              </a:spcBef>
              <a:buChar char="•"/>
              <a:defRPr sz="4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1062038" indent="-409575" defTabSz="1306513">
              <a:spcBef>
                <a:spcPct val="20000"/>
              </a:spcBef>
              <a:buChar char="–"/>
              <a:defRPr sz="4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633538" indent="-327025" defTabSz="1306513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2286000" indent="-327025" defTabSz="1306513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938463" indent="-325438" defTabSz="1306513">
              <a:spcBef>
                <a:spcPct val="20000"/>
              </a:spcBef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33956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8528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43100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7672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buFontTx/>
              <a:buNone/>
            </a:pPr>
            <a:r>
              <a:rPr lang="en-US" altLang="en-US" sz="3600" b="1">
                <a:latin typeface="Times New Roman" pitchFamily="18" charset="0"/>
              </a:rPr>
              <a:t>2</a:t>
            </a:r>
          </a:p>
        </p:txBody>
      </p:sp>
      <p:sp>
        <p:nvSpPr>
          <p:cNvPr id="13" name="Rectangle 16"/>
          <p:cNvSpPr>
            <a:spLocks noChangeArrowheads="1"/>
          </p:cNvSpPr>
          <p:nvPr/>
        </p:nvSpPr>
        <p:spPr bwMode="auto">
          <a:xfrm>
            <a:off x="3048000" y="3494087"/>
            <a:ext cx="533400" cy="731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09" tIns="65304" rIns="130609" bIns="65304"/>
          <a:lstStyle>
            <a:lvl1pPr marL="490538" indent="-490538" defTabSz="1306513">
              <a:spcBef>
                <a:spcPct val="20000"/>
              </a:spcBef>
              <a:buChar char="•"/>
              <a:defRPr sz="4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1062038" indent="-409575" defTabSz="1306513">
              <a:spcBef>
                <a:spcPct val="20000"/>
              </a:spcBef>
              <a:buChar char="–"/>
              <a:defRPr sz="4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633538" indent="-327025" defTabSz="1306513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2286000" indent="-327025" defTabSz="1306513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938463" indent="-325438" defTabSz="1306513">
              <a:spcBef>
                <a:spcPct val="20000"/>
              </a:spcBef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33956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8528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43100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7672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buFontTx/>
              <a:buNone/>
            </a:pPr>
            <a:r>
              <a:rPr lang="en-US" altLang="en-US" sz="3600" b="1">
                <a:latin typeface="Times New Roman" pitchFamily="18" charset="0"/>
              </a:rPr>
              <a:t>8</a:t>
            </a:r>
          </a:p>
        </p:txBody>
      </p:sp>
      <p:sp>
        <p:nvSpPr>
          <p:cNvPr id="14" name="Rectangle 17"/>
          <p:cNvSpPr>
            <a:spLocks noChangeArrowheads="1"/>
          </p:cNvSpPr>
          <p:nvPr/>
        </p:nvSpPr>
        <p:spPr bwMode="auto">
          <a:xfrm>
            <a:off x="3322638" y="3494087"/>
            <a:ext cx="728662" cy="731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09" tIns="65304" rIns="130609" bIns="65304"/>
          <a:lstStyle>
            <a:lvl1pPr marL="490538" indent="-490538" defTabSz="1306513">
              <a:spcBef>
                <a:spcPct val="20000"/>
              </a:spcBef>
              <a:buChar char="•"/>
              <a:defRPr sz="4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1062038" indent="-409575" defTabSz="1306513">
              <a:spcBef>
                <a:spcPct val="20000"/>
              </a:spcBef>
              <a:buChar char="–"/>
              <a:defRPr sz="4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633538" indent="-327025" defTabSz="1306513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2286000" indent="-327025" defTabSz="1306513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938463" indent="-325438" defTabSz="1306513">
              <a:spcBef>
                <a:spcPct val="20000"/>
              </a:spcBef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33956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8528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43100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7672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buFontTx/>
              <a:buNone/>
            </a:pPr>
            <a:r>
              <a:rPr lang="en-US" altLang="en-US" sz="3600" b="1">
                <a:latin typeface="Times New Roman" pitchFamily="18" charset="0"/>
              </a:rPr>
              <a:t>4</a:t>
            </a:r>
          </a:p>
        </p:txBody>
      </p:sp>
      <p:sp>
        <p:nvSpPr>
          <p:cNvPr id="15" name="Rectangle 18"/>
          <p:cNvSpPr>
            <a:spLocks noChangeArrowheads="1"/>
          </p:cNvSpPr>
          <p:nvPr/>
        </p:nvSpPr>
        <p:spPr bwMode="auto">
          <a:xfrm>
            <a:off x="4648202" y="2982912"/>
            <a:ext cx="731837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09" tIns="65304" rIns="130609" bIns="65304"/>
          <a:lstStyle>
            <a:lvl1pPr marL="490538" indent="-490538" defTabSz="1306513">
              <a:spcBef>
                <a:spcPct val="20000"/>
              </a:spcBef>
              <a:buChar char="•"/>
              <a:defRPr sz="4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1062038" indent="-409575" defTabSz="1306513">
              <a:spcBef>
                <a:spcPct val="20000"/>
              </a:spcBef>
              <a:buChar char="–"/>
              <a:defRPr sz="4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633538" indent="-327025" defTabSz="1306513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2286000" indent="-327025" defTabSz="1306513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938463" indent="-325438" defTabSz="1306513">
              <a:spcBef>
                <a:spcPct val="20000"/>
              </a:spcBef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33956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8528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43100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7672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buFontTx/>
              <a:buNone/>
            </a:pPr>
            <a:r>
              <a:rPr lang="en-US" altLang="en-US" sz="3600" b="1">
                <a:latin typeface="Times New Roman" pitchFamily="18" charset="0"/>
              </a:rPr>
              <a:t>4</a:t>
            </a:r>
          </a:p>
        </p:txBody>
      </p:sp>
      <p:sp>
        <p:nvSpPr>
          <p:cNvPr id="16" name="Rectangle 19"/>
          <p:cNvSpPr>
            <a:spLocks noChangeArrowheads="1"/>
          </p:cNvSpPr>
          <p:nvPr/>
        </p:nvSpPr>
        <p:spPr bwMode="auto">
          <a:xfrm>
            <a:off x="3048003" y="4027487"/>
            <a:ext cx="1096963" cy="731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09" tIns="65304" rIns="130609" bIns="65304"/>
          <a:lstStyle>
            <a:lvl1pPr marL="490538" indent="-490538" defTabSz="1306513">
              <a:spcBef>
                <a:spcPct val="20000"/>
              </a:spcBef>
              <a:buChar char="•"/>
              <a:defRPr sz="4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1062038" indent="-409575" defTabSz="1306513">
              <a:spcBef>
                <a:spcPct val="20000"/>
              </a:spcBef>
              <a:buChar char="–"/>
              <a:defRPr sz="4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633538" indent="-327025" defTabSz="1306513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2286000" indent="-327025" defTabSz="1306513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938463" indent="-325438" defTabSz="1306513">
              <a:spcBef>
                <a:spcPct val="20000"/>
              </a:spcBef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33956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8528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43100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7672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buFontTx/>
              <a:buNone/>
            </a:pPr>
            <a:r>
              <a:rPr lang="en-US" altLang="en-US" sz="3600" b="1">
                <a:latin typeface="Times New Roman" pitchFamily="18" charset="0"/>
              </a:rPr>
              <a:t>12</a:t>
            </a:r>
          </a:p>
        </p:txBody>
      </p:sp>
      <p:sp>
        <p:nvSpPr>
          <p:cNvPr id="17" name="Line 57"/>
          <p:cNvSpPr>
            <a:spLocks noChangeShapeType="1"/>
          </p:cNvSpPr>
          <p:nvPr/>
        </p:nvSpPr>
        <p:spPr bwMode="auto">
          <a:xfrm>
            <a:off x="3124200" y="3113087"/>
            <a:ext cx="0" cy="121920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8" rIns="91435" bIns="45718"/>
          <a:lstStyle/>
          <a:p>
            <a:endParaRPr lang="en-US" sz="1600"/>
          </a:p>
        </p:txBody>
      </p:sp>
      <p:sp>
        <p:nvSpPr>
          <p:cNvPr id="18" name="Text Box 59"/>
          <p:cNvSpPr txBox="1">
            <a:spLocks noChangeArrowheads="1"/>
          </p:cNvSpPr>
          <p:nvPr/>
        </p:nvSpPr>
        <p:spPr bwMode="auto">
          <a:xfrm>
            <a:off x="6324600" y="1676404"/>
            <a:ext cx="3962400" cy="584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1" tIns="45716" rIns="91431" bIns="45716">
            <a:spAutoFit/>
          </a:bodyPr>
          <a:lstStyle>
            <a:lvl1pPr defTabSz="13065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458788" defTabSz="13065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defTabSz="13065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defTabSz="13065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1827213" defTabSz="13065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284413" defTabSz="13065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741613" defTabSz="13065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198813" defTabSz="13065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656013" defTabSz="13065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 bị chia: 22,44</a:t>
            </a:r>
          </a:p>
        </p:txBody>
      </p:sp>
      <p:sp>
        <p:nvSpPr>
          <p:cNvPr id="19" name="Text Box 60"/>
          <p:cNvSpPr txBox="1">
            <a:spLocks noChangeArrowheads="1"/>
          </p:cNvSpPr>
          <p:nvPr/>
        </p:nvSpPr>
        <p:spPr bwMode="auto">
          <a:xfrm>
            <a:off x="6400800" y="2438403"/>
            <a:ext cx="3962400" cy="584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1" tIns="45716" rIns="91431" bIns="45716">
            <a:spAutoFit/>
          </a:bodyPr>
          <a:lstStyle>
            <a:lvl1pPr defTabSz="13065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458788" defTabSz="13065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defTabSz="13065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defTabSz="13065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1827213" defTabSz="13065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284413" defTabSz="13065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741613" defTabSz="13065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198813" defTabSz="13065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656013" defTabSz="13065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 chia: </a:t>
            </a:r>
            <a:r>
              <a:rPr lang="vi-VN" alt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alt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18</a:t>
            </a:r>
          </a:p>
        </p:txBody>
      </p:sp>
      <p:sp>
        <p:nvSpPr>
          <p:cNvPr id="20" name="Text Box 61"/>
          <p:cNvSpPr txBox="1">
            <a:spLocks noChangeArrowheads="1"/>
          </p:cNvSpPr>
          <p:nvPr/>
        </p:nvSpPr>
        <p:spPr bwMode="auto">
          <a:xfrm>
            <a:off x="6400800" y="3124203"/>
            <a:ext cx="3962400" cy="584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1" tIns="45716" rIns="91431" bIns="45716">
            <a:spAutoFit/>
          </a:bodyPr>
          <a:lstStyle>
            <a:lvl1pPr defTabSz="13065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458788" defTabSz="13065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defTabSz="13065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defTabSz="13065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1827213" defTabSz="13065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284413" defTabSz="13065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741613" defTabSz="13065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198813" defTabSz="13065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656013" defTabSz="13065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Thương: </a:t>
            </a:r>
            <a:r>
              <a:rPr lang="vi-VN" alt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1,24</a:t>
            </a:r>
          </a:p>
        </p:txBody>
      </p:sp>
      <p:sp>
        <p:nvSpPr>
          <p:cNvPr id="21" name="Text Box 62"/>
          <p:cNvSpPr txBox="1">
            <a:spLocks noChangeArrowheads="1"/>
          </p:cNvSpPr>
          <p:nvPr/>
        </p:nvSpPr>
        <p:spPr bwMode="auto">
          <a:xfrm>
            <a:off x="6477002" y="3962403"/>
            <a:ext cx="1415143" cy="584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1" tIns="45716" rIns="91431" bIns="45716">
            <a:spAutoFit/>
          </a:bodyPr>
          <a:lstStyle>
            <a:lvl1pPr defTabSz="13065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458788" defTabSz="13065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defTabSz="13065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defTabSz="13065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1827213" defTabSz="13065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284413" defTabSz="13065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741613" defTabSz="13065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198813" defTabSz="13065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656013" defTabSz="13065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 dư: </a:t>
            </a:r>
          </a:p>
        </p:txBody>
      </p:sp>
      <p:sp>
        <p:nvSpPr>
          <p:cNvPr id="22" name="Text Box 63"/>
          <p:cNvSpPr txBox="1">
            <a:spLocks noChangeArrowheads="1"/>
          </p:cNvSpPr>
          <p:nvPr/>
        </p:nvSpPr>
        <p:spPr bwMode="auto">
          <a:xfrm>
            <a:off x="8162111" y="3962403"/>
            <a:ext cx="905691" cy="584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1" tIns="45716" rIns="91431" bIns="45716">
            <a:spAutoFit/>
          </a:bodyPr>
          <a:lstStyle>
            <a:lvl1pPr defTabSz="13065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458788" defTabSz="13065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defTabSz="13065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defTabSz="13065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1827213" defTabSz="13065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284413" defTabSz="13065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741613" defTabSz="13065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198813" defTabSz="13065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656013" defTabSz="13065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0,12</a:t>
            </a:r>
          </a:p>
        </p:txBody>
      </p:sp>
      <p:sp>
        <p:nvSpPr>
          <p:cNvPr id="23" name="Text Box 64"/>
          <p:cNvSpPr txBox="1">
            <a:spLocks noChangeArrowheads="1"/>
          </p:cNvSpPr>
          <p:nvPr/>
        </p:nvSpPr>
        <p:spPr bwMode="auto">
          <a:xfrm>
            <a:off x="4589463" y="5123261"/>
            <a:ext cx="5943600" cy="584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1" tIns="45716" rIns="91431" bIns="45716">
            <a:spAutoFit/>
          </a:bodyPr>
          <a:lstStyle>
            <a:lvl1pPr defTabSz="13065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458788" defTabSz="13065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defTabSz="13065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defTabSz="13065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1827213" defTabSz="13065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284413" defTabSz="13065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741613" defTabSz="13065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198813" defTabSz="13065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656013" defTabSz="13065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 b="1">
                <a:latin typeface="Times New Roman" pitchFamily="18" charset="0"/>
                <a:cs typeface="Times New Roman" pitchFamily="18" charset="0"/>
              </a:rPr>
              <a:t>Thử lại: 1,24 x 18 + 0,12 = 22,44</a:t>
            </a:r>
          </a:p>
        </p:txBody>
      </p:sp>
      <p:sp>
        <p:nvSpPr>
          <p:cNvPr id="24" name="Text Box 65"/>
          <p:cNvSpPr txBox="1">
            <a:spLocks noChangeArrowheads="1"/>
          </p:cNvSpPr>
          <p:nvPr/>
        </p:nvSpPr>
        <p:spPr bwMode="auto">
          <a:xfrm>
            <a:off x="2949575" y="4049716"/>
            <a:ext cx="304800" cy="646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1" tIns="45716" rIns="91431" bIns="45716">
            <a:spAutoFit/>
          </a:bodyPr>
          <a:lstStyle>
            <a:lvl1pPr defTabSz="13065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458788" defTabSz="13065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defTabSz="13065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defTabSz="13065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1827213" defTabSz="13065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284413" defTabSz="13065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741613" defTabSz="13065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198813" defTabSz="13065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656013" defTabSz="13065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600" b="1">
                <a:latin typeface="Times New Roman" pitchFamily="18" charset="0"/>
                <a:cs typeface="Times New Roman" pitchFamily="18" charset="0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1686446777"/>
      </p:ext>
    </p:extLst>
  </p:cSld>
  <p:clrMapOvr>
    <a:masterClrMapping/>
  </p:clrMapOvr>
  <p:transition advTm="30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9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 animBg="1"/>
      <p:bldP spid="18" grpId="0"/>
      <p:bldP spid="19" grpId="0"/>
      <p:bldP spid="20" grpId="0"/>
      <p:bldP spid="21" grpId="0"/>
      <p:bldP spid="22" grpId="0"/>
      <p:bldP spid="23" grpId="0"/>
      <p:bldP spid="2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2193927" y="609600"/>
            <a:ext cx="2012156" cy="731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09" tIns="65304" rIns="130609" bIns="65304"/>
          <a:lstStyle>
            <a:lvl1pPr marL="490538" indent="-490538" defTabSz="1306513">
              <a:spcBef>
                <a:spcPct val="20000"/>
              </a:spcBef>
              <a:buChar char="•"/>
              <a:defRPr sz="4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1062038" indent="-409575" defTabSz="1306513">
              <a:spcBef>
                <a:spcPct val="20000"/>
              </a:spcBef>
              <a:buChar char="–"/>
              <a:defRPr sz="4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633538" indent="-327025" defTabSz="1306513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2286000" indent="-327025" defTabSz="1306513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938463" indent="-325438" defTabSz="1306513">
              <a:spcBef>
                <a:spcPct val="20000"/>
              </a:spcBef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33956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8528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43100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7672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buFont typeface="Wingdings" panose="05000000000000000000" pitchFamily="2" charset="2"/>
              <a:buChar char="v"/>
            </a:pPr>
            <a:r>
              <a:rPr lang="en-US" altLang="en-US" sz="3600" b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Bài 2:</a:t>
            </a:r>
          </a:p>
        </p:txBody>
      </p:sp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1828803" y="1431925"/>
            <a:ext cx="8855075" cy="731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09" tIns="65304" rIns="130609" bIns="65304"/>
          <a:lstStyle>
            <a:lvl1pPr marL="490538" indent="-490538" defTabSz="1306513">
              <a:spcBef>
                <a:spcPct val="20000"/>
              </a:spcBef>
              <a:buChar char="•"/>
              <a:defRPr sz="4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1062038" indent="-409575" defTabSz="1306513">
              <a:spcBef>
                <a:spcPct val="20000"/>
              </a:spcBef>
              <a:buChar char="–"/>
              <a:defRPr sz="4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633538" indent="-327025" defTabSz="1306513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2286000" indent="-327025" defTabSz="1306513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938463" indent="-325438" defTabSz="1306513">
              <a:spcBef>
                <a:spcPct val="20000"/>
              </a:spcBef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33956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8528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43100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7672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buFontTx/>
              <a:buNone/>
            </a:pPr>
            <a:r>
              <a:rPr lang="en-US" altLang="en-US" sz="3600" b="1">
                <a:solidFill>
                  <a:srgbClr val="0033CC"/>
                </a:solidFill>
                <a:latin typeface="Times New Roman" pitchFamily="18" charset="0"/>
              </a:rPr>
              <a:t>b) Tìm số dư của phép chia sau:  43,19 : 21</a:t>
            </a:r>
          </a:p>
        </p:txBody>
      </p:sp>
      <p:sp>
        <p:nvSpPr>
          <p:cNvPr id="4" name="Line 7"/>
          <p:cNvSpPr>
            <a:spLocks noChangeShapeType="1"/>
          </p:cNvSpPr>
          <p:nvPr/>
        </p:nvSpPr>
        <p:spPr bwMode="auto">
          <a:xfrm>
            <a:off x="4648200" y="2743200"/>
            <a:ext cx="0" cy="182880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8" rIns="91435" bIns="45718"/>
          <a:lstStyle/>
          <a:p>
            <a:endParaRPr lang="en-US" sz="3600"/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648203" y="3429000"/>
            <a:ext cx="1706563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8" rIns="91435" bIns="45718"/>
          <a:lstStyle/>
          <a:p>
            <a:endParaRPr lang="en-US" sz="3600"/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2895603" y="2720979"/>
            <a:ext cx="2193925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09" tIns="65304" rIns="130609" bIns="65304"/>
          <a:lstStyle>
            <a:lvl1pPr marL="490538" indent="-490538" defTabSz="1306513">
              <a:spcBef>
                <a:spcPct val="20000"/>
              </a:spcBef>
              <a:buChar char="•"/>
              <a:defRPr sz="4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1062038" indent="-409575" defTabSz="1306513">
              <a:spcBef>
                <a:spcPct val="20000"/>
              </a:spcBef>
              <a:buChar char="–"/>
              <a:defRPr sz="4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633538" indent="-327025" defTabSz="1306513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2286000" indent="-327025" defTabSz="1306513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938463" indent="-325438" defTabSz="1306513">
              <a:spcBef>
                <a:spcPct val="20000"/>
              </a:spcBef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33956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8528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43100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7672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buFontTx/>
              <a:buNone/>
            </a:pPr>
            <a:r>
              <a:rPr lang="en-US" altLang="en-US" sz="3600" b="1">
                <a:latin typeface="Times New Roman" pitchFamily="18" charset="0"/>
              </a:rPr>
              <a:t>43, 19</a:t>
            </a:r>
          </a:p>
        </p:txBody>
      </p:sp>
      <p:sp>
        <p:nvSpPr>
          <p:cNvPr id="7" name="Rectangle 10"/>
          <p:cNvSpPr>
            <a:spLocks noChangeArrowheads="1"/>
          </p:cNvSpPr>
          <p:nvPr/>
        </p:nvSpPr>
        <p:spPr bwMode="auto">
          <a:xfrm>
            <a:off x="4881563" y="2713041"/>
            <a:ext cx="1096962" cy="731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09" tIns="65304" rIns="130609" bIns="65304"/>
          <a:lstStyle>
            <a:lvl1pPr marL="490538" indent="-490538" defTabSz="1306513">
              <a:spcBef>
                <a:spcPct val="20000"/>
              </a:spcBef>
              <a:buChar char="•"/>
              <a:defRPr sz="4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1062038" indent="-409575" defTabSz="1306513">
              <a:spcBef>
                <a:spcPct val="20000"/>
              </a:spcBef>
              <a:buChar char="–"/>
              <a:defRPr sz="4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633538" indent="-327025" defTabSz="1306513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2286000" indent="-327025" defTabSz="1306513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938463" indent="-325438" defTabSz="1306513">
              <a:spcBef>
                <a:spcPct val="20000"/>
              </a:spcBef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33956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8528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43100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7672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buFontTx/>
              <a:buNone/>
            </a:pPr>
            <a:r>
              <a:rPr lang="en-US" altLang="en-US" sz="3600" b="1">
                <a:latin typeface="Times New Roman" pitchFamily="18" charset="0"/>
              </a:rPr>
              <a:t>21</a:t>
            </a:r>
          </a:p>
        </p:txBody>
      </p:sp>
      <p:sp>
        <p:nvSpPr>
          <p:cNvPr id="8" name="Rectangle 11"/>
          <p:cNvSpPr>
            <a:spLocks noChangeArrowheads="1"/>
          </p:cNvSpPr>
          <p:nvPr/>
        </p:nvSpPr>
        <p:spPr bwMode="auto">
          <a:xfrm>
            <a:off x="3124200" y="3444875"/>
            <a:ext cx="533400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09" tIns="65304" rIns="130609" bIns="65304"/>
          <a:lstStyle>
            <a:lvl1pPr marL="490538" indent="-490538" defTabSz="1306513">
              <a:spcBef>
                <a:spcPct val="20000"/>
              </a:spcBef>
              <a:buChar char="•"/>
              <a:defRPr sz="4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1062038" indent="-409575" defTabSz="1306513">
              <a:spcBef>
                <a:spcPct val="20000"/>
              </a:spcBef>
              <a:buChar char="–"/>
              <a:defRPr sz="4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633538" indent="-327025" defTabSz="1306513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2286000" indent="-327025" defTabSz="1306513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938463" indent="-325438" defTabSz="1306513">
              <a:spcBef>
                <a:spcPct val="20000"/>
              </a:spcBef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33956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8528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43100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7672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buFontTx/>
              <a:buNone/>
            </a:pPr>
            <a:r>
              <a:rPr lang="en-US" altLang="en-US" sz="3600" b="1">
                <a:latin typeface="Times New Roman" pitchFamily="18" charset="0"/>
              </a:rPr>
              <a:t>1</a:t>
            </a:r>
          </a:p>
        </p:txBody>
      </p:sp>
      <p:sp>
        <p:nvSpPr>
          <p:cNvPr id="9" name="Rectangle 12"/>
          <p:cNvSpPr>
            <a:spLocks noChangeArrowheads="1"/>
          </p:cNvSpPr>
          <p:nvPr/>
        </p:nvSpPr>
        <p:spPr bwMode="auto">
          <a:xfrm>
            <a:off x="4724400" y="3429000"/>
            <a:ext cx="731838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09" tIns="65304" rIns="130609" bIns="65304"/>
          <a:lstStyle>
            <a:lvl1pPr marL="490538" indent="-490538" defTabSz="1306513">
              <a:spcBef>
                <a:spcPct val="20000"/>
              </a:spcBef>
              <a:buChar char="•"/>
              <a:defRPr sz="4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1062038" indent="-409575" defTabSz="1306513">
              <a:spcBef>
                <a:spcPct val="20000"/>
              </a:spcBef>
              <a:buChar char="–"/>
              <a:defRPr sz="4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633538" indent="-327025" defTabSz="1306513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2286000" indent="-327025" defTabSz="1306513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938463" indent="-325438" defTabSz="1306513">
              <a:spcBef>
                <a:spcPct val="20000"/>
              </a:spcBef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33956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8528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43100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7672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buFontTx/>
              <a:buNone/>
            </a:pPr>
            <a:r>
              <a:rPr lang="en-US" altLang="en-US" sz="3600" b="1">
                <a:latin typeface="Times New Roman" pitchFamily="18" charset="0"/>
              </a:rPr>
              <a:t>2</a:t>
            </a:r>
          </a:p>
        </p:txBody>
      </p:sp>
      <p:sp>
        <p:nvSpPr>
          <p:cNvPr id="10" name="Rectangle 13"/>
          <p:cNvSpPr>
            <a:spLocks noChangeArrowheads="1"/>
          </p:cNvSpPr>
          <p:nvPr/>
        </p:nvSpPr>
        <p:spPr bwMode="auto">
          <a:xfrm>
            <a:off x="5029200" y="3429000"/>
            <a:ext cx="381000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09" tIns="65304" rIns="130609" bIns="65304"/>
          <a:lstStyle>
            <a:lvl1pPr marL="490538" indent="-490538" defTabSz="1306513">
              <a:spcBef>
                <a:spcPct val="20000"/>
              </a:spcBef>
              <a:buChar char="•"/>
              <a:defRPr sz="4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1062038" indent="-409575" defTabSz="1306513">
              <a:spcBef>
                <a:spcPct val="20000"/>
              </a:spcBef>
              <a:buChar char="–"/>
              <a:defRPr sz="4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633538" indent="-327025" defTabSz="1306513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2286000" indent="-327025" defTabSz="1306513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938463" indent="-325438" defTabSz="1306513">
              <a:spcBef>
                <a:spcPct val="20000"/>
              </a:spcBef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33956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8528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43100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7672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buFontTx/>
              <a:buNone/>
            </a:pPr>
            <a:r>
              <a:rPr lang="en-US" altLang="en-US" sz="3600" b="1">
                <a:latin typeface="Times New Roman" pitchFamily="18" charset="0"/>
              </a:rPr>
              <a:t>,</a:t>
            </a:r>
          </a:p>
        </p:txBody>
      </p:sp>
      <p:sp>
        <p:nvSpPr>
          <p:cNvPr id="11" name="Rectangle 14"/>
          <p:cNvSpPr>
            <a:spLocks noChangeArrowheads="1"/>
          </p:cNvSpPr>
          <p:nvPr/>
        </p:nvSpPr>
        <p:spPr bwMode="auto">
          <a:xfrm>
            <a:off x="3657603" y="3444875"/>
            <a:ext cx="487363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09" tIns="65304" rIns="130609" bIns="65304"/>
          <a:lstStyle>
            <a:lvl1pPr marL="490538" indent="-490538" defTabSz="1306513">
              <a:spcBef>
                <a:spcPct val="20000"/>
              </a:spcBef>
              <a:buChar char="•"/>
              <a:defRPr sz="4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1062038" indent="-409575" defTabSz="1306513">
              <a:spcBef>
                <a:spcPct val="20000"/>
              </a:spcBef>
              <a:buChar char="–"/>
              <a:defRPr sz="4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633538" indent="-327025" defTabSz="1306513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2286000" indent="-327025" defTabSz="1306513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938463" indent="-325438" defTabSz="1306513">
              <a:spcBef>
                <a:spcPct val="20000"/>
              </a:spcBef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33956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8528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43100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7672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buFontTx/>
              <a:buNone/>
            </a:pPr>
            <a:r>
              <a:rPr lang="en-US" altLang="en-US" sz="3600" b="1">
                <a:latin typeface="Times New Roman" pitchFamily="18" charset="0"/>
              </a:rPr>
              <a:t>1</a:t>
            </a:r>
          </a:p>
        </p:txBody>
      </p:sp>
      <p:sp>
        <p:nvSpPr>
          <p:cNvPr id="12" name="Rectangle 15"/>
          <p:cNvSpPr>
            <a:spLocks noChangeArrowheads="1"/>
          </p:cNvSpPr>
          <p:nvPr/>
        </p:nvSpPr>
        <p:spPr bwMode="auto">
          <a:xfrm>
            <a:off x="5257800" y="3429000"/>
            <a:ext cx="427038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09" tIns="65304" rIns="130609" bIns="65304"/>
          <a:lstStyle>
            <a:lvl1pPr marL="490538" indent="-490538" defTabSz="1306513">
              <a:spcBef>
                <a:spcPct val="20000"/>
              </a:spcBef>
              <a:buChar char="•"/>
              <a:defRPr sz="4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1062038" indent="-409575" defTabSz="1306513">
              <a:spcBef>
                <a:spcPct val="20000"/>
              </a:spcBef>
              <a:buChar char="–"/>
              <a:defRPr sz="4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633538" indent="-327025" defTabSz="1306513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2286000" indent="-327025" defTabSz="1306513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938463" indent="-325438" defTabSz="1306513">
              <a:spcBef>
                <a:spcPct val="20000"/>
              </a:spcBef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33956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8528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43100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7672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buFontTx/>
              <a:buNone/>
            </a:pPr>
            <a:r>
              <a:rPr lang="en-US" altLang="en-US" sz="3600" b="1">
                <a:latin typeface="Times New Roman" pitchFamily="18" charset="0"/>
              </a:rPr>
              <a:t>0</a:t>
            </a:r>
          </a:p>
        </p:txBody>
      </p:sp>
      <p:sp>
        <p:nvSpPr>
          <p:cNvPr id="13" name="Rectangle 16"/>
          <p:cNvSpPr>
            <a:spLocks noChangeArrowheads="1"/>
          </p:cNvSpPr>
          <p:nvPr/>
        </p:nvSpPr>
        <p:spPr bwMode="auto">
          <a:xfrm>
            <a:off x="3657603" y="3962400"/>
            <a:ext cx="1096963" cy="731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09" tIns="65304" rIns="130609" bIns="65304"/>
          <a:lstStyle>
            <a:lvl1pPr marL="490538" indent="-490538" defTabSz="1306513">
              <a:spcBef>
                <a:spcPct val="20000"/>
              </a:spcBef>
              <a:buChar char="•"/>
              <a:defRPr sz="4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1062038" indent="-409575" defTabSz="1306513">
              <a:spcBef>
                <a:spcPct val="20000"/>
              </a:spcBef>
              <a:buChar char="–"/>
              <a:defRPr sz="4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633538" indent="-327025" defTabSz="1306513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2286000" indent="-327025" defTabSz="1306513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938463" indent="-325438" defTabSz="1306513">
              <a:spcBef>
                <a:spcPct val="20000"/>
              </a:spcBef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33956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8528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43100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7672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buFontTx/>
              <a:buNone/>
            </a:pPr>
            <a:r>
              <a:rPr lang="en-US" altLang="en-US" sz="3600" b="1">
                <a:latin typeface="Times New Roman" pitchFamily="18" charset="0"/>
              </a:rPr>
              <a:t>14</a:t>
            </a:r>
          </a:p>
        </p:txBody>
      </p:sp>
      <p:sp>
        <p:nvSpPr>
          <p:cNvPr id="14" name="Rectangle 17"/>
          <p:cNvSpPr>
            <a:spLocks noChangeArrowheads="1"/>
          </p:cNvSpPr>
          <p:nvPr/>
        </p:nvSpPr>
        <p:spPr bwMode="auto">
          <a:xfrm>
            <a:off x="5562600" y="3429000"/>
            <a:ext cx="427038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09" tIns="65304" rIns="130609" bIns="65304"/>
          <a:lstStyle>
            <a:lvl1pPr marL="490538" indent="-490538" defTabSz="1306513">
              <a:spcBef>
                <a:spcPct val="20000"/>
              </a:spcBef>
              <a:buChar char="•"/>
              <a:defRPr sz="4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1062038" indent="-409575" defTabSz="1306513">
              <a:spcBef>
                <a:spcPct val="20000"/>
              </a:spcBef>
              <a:buChar char="–"/>
              <a:defRPr sz="4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633538" indent="-327025" defTabSz="1306513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2286000" indent="-327025" defTabSz="1306513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938463" indent="-325438" defTabSz="1306513">
              <a:spcBef>
                <a:spcPct val="20000"/>
              </a:spcBef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33956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8528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43100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7672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buFontTx/>
              <a:buNone/>
            </a:pPr>
            <a:r>
              <a:rPr lang="en-US" altLang="en-US" sz="3600" b="1">
                <a:latin typeface="Times New Roman" pitchFamily="18" charset="0"/>
              </a:rPr>
              <a:t>5</a:t>
            </a:r>
          </a:p>
        </p:txBody>
      </p:sp>
      <p:sp>
        <p:nvSpPr>
          <p:cNvPr id="15" name="Rectangle 20"/>
          <p:cNvSpPr>
            <a:spLocks noChangeArrowheads="1"/>
          </p:cNvSpPr>
          <p:nvPr/>
        </p:nvSpPr>
        <p:spPr bwMode="auto">
          <a:xfrm>
            <a:off x="3886201" y="3444878"/>
            <a:ext cx="490538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09" tIns="65304" rIns="130609" bIns="65304"/>
          <a:lstStyle>
            <a:lvl1pPr marL="490538" indent="-490538" defTabSz="1306513">
              <a:spcBef>
                <a:spcPct val="20000"/>
              </a:spcBef>
              <a:buChar char="•"/>
              <a:defRPr sz="4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1062038" indent="-409575" defTabSz="1306513">
              <a:spcBef>
                <a:spcPct val="20000"/>
              </a:spcBef>
              <a:buChar char="–"/>
              <a:defRPr sz="4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633538" indent="-327025" defTabSz="1306513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2286000" indent="-327025" defTabSz="1306513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938463" indent="-325438" defTabSz="1306513">
              <a:spcBef>
                <a:spcPct val="20000"/>
              </a:spcBef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33956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8528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43100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7672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buFontTx/>
              <a:buNone/>
            </a:pPr>
            <a:r>
              <a:rPr lang="en-US" altLang="en-US" sz="3600" b="1">
                <a:latin typeface="Times New Roman" pitchFamily="18" charset="0"/>
              </a:rPr>
              <a:t>9</a:t>
            </a:r>
          </a:p>
        </p:txBody>
      </p:sp>
      <p:sp>
        <p:nvSpPr>
          <p:cNvPr id="16" name="Text Box 21"/>
          <p:cNvSpPr txBox="1">
            <a:spLocks noChangeArrowheads="1"/>
          </p:cNvSpPr>
          <p:nvPr/>
        </p:nvSpPr>
        <p:spPr bwMode="auto">
          <a:xfrm>
            <a:off x="3429003" y="3962404"/>
            <a:ext cx="295275" cy="685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09" tIns="65304" rIns="130609" bIns="65304">
            <a:spAutoFit/>
          </a:bodyPr>
          <a:lstStyle>
            <a:lvl1pPr defTabSz="13065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652463" defTabSz="13065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306513" defTabSz="13065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958975" defTabSz="13065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613025" defTabSz="13065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3070225" defTabSz="13065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527425" defTabSz="13065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984625" defTabSz="13065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441825" defTabSz="13065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600" b="1">
                <a:latin typeface="Times New Roman" pitchFamily="18" charset="0"/>
              </a:rPr>
              <a:t>,</a:t>
            </a:r>
          </a:p>
        </p:txBody>
      </p:sp>
      <p:sp>
        <p:nvSpPr>
          <p:cNvPr id="17" name="Line 22"/>
          <p:cNvSpPr>
            <a:spLocks noChangeShapeType="1"/>
          </p:cNvSpPr>
          <p:nvPr/>
        </p:nvSpPr>
        <p:spPr bwMode="auto">
          <a:xfrm>
            <a:off x="3581400" y="3429000"/>
            <a:ext cx="0" cy="96043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8" rIns="91435" bIns="45718"/>
          <a:lstStyle/>
          <a:p>
            <a:endParaRPr lang="en-US" sz="3600"/>
          </a:p>
        </p:txBody>
      </p:sp>
      <p:sp>
        <p:nvSpPr>
          <p:cNvPr id="18" name="Text Box 37"/>
          <p:cNvSpPr txBox="1">
            <a:spLocks noChangeArrowheads="1"/>
          </p:cNvSpPr>
          <p:nvPr/>
        </p:nvSpPr>
        <p:spPr bwMode="auto">
          <a:xfrm>
            <a:off x="2417989" y="4897201"/>
            <a:ext cx="4191000" cy="646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1" tIns="45716" rIns="91431" bIns="45716">
            <a:spAutoFit/>
          </a:bodyPr>
          <a:lstStyle>
            <a:lvl1pPr defTabSz="13065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458788" defTabSz="13065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defTabSz="13065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defTabSz="13065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1827213" defTabSz="13065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284413" defTabSz="13065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741613" defTabSz="13065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198813" defTabSz="13065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656013" defTabSz="13065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Số dư: </a:t>
            </a:r>
            <a:r>
              <a:rPr lang="en-US" altLang="en-US" sz="3600" b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0,14</a:t>
            </a:r>
          </a:p>
        </p:txBody>
      </p:sp>
    </p:spTree>
    <p:extLst>
      <p:ext uri="{BB962C8B-B14F-4D97-AF65-F5344CB8AC3E}">
        <p14:creationId xmlns:p14="http://schemas.microsoft.com/office/powerpoint/2010/main" val="1296306979"/>
      </p:ext>
    </p:extLst>
  </p:cSld>
  <p:clrMapOvr>
    <a:masterClrMapping/>
  </p:clrMapOvr>
  <p:transition advTm="30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edge">
                                      <p:cBhvr>
                                        <p:cTn id="3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6" grpId="1"/>
      <p:bldP spid="17" grpId="0" animBg="1"/>
      <p:bldP spid="17" grpId="1" animBg="1"/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1660527" y="549275"/>
            <a:ext cx="6950075" cy="731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15" tIns="65308" rIns="130615" bIns="65308"/>
          <a:lstStyle>
            <a:lvl1pPr marL="490538" indent="-490538" defTabSz="1306513">
              <a:spcBef>
                <a:spcPct val="20000"/>
              </a:spcBef>
              <a:buChar char="•"/>
              <a:defRPr sz="4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1062038" indent="-409575" defTabSz="1306513">
              <a:spcBef>
                <a:spcPct val="20000"/>
              </a:spcBef>
              <a:buChar char="–"/>
              <a:defRPr sz="4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633538" indent="-327025" defTabSz="1306513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2286000" indent="-327025" defTabSz="1306513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938463" indent="-325438" defTabSz="1306513">
              <a:spcBef>
                <a:spcPct val="20000"/>
              </a:spcBef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33956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8528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43100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7672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en-US" altLang="en-US" sz="3200" b="1" u="sng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altLang="en-US" sz="3200" b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3</a:t>
            </a:r>
            <a:r>
              <a:rPr lang="vi-VN" alt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alt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alt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alt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alt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alt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2392363" y="1265241"/>
            <a:ext cx="1706562" cy="731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15" tIns="65308" rIns="130615" bIns="65308"/>
          <a:lstStyle>
            <a:lvl1pPr marL="490538" indent="-490538" defTabSz="1306513">
              <a:spcBef>
                <a:spcPct val="20000"/>
              </a:spcBef>
              <a:buChar char="•"/>
              <a:defRPr sz="4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1062038" indent="-409575" defTabSz="1306513">
              <a:spcBef>
                <a:spcPct val="20000"/>
              </a:spcBef>
              <a:buChar char="–"/>
              <a:defRPr sz="4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633538" indent="-327025" defTabSz="1306513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2286000" indent="-327025" defTabSz="1306513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938463" indent="-325438" defTabSz="1306513">
              <a:spcBef>
                <a:spcPct val="20000"/>
              </a:spcBef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33956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8528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43100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7672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buFontTx/>
              <a:buNone/>
            </a:pPr>
            <a:r>
              <a:rPr lang="en-US" altLang="en-US" sz="3200" b="1">
                <a:latin typeface="Times New Roman" pitchFamily="18" charset="0"/>
              </a:rPr>
              <a:t>21,3 : 5</a:t>
            </a:r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2270125" y="2133603"/>
            <a:ext cx="1828800" cy="731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15" tIns="65308" rIns="130615" bIns="65308"/>
          <a:lstStyle>
            <a:lvl1pPr marL="490538" indent="-490538" defTabSz="1306513">
              <a:spcBef>
                <a:spcPct val="20000"/>
              </a:spcBef>
              <a:buChar char="•"/>
              <a:defRPr sz="4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1062038" indent="-409575" defTabSz="1306513">
              <a:spcBef>
                <a:spcPct val="20000"/>
              </a:spcBef>
              <a:buChar char="–"/>
              <a:defRPr sz="4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633538" indent="-327025" defTabSz="1306513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2286000" indent="-327025" defTabSz="1306513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938463" indent="-325438" defTabSz="1306513">
              <a:spcBef>
                <a:spcPct val="20000"/>
              </a:spcBef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33956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8528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43100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7672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buFontTx/>
              <a:buNone/>
            </a:pPr>
            <a:r>
              <a:rPr lang="en-US" altLang="en-US" sz="3200" b="1">
                <a:latin typeface="Times New Roman" pitchFamily="18" charset="0"/>
              </a:rPr>
              <a:t>21</a:t>
            </a:r>
            <a:r>
              <a:rPr lang="en-US" altLang="en-US" sz="3200" b="1">
                <a:solidFill>
                  <a:srgbClr val="FF3300"/>
                </a:solidFill>
                <a:latin typeface="Times New Roman" pitchFamily="18" charset="0"/>
              </a:rPr>
              <a:t>,</a:t>
            </a:r>
            <a:r>
              <a:rPr lang="en-US" altLang="en-US" sz="3200" b="1">
                <a:latin typeface="Times New Roman" pitchFamily="18" charset="0"/>
              </a:rPr>
              <a:t>3 </a:t>
            </a:r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4008440" y="2057403"/>
            <a:ext cx="731837" cy="731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15" tIns="65308" rIns="130615" bIns="65308"/>
          <a:lstStyle>
            <a:lvl1pPr marL="490538" indent="-490538" defTabSz="1306513">
              <a:spcBef>
                <a:spcPct val="20000"/>
              </a:spcBef>
              <a:buChar char="•"/>
              <a:defRPr sz="4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1062038" indent="-409575" defTabSz="1306513">
              <a:spcBef>
                <a:spcPct val="20000"/>
              </a:spcBef>
              <a:buChar char="–"/>
              <a:defRPr sz="4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633538" indent="-327025" defTabSz="1306513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2286000" indent="-327025" defTabSz="1306513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938463" indent="-325438" defTabSz="1306513">
              <a:spcBef>
                <a:spcPct val="20000"/>
              </a:spcBef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33956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8528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43100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7672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buFontTx/>
              <a:buNone/>
            </a:pPr>
            <a:r>
              <a:rPr lang="en-US" altLang="en-US" sz="3200" b="1">
                <a:latin typeface="Times New Roman" pitchFamily="18" charset="0"/>
              </a:rPr>
              <a:t>5 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3657600" y="2163762"/>
            <a:ext cx="1295400" cy="2470150"/>
            <a:chOff x="2651125" y="2316162"/>
            <a:chExt cx="1295400" cy="2470150"/>
          </a:xfrm>
        </p:grpSpPr>
        <p:sp>
          <p:nvSpPr>
            <p:cNvPr id="6" name="Line 8"/>
            <p:cNvSpPr>
              <a:spLocks noChangeShapeType="1"/>
            </p:cNvSpPr>
            <p:nvPr/>
          </p:nvSpPr>
          <p:spPr bwMode="auto">
            <a:xfrm>
              <a:off x="2651125" y="2316162"/>
              <a:ext cx="0" cy="247015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400"/>
            </a:p>
          </p:txBody>
        </p:sp>
        <p:sp>
          <p:nvSpPr>
            <p:cNvPr id="7" name="Line 9"/>
            <p:cNvSpPr>
              <a:spLocks noChangeShapeType="1"/>
            </p:cNvSpPr>
            <p:nvPr/>
          </p:nvSpPr>
          <p:spPr bwMode="auto">
            <a:xfrm>
              <a:off x="2651125" y="2849562"/>
              <a:ext cx="12954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400"/>
            </a:p>
          </p:txBody>
        </p:sp>
      </p:grpSp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3733802" y="2757490"/>
            <a:ext cx="365919" cy="703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15" tIns="65308" rIns="130615" bIns="65308"/>
          <a:lstStyle>
            <a:lvl1pPr marL="490538" indent="-490538" defTabSz="1306513">
              <a:spcBef>
                <a:spcPct val="20000"/>
              </a:spcBef>
              <a:buChar char="•"/>
              <a:defRPr sz="4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1062038" indent="-409575" defTabSz="1306513">
              <a:spcBef>
                <a:spcPct val="20000"/>
              </a:spcBef>
              <a:buChar char="–"/>
              <a:defRPr sz="4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633538" indent="-327025" defTabSz="1306513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2286000" indent="-327025" defTabSz="1306513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938463" indent="-325438" defTabSz="1306513">
              <a:spcBef>
                <a:spcPct val="20000"/>
              </a:spcBef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33956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8528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43100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7672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buFontTx/>
              <a:buNone/>
            </a:pPr>
            <a:r>
              <a:rPr lang="en-US" altLang="en-US" sz="3200" b="1">
                <a:solidFill>
                  <a:srgbClr val="FF3300"/>
                </a:solidFill>
                <a:latin typeface="Times New Roman" pitchFamily="18" charset="0"/>
              </a:rPr>
              <a:t>4 </a:t>
            </a:r>
          </a:p>
        </p:txBody>
      </p:sp>
      <p:sp>
        <p:nvSpPr>
          <p:cNvPr id="9" name="Rectangle 11"/>
          <p:cNvSpPr>
            <a:spLocks noChangeArrowheads="1"/>
          </p:cNvSpPr>
          <p:nvPr/>
        </p:nvSpPr>
        <p:spPr bwMode="auto">
          <a:xfrm>
            <a:off x="2498727" y="2712517"/>
            <a:ext cx="549275" cy="731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15" tIns="65308" rIns="130615" bIns="65308"/>
          <a:lstStyle>
            <a:lvl1pPr marL="490538" indent="-490538" defTabSz="1306513">
              <a:spcBef>
                <a:spcPct val="20000"/>
              </a:spcBef>
              <a:buChar char="•"/>
              <a:defRPr sz="4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1062038" indent="-409575" defTabSz="1306513">
              <a:spcBef>
                <a:spcPct val="20000"/>
              </a:spcBef>
              <a:buChar char="–"/>
              <a:defRPr sz="4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633538" indent="-327025" defTabSz="1306513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2286000" indent="-327025" defTabSz="1306513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938463" indent="-325438" defTabSz="1306513">
              <a:spcBef>
                <a:spcPct val="20000"/>
              </a:spcBef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33956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8528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43100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7672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buFontTx/>
              <a:buNone/>
            </a:pPr>
            <a:r>
              <a:rPr lang="en-US" altLang="en-US" sz="3200" b="1">
                <a:latin typeface="Times New Roman" pitchFamily="18" charset="0"/>
              </a:rPr>
              <a:t>1</a:t>
            </a:r>
            <a:r>
              <a:rPr lang="en-US" altLang="en-US" sz="3200" b="1">
                <a:solidFill>
                  <a:srgbClr val="FF3300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10" name="Rectangle 12"/>
          <p:cNvSpPr>
            <a:spLocks noChangeArrowheads="1"/>
          </p:cNvSpPr>
          <p:nvPr/>
        </p:nvSpPr>
        <p:spPr bwMode="auto">
          <a:xfrm>
            <a:off x="3931170" y="2773362"/>
            <a:ext cx="260350" cy="687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15" tIns="65308" rIns="130615" bIns="65308"/>
          <a:lstStyle>
            <a:lvl1pPr marL="490538" indent="-490538" defTabSz="1306513">
              <a:spcBef>
                <a:spcPct val="20000"/>
              </a:spcBef>
              <a:buChar char="•"/>
              <a:defRPr sz="4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1062038" indent="-409575" defTabSz="1306513">
              <a:spcBef>
                <a:spcPct val="20000"/>
              </a:spcBef>
              <a:buChar char="–"/>
              <a:defRPr sz="4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633538" indent="-327025" defTabSz="1306513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2286000" indent="-327025" defTabSz="1306513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938463" indent="-325438" defTabSz="1306513">
              <a:spcBef>
                <a:spcPct val="20000"/>
              </a:spcBef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33956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8528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43100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7672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buFontTx/>
              <a:buNone/>
            </a:pPr>
            <a:r>
              <a:rPr lang="en-US" altLang="en-US" sz="3200" b="1">
                <a:solidFill>
                  <a:srgbClr val="FF3300"/>
                </a:solidFill>
                <a:latin typeface="Times New Roman" pitchFamily="18" charset="0"/>
              </a:rPr>
              <a:t>, </a:t>
            </a:r>
          </a:p>
        </p:txBody>
      </p:sp>
      <p:sp>
        <p:nvSpPr>
          <p:cNvPr id="11" name="Rectangle 13"/>
          <p:cNvSpPr>
            <a:spLocks noChangeArrowheads="1"/>
          </p:cNvSpPr>
          <p:nvPr/>
        </p:nvSpPr>
        <p:spPr bwMode="auto">
          <a:xfrm>
            <a:off x="2804775" y="2728912"/>
            <a:ext cx="731838" cy="731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15" tIns="65308" rIns="130615" bIns="65308"/>
          <a:lstStyle>
            <a:lvl1pPr marL="490538" indent="-490538" defTabSz="1306513">
              <a:spcBef>
                <a:spcPct val="20000"/>
              </a:spcBef>
              <a:buChar char="•"/>
              <a:defRPr sz="4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1062038" indent="-409575" defTabSz="1306513">
              <a:spcBef>
                <a:spcPct val="20000"/>
              </a:spcBef>
              <a:buChar char="–"/>
              <a:defRPr sz="4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633538" indent="-327025" defTabSz="1306513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2286000" indent="-327025" defTabSz="1306513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938463" indent="-325438" defTabSz="1306513">
              <a:spcBef>
                <a:spcPct val="20000"/>
              </a:spcBef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33956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8528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43100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7672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buFontTx/>
              <a:buNone/>
            </a:pPr>
            <a:r>
              <a:rPr lang="en-US" altLang="en-US" sz="3200" b="1">
                <a:latin typeface="Times New Roman" pitchFamily="18" charset="0"/>
              </a:rPr>
              <a:t>3</a:t>
            </a:r>
            <a:r>
              <a:rPr lang="en-US" altLang="en-US" sz="3200" b="1">
                <a:solidFill>
                  <a:srgbClr val="CC00FF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12" name="Rectangle 14"/>
          <p:cNvSpPr>
            <a:spLocks noChangeArrowheads="1"/>
          </p:cNvSpPr>
          <p:nvPr/>
        </p:nvSpPr>
        <p:spPr bwMode="auto">
          <a:xfrm>
            <a:off x="4083570" y="2759972"/>
            <a:ext cx="304800" cy="731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15" tIns="65308" rIns="130615" bIns="65308"/>
          <a:lstStyle>
            <a:lvl1pPr marL="490538" indent="-490538" defTabSz="1306513">
              <a:spcBef>
                <a:spcPct val="20000"/>
              </a:spcBef>
              <a:buChar char="•"/>
              <a:defRPr sz="4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1062038" indent="-409575" defTabSz="1306513">
              <a:spcBef>
                <a:spcPct val="20000"/>
              </a:spcBef>
              <a:buChar char="–"/>
              <a:defRPr sz="4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633538" indent="-327025" defTabSz="1306513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2286000" indent="-327025" defTabSz="1306513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938463" indent="-325438" defTabSz="1306513">
              <a:spcBef>
                <a:spcPct val="20000"/>
              </a:spcBef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33956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8528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43100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7672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buFontTx/>
              <a:buNone/>
            </a:pPr>
            <a:r>
              <a:rPr lang="en-US" altLang="en-US" sz="3200" b="1">
                <a:solidFill>
                  <a:srgbClr val="FF3300"/>
                </a:solidFill>
                <a:latin typeface="Times New Roman" pitchFamily="18" charset="0"/>
              </a:rPr>
              <a:t>2 </a:t>
            </a:r>
          </a:p>
        </p:txBody>
      </p:sp>
      <p:sp>
        <p:nvSpPr>
          <p:cNvPr id="13" name="Rectangle 15"/>
          <p:cNvSpPr>
            <a:spLocks noChangeArrowheads="1"/>
          </p:cNvSpPr>
          <p:nvPr/>
        </p:nvSpPr>
        <p:spPr bwMode="auto">
          <a:xfrm>
            <a:off x="2789785" y="3278187"/>
            <a:ext cx="731838" cy="731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15" tIns="65308" rIns="130615" bIns="65308"/>
          <a:lstStyle>
            <a:lvl1pPr marL="490538" indent="-490538" defTabSz="1306513">
              <a:spcBef>
                <a:spcPct val="20000"/>
              </a:spcBef>
              <a:buChar char="•"/>
              <a:defRPr sz="4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1062038" indent="-409575" defTabSz="1306513">
              <a:spcBef>
                <a:spcPct val="20000"/>
              </a:spcBef>
              <a:buChar char="–"/>
              <a:defRPr sz="4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633538" indent="-327025" defTabSz="1306513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2286000" indent="-327025" defTabSz="1306513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938463" indent="-325438" defTabSz="1306513">
              <a:spcBef>
                <a:spcPct val="20000"/>
              </a:spcBef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33956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8528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43100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7672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buFontTx/>
              <a:buNone/>
            </a:pPr>
            <a:r>
              <a:rPr lang="en-US" altLang="en-US" sz="3200" b="1">
                <a:solidFill>
                  <a:srgbClr val="FF3300"/>
                </a:solidFill>
                <a:latin typeface="Times New Roman" pitchFamily="18" charset="0"/>
              </a:rPr>
              <a:t>3</a:t>
            </a:r>
            <a:r>
              <a:rPr lang="en-US" altLang="en-US" sz="3200" b="1">
                <a:solidFill>
                  <a:srgbClr val="CC00FF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14" name="Rectangle 16"/>
          <p:cNvSpPr>
            <a:spLocks noChangeArrowheads="1"/>
          </p:cNvSpPr>
          <p:nvPr/>
        </p:nvSpPr>
        <p:spPr bwMode="auto">
          <a:xfrm>
            <a:off x="3034260" y="3282068"/>
            <a:ext cx="731838" cy="731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15" tIns="65308" rIns="130615" bIns="65308"/>
          <a:lstStyle>
            <a:lvl1pPr marL="490538" indent="-490538" defTabSz="1306513">
              <a:spcBef>
                <a:spcPct val="20000"/>
              </a:spcBef>
              <a:buChar char="•"/>
              <a:defRPr sz="4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1062038" indent="-409575" defTabSz="1306513">
              <a:spcBef>
                <a:spcPct val="20000"/>
              </a:spcBef>
              <a:buChar char="–"/>
              <a:defRPr sz="4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633538" indent="-327025" defTabSz="1306513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2286000" indent="-327025" defTabSz="1306513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938463" indent="-325438" defTabSz="1306513">
              <a:spcBef>
                <a:spcPct val="20000"/>
              </a:spcBef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33956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8528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43100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7672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buFontTx/>
              <a:buNone/>
            </a:pPr>
            <a:r>
              <a:rPr lang="en-US" altLang="en-US" sz="3200" b="1">
                <a:solidFill>
                  <a:srgbClr val="FF3300"/>
                </a:solidFill>
                <a:latin typeface="Times New Roman" pitchFamily="18" charset="0"/>
              </a:rPr>
              <a:t>0 </a:t>
            </a:r>
          </a:p>
        </p:txBody>
      </p:sp>
      <p:sp>
        <p:nvSpPr>
          <p:cNvPr id="15" name="Rectangle 17"/>
          <p:cNvSpPr>
            <a:spLocks noChangeArrowheads="1"/>
          </p:cNvSpPr>
          <p:nvPr/>
        </p:nvSpPr>
        <p:spPr bwMode="auto">
          <a:xfrm>
            <a:off x="3049250" y="3855152"/>
            <a:ext cx="731838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15" tIns="65308" rIns="130615" bIns="65308"/>
          <a:lstStyle>
            <a:lvl1pPr marL="490538" indent="-490538" defTabSz="1306513">
              <a:spcBef>
                <a:spcPct val="20000"/>
              </a:spcBef>
              <a:buChar char="•"/>
              <a:defRPr sz="4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1062038" indent="-409575" defTabSz="1306513">
              <a:spcBef>
                <a:spcPct val="20000"/>
              </a:spcBef>
              <a:buChar char="–"/>
              <a:defRPr sz="4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633538" indent="-327025" defTabSz="1306513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2286000" indent="-327025" defTabSz="1306513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938463" indent="-325438" defTabSz="1306513">
              <a:spcBef>
                <a:spcPct val="20000"/>
              </a:spcBef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33956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8528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43100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7672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buFontTx/>
              <a:buNone/>
            </a:pPr>
            <a:r>
              <a:rPr lang="en-US" altLang="en-US" sz="3200" b="1">
                <a:latin typeface="Times New Roman" pitchFamily="18" charset="0"/>
              </a:rPr>
              <a:t>0</a:t>
            </a:r>
            <a:r>
              <a:rPr lang="en-US" altLang="en-US" sz="3200" b="1">
                <a:solidFill>
                  <a:srgbClr val="CC00FF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16" name="Rectangle 19"/>
          <p:cNvSpPr>
            <a:spLocks noChangeArrowheads="1"/>
          </p:cNvSpPr>
          <p:nvPr/>
        </p:nvSpPr>
        <p:spPr bwMode="auto">
          <a:xfrm>
            <a:off x="5638800" y="1339056"/>
            <a:ext cx="4572000" cy="5341938"/>
          </a:xfrm>
          <a:prstGeom prst="rect">
            <a:avLst/>
          </a:prstGeom>
          <a:solidFill>
            <a:schemeClr val="bg1"/>
          </a:solidFill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130615" tIns="65308" rIns="130615" bIns="65308"/>
          <a:lstStyle>
            <a:lvl1pPr defTabSz="1306513">
              <a:spcBef>
                <a:spcPct val="20000"/>
              </a:spcBef>
              <a:buChar char="•"/>
              <a:defRPr sz="4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1062038" indent="-409575" defTabSz="1306513">
              <a:spcBef>
                <a:spcPct val="20000"/>
              </a:spcBef>
              <a:buChar char="–"/>
              <a:defRPr sz="4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633538" indent="-327025" defTabSz="1306513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2286000" indent="-327025" defTabSz="1306513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938463" indent="-325438" defTabSz="1306513">
              <a:spcBef>
                <a:spcPct val="20000"/>
              </a:spcBef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33956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8528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43100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7672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>
              <a:lnSpc>
                <a:spcPct val="150000"/>
              </a:lnSpc>
              <a:buFontTx/>
              <a:buNone/>
            </a:pPr>
            <a:r>
              <a:rPr lang="en-US" altLang="en-US" sz="3200" b="1" u="sng" dirty="0" err="1"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altLang="en-US" sz="3200" b="1" u="sng" dirty="0">
                <a:latin typeface="Times New Roman" pitchFamily="18" charset="0"/>
                <a:cs typeface="Times New Roman" pitchFamily="18" charset="0"/>
              </a:rPr>
              <a:t> ý: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Khi chia </a:t>
            </a:r>
            <a:r>
              <a:rPr lang="en-US" altLang="en-US" sz="32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en-US" sz="32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thập</a:t>
            </a:r>
            <a:r>
              <a:rPr lang="en-US" altLang="en-US" sz="32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altLang="en-US" sz="32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altLang="en-US" sz="32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en-US" sz="32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altLang="en-US" sz="32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altLang="en-US" sz="32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altLang="en-US" sz="32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altLang="en-US" sz="32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dư</a:t>
            </a:r>
            <a:r>
              <a:rPr lang="en-US" altLang="en-US" sz="32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altLang="en-US" sz="32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altLang="en-US" sz="32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en-US" sz="32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altLang="en-US" sz="32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chia </a:t>
            </a:r>
            <a:r>
              <a:rPr lang="en-US" altLang="en-US" sz="32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altLang="en-US" sz="32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altLang="en-US" sz="32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altLang="en-US" sz="32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en-US" sz="32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altLang="en-US" sz="32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altLang="en-US" sz="32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altLang="en-US" sz="32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en-US" sz="32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0</a:t>
            </a:r>
            <a:r>
              <a:rPr lang="en-US" altLang="en-US" sz="32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altLang="en-US" sz="3200" b="1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altLang="en-US" sz="32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altLang="en-US" sz="32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en-US" sz="32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dư</a:t>
            </a:r>
            <a:r>
              <a:rPr lang="en-US" altLang="en-US" sz="32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altLang="en-US" sz="32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altLang="en-US" sz="32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tục</a:t>
            </a:r>
            <a:r>
              <a:rPr lang="en-US" altLang="en-US" sz="32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chia.</a:t>
            </a:r>
            <a:endParaRPr lang="en-US" altLang="en-US" sz="3200" b="1" i="1" dirty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AutoShape 22"/>
          <p:cNvSpPr>
            <a:spLocks noChangeArrowheads="1"/>
          </p:cNvSpPr>
          <p:nvPr/>
        </p:nvSpPr>
        <p:spPr bwMode="auto">
          <a:xfrm>
            <a:off x="1769205" y="4769555"/>
            <a:ext cx="1951038" cy="822325"/>
          </a:xfrm>
          <a:prstGeom prst="wedgeRectCallout">
            <a:avLst>
              <a:gd name="adj1" fmla="val 11301"/>
              <a:gd name="adj2" fmla="val -15981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30615" tIns="65308" rIns="130615" bIns="65308" anchor="ctr"/>
          <a:lstStyle>
            <a:lvl1pPr defTabSz="13065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652463" defTabSz="13065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306513" defTabSz="13065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958975" defTabSz="13065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613025" defTabSz="13065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3070225" defTabSz="13065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527425" defTabSz="13065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984625" defTabSz="13065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441825" defTabSz="13065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altLang="en-US" sz="3200" b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SỐ DƯ</a:t>
            </a:r>
          </a:p>
        </p:txBody>
      </p:sp>
      <p:sp>
        <p:nvSpPr>
          <p:cNvPr id="19" name="Rectangle 37"/>
          <p:cNvSpPr>
            <a:spLocks noChangeArrowheads="1"/>
          </p:cNvSpPr>
          <p:nvPr/>
        </p:nvSpPr>
        <p:spPr bwMode="auto">
          <a:xfrm>
            <a:off x="4345017" y="2773183"/>
            <a:ext cx="473075" cy="5087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15" tIns="65308" rIns="130615" bIns="65308"/>
          <a:lstStyle>
            <a:lvl1pPr marL="490538" indent="-490538" defTabSz="1306513">
              <a:spcBef>
                <a:spcPct val="20000"/>
              </a:spcBef>
              <a:buChar char="•"/>
              <a:defRPr sz="4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1062038" indent="-409575" defTabSz="1306513">
              <a:spcBef>
                <a:spcPct val="20000"/>
              </a:spcBef>
              <a:buChar char="–"/>
              <a:defRPr sz="4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633538" indent="-327025" defTabSz="1306513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2286000" indent="-327025" defTabSz="1306513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938463" indent="-325438" defTabSz="1306513">
              <a:spcBef>
                <a:spcPct val="20000"/>
              </a:spcBef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33956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8528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43100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7672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buFontTx/>
              <a:buNone/>
            </a:pPr>
            <a:r>
              <a:rPr lang="en-US" altLang="en-US" sz="3200" b="1">
                <a:solidFill>
                  <a:srgbClr val="FF3300"/>
                </a:solidFill>
                <a:latin typeface="Times New Roman" pitchFamily="18" charset="0"/>
              </a:rPr>
              <a:t>6 </a:t>
            </a:r>
          </a:p>
        </p:txBody>
      </p:sp>
    </p:spTree>
    <p:extLst>
      <p:ext uri="{BB962C8B-B14F-4D97-AF65-F5344CB8AC3E}">
        <p14:creationId xmlns:p14="http://schemas.microsoft.com/office/powerpoint/2010/main" val="312102911"/>
      </p:ext>
    </p:extLst>
  </p:cSld>
  <p:clrMapOvr>
    <a:masterClrMapping/>
  </p:clrMapOvr>
  <p:transition advTm="30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  <p:bldP spid="4" grpId="0"/>
      <p:bldP spid="5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 animBg="1"/>
      <p:bldP spid="17" grpId="0" animBg="1"/>
      <p:bldP spid="17" grpId="1" animBg="1"/>
      <p:bldP spid="19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577</TotalTime>
  <Words>813</Words>
  <Application>Microsoft Office PowerPoint</Application>
  <PresentationFormat>Widescreen</PresentationFormat>
  <Paragraphs>203</Paragraphs>
  <Slides>20</Slides>
  <Notes>6</Notes>
  <HiddenSlides>0</HiddenSlides>
  <MMClips>1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0" baseType="lpstr">
      <vt:lpstr>Arial</vt:lpstr>
      <vt:lpstr>Calibri</vt:lpstr>
      <vt:lpstr>Calibri Light</vt:lpstr>
      <vt:lpstr>Cambria Math</vt:lpstr>
      <vt:lpstr>HP001 5H</vt:lpstr>
      <vt:lpstr>Open Sans Extrabold</vt:lpstr>
      <vt:lpstr>Times New Roman</vt:lpstr>
      <vt:lpstr>Victorian</vt:lpstr>
      <vt:lpstr>Wingdings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</cp:lastModifiedBy>
  <cp:revision>50</cp:revision>
  <dcterms:created xsi:type="dcterms:W3CDTF">2021-08-24T06:58:50Z</dcterms:created>
  <dcterms:modified xsi:type="dcterms:W3CDTF">2021-09-15T16:22:37Z</dcterms:modified>
</cp:coreProperties>
</file>