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58" r:id="rId4"/>
    <p:sldId id="26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AF325-BA14-410A-A6D3-90AE4A5650B4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EDFF-F4F5-4035-A613-C08793C3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9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8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18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4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8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350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180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87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711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2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22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75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69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72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377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786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38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6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3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5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D997E-189A-498E-B489-98B948C3FC3B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Hình ảnh PowerPoint đẹp - Du Học Mỹ Âu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1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4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150+ Hình Nền Slide PowerPoint Đẹp Nhất 202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48490" y="3921020"/>
            <a:ext cx="7917786" cy="194881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72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6"/>
          <a:stretch/>
        </p:blipFill>
        <p:spPr>
          <a:xfrm>
            <a:off x="465621" y="0"/>
            <a:ext cx="11362964" cy="175846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500554" y="785446"/>
            <a:ext cx="1535723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99385" y="785447"/>
            <a:ext cx="2098430" cy="117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073662" y="773723"/>
            <a:ext cx="1535723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1207478"/>
            <a:ext cx="3845169" cy="23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780929" y="1250136"/>
            <a:ext cx="2729753" cy="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500554" y="1641232"/>
            <a:ext cx="574430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189521" y="2834850"/>
            <a:ext cx="218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chiều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flipV="1">
            <a:off x="3425051" y="3794719"/>
            <a:ext cx="3983530" cy="176543"/>
            <a:chOff x="2960483" y="3186819"/>
            <a:chExt cx="3983530" cy="176543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 flipH="1">
            <a:off x="3425056" y="3179360"/>
            <a:ext cx="3983530" cy="176543"/>
            <a:chOff x="2960483" y="3186819"/>
            <a:chExt cx="3983530" cy="176543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 flipH="1">
            <a:off x="7408582" y="3179361"/>
            <a:ext cx="1485904" cy="172016"/>
            <a:chOff x="2960483" y="3186819"/>
            <a:chExt cx="3983530" cy="176543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/>
          <p:nvPr/>
        </p:nvCxnSpPr>
        <p:spPr>
          <a:xfrm flipH="1">
            <a:off x="7426438" y="3252888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 flipV="1">
            <a:off x="3427642" y="3874444"/>
            <a:ext cx="3963072" cy="581002"/>
            <a:chOff x="2963074" y="2143679"/>
            <a:chExt cx="3963072" cy="581002"/>
          </a:xfrm>
        </p:grpSpPr>
        <p:grpSp>
          <p:nvGrpSpPr>
            <p:cNvPr id="83" name="Group 82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6" name="Freeform 85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 flipV="1">
              <a:off x="3544724" y="2143679"/>
              <a:ext cx="265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……….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869795" y="2016369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3425051" y="2604018"/>
            <a:ext cx="6001337" cy="1556554"/>
            <a:chOff x="2963074" y="2071093"/>
            <a:chExt cx="4379303" cy="1556554"/>
          </a:xfrm>
        </p:grpSpPr>
        <p:grpSp>
          <p:nvGrpSpPr>
            <p:cNvPr id="89" name="Group 88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3" name="Freeform 92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4217839" y="2071093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…………….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869941" y="3104427"/>
              <a:ext cx="1472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Freeform 93"/>
          <p:cNvSpPr/>
          <p:nvPr/>
        </p:nvSpPr>
        <p:spPr>
          <a:xfrm flipV="1">
            <a:off x="7408794" y="3235723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 flipH="1" flipV="1">
            <a:off x="8649384" y="3255072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465621" y="4655415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…………..= ……… (……..)</a:t>
            </a:r>
            <a:endParaRPr 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7" grpId="0"/>
      <p:bldP spid="94" grpId="0" animBg="1"/>
      <p:bldP spid="95" grpId="0" animBg="1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8409" y="1420559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7992" y="2190583"/>
            <a:ext cx="72236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4a, 6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73)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74).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7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12188952" cy="68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63669" y="1794234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407591" y="2687401"/>
            <a:ext cx="104537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 tập (tiếp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sz="4400" b="1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73)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ọn Bộ 11 Chủ Đề Hình Ảnh Đẹp Làm Powerpoint, 230 Hình Nền Powerpoint Ý  Tưở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679106" y="107445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178" y="1903583"/>
            <a:ext cx="1028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  Roman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 100.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925972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PowerPoint đẹp - Du Học Mỹ Â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1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0" y="0"/>
            <a:ext cx="10125209" cy="4922191"/>
          </a:xfrm>
          <a:prstGeom prst="rect">
            <a:avLst/>
          </a:prstGeom>
        </p:spPr>
      </p:pic>
      <p:sp>
        <p:nvSpPr>
          <p:cNvPr id="5" name="Text Box 5"/>
          <p:cNvSpPr txBox="1"/>
          <p:nvPr/>
        </p:nvSpPr>
        <p:spPr>
          <a:xfrm>
            <a:off x="4663520" y="4555508"/>
            <a:ext cx="101483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1596289" y="4819160"/>
            <a:ext cx="1368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4331938" y="4863423"/>
            <a:ext cx="11339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7329739" y="4567117"/>
            <a:ext cx="96688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7113349" y="4922191"/>
            <a:ext cx="1368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6"/>
          <p:cNvSpPr txBox="1"/>
          <p:nvPr/>
        </p:nvSpPr>
        <p:spPr>
          <a:xfrm>
            <a:off x="9529645" y="4576335"/>
            <a:ext cx="98595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9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/>
          <p:nvPr/>
        </p:nvSpPr>
        <p:spPr>
          <a:xfrm>
            <a:off x="9332664" y="4931409"/>
            <a:ext cx="136808" cy="74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1986712" y="4486118"/>
            <a:ext cx="176503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36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0730" y="2199559"/>
            <a:ext cx="295275" cy="419100"/>
          </a:xfrm>
          <a:prstGeom prst="round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381403" y="975592"/>
            <a:ext cx="5600700" cy="885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303499" y="2215381"/>
            <a:ext cx="295275" cy="419100"/>
          </a:xfrm>
          <a:prstGeom prst="round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399301" y="1724469"/>
            <a:ext cx="5736372" cy="6323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 flipV="1">
            <a:off x="3410863" y="1900469"/>
            <a:ext cx="80545" cy="69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66590" y="2692833"/>
            <a:ext cx="5499334" cy="885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26926" y="3752605"/>
            <a:ext cx="11765074" cy="3115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PowerPoint đẹp - Du Học Mỹ Â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1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0" y="0"/>
            <a:ext cx="10125209" cy="4922191"/>
          </a:xfrm>
          <a:prstGeom prst="rect">
            <a:avLst/>
          </a:prstGeom>
        </p:spPr>
      </p:pic>
      <p:sp>
        <p:nvSpPr>
          <p:cNvPr id="5" name="Text Box 5"/>
          <p:cNvSpPr txBox="1"/>
          <p:nvPr/>
        </p:nvSpPr>
        <p:spPr>
          <a:xfrm>
            <a:off x="4663520" y="4555508"/>
            <a:ext cx="101483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1596289" y="4819160"/>
            <a:ext cx="1368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4331938" y="4863423"/>
            <a:ext cx="11339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7329739" y="4567117"/>
            <a:ext cx="96688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7113349" y="4922191"/>
            <a:ext cx="1368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6"/>
          <p:cNvSpPr txBox="1"/>
          <p:nvPr/>
        </p:nvSpPr>
        <p:spPr>
          <a:xfrm>
            <a:off x="9529645" y="4576335"/>
            <a:ext cx="98595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9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/>
          <p:nvPr/>
        </p:nvSpPr>
        <p:spPr>
          <a:xfrm>
            <a:off x="9113721" y="4931409"/>
            <a:ext cx="136808" cy="74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1986712" y="4486118"/>
            <a:ext cx="176503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36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3878" y="6027320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75422" y="5705468"/>
            <a:ext cx="45719" cy="5010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2225140" y="6027320"/>
            <a:ext cx="3038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2010" y="6001108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31726" y="5597235"/>
            <a:ext cx="45719" cy="5010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18" name="TextBox 17"/>
          <p:cNvSpPr txBox="1"/>
          <p:nvPr/>
        </p:nvSpPr>
        <p:spPr>
          <a:xfrm>
            <a:off x="4838963" y="6001108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9837" y="5945235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69079" y="5627087"/>
            <a:ext cx="45719" cy="5010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7536790" y="5945235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35476" y="5916598"/>
            <a:ext cx="5324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88908" y="5602548"/>
            <a:ext cx="45719" cy="5010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24" name="TextBox 23"/>
          <p:cNvSpPr txBox="1"/>
          <p:nvPr/>
        </p:nvSpPr>
        <p:spPr>
          <a:xfrm>
            <a:off x="9672429" y="5916598"/>
            <a:ext cx="3137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9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4" y="-209597"/>
            <a:ext cx="11841973" cy="4254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872" y="3782852"/>
            <a:ext cx="562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31631" y="691662"/>
            <a:ext cx="14536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16615" y="726831"/>
            <a:ext cx="2708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5445" y="4468667"/>
            <a:ext cx="88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4" y="-209597"/>
            <a:ext cx="12356124" cy="530913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96462" y="914400"/>
            <a:ext cx="14536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256585" y="914400"/>
            <a:ext cx="2708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65077" y="2264658"/>
            <a:ext cx="5486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77934" y="2657471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11" name="Oval 10"/>
          <p:cNvSpPr/>
          <p:nvPr/>
        </p:nvSpPr>
        <p:spPr>
          <a:xfrm>
            <a:off x="7627352" y="2739533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7321378" y="2942492"/>
            <a:ext cx="328247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35661" y="2919047"/>
            <a:ext cx="328247" cy="422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59408" y="2919045"/>
            <a:ext cx="274320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5088" y="2919045"/>
            <a:ext cx="274320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1" y="0"/>
            <a:ext cx="11362964" cy="52050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500554" y="785446"/>
            <a:ext cx="1535723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99385" y="785447"/>
            <a:ext cx="2098430" cy="117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073662" y="773723"/>
            <a:ext cx="1535723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1207478"/>
            <a:ext cx="3845169" cy="23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73662" y="1230923"/>
            <a:ext cx="249701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500554" y="1641232"/>
            <a:ext cx="574430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72307" y="5205046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cho biết những gì? Bài toán hỏi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2307" y="5787499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nào đã học?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2307" y="6323058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xác định số lớn, số bé và phần ít hơn.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242</Words>
  <Application>Microsoft Office PowerPoint</Application>
  <PresentationFormat>Widescreen</PresentationFormat>
  <Paragraphs>66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SimSun</vt:lpstr>
      <vt:lpstr>Arial</vt:lpstr>
      <vt:lpstr>Calibri</vt:lpstr>
      <vt:lpstr>Calibri Light</vt:lpstr>
      <vt:lpstr>Time  Roman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18</cp:revision>
  <dcterms:created xsi:type="dcterms:W3CDTF">2021-11-24T09:30:38Z</dcterms:created>
  <dcterms:modified xsi:type="dcterms:W3CDTF">2021-11-26T09:44:09Z</dcterms:modified>
</cp:coreProperties>
</file>