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2" r:id="rId6"/>
    <p:sldId id="263" r:id="rId7"/>
    <p:sldId id="267" r:id="rId8"/>
    <p:sldId id="268" r:id="rId9"/>
    <p:sldId id="261" r:id="rId10"/>
    <p:sldId id="266" r:id="rId11"/>
    <p:sldId id="270" r:id="rId12"/>
    <p:sldId id="269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5B91-A9E4-4288-8E47-C1CEA0988AB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EF9D1-A203-4293-AD40-D42BA2DBA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2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31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27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9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7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1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5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3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6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7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5C4B6-8760-470F-BC99-00D2A8D4057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1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2365" y="3429000"/>
            <a:ext cx="6800260" cy="15082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TOÁN</a:t>
            </a:r>
            <a:endParaRPr lang="en-US" sz="72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0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4" y="0"/>
            <a:ext cx="11569098" cy="29486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12247" y="2678080"/>
            <a:ext cx="9567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9174" y="3870926"/>
            <a:ext cx="9401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02302" y="5063773"/>
            <a:ext cx="621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84" y="90152"/>
            <a:ext cx="11414553" cy="28006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0178" y="2596544"/>
            <a:ext cx="21336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 + 50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3836" y="2596544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  - 10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…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663" y="2541099"/>
            <a:ext cx="237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20 + 30 + 50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7880" y="2541099"/>
            <a:ext cx="2175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100 - 8 - 10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0178" y="414106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 + …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663" y="4085618"/>
            <a:ext cx="227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11 + 22 + 66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7395" y="414106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 - …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7880" y="4085618"/>
            <a:ext cx="2364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100 - 30 - 40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0177" y="5512663"/>
            <a:ext cx="2387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 + 50…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663" y="5457218"/>
            <a:ext cx="227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44 + 6 + 50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7395" y="561286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 + …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7880" y="5557418"/>
            <a:ext cx="227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73 – 14 + 20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4063" y="1047531"/>
            <a:ext cx="4101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156" y="2440405"/>
            <a:ext cx="8431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36914" y="70869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sau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nhé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!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="" xmlns:a16="http://schemas.microsoft.com/office/drawing/2014/main" id="{7233FD4A-93D2-413D-8EB0-BF2F0FDF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02" y="3017199"/>
            <a:ext cx="6590937" cy="37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4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00"/>
    </mc:Choice>
    <mc:Fallback xmlns="">
      <p:transition advTm="76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12188952" cy="68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63669" y="1794234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407591" y="2687401"/>
            <a:ext cx="104537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74)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1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hình nền &amp;quot;Hoạt hình siêu dễ thương&amp;quot; chất lượng cao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914942" y="449934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3944" y="1402344"/>
            <a:ext cx="10637949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/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(có nhớ) trong phạm vi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3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925972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8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33"/>
            <a:ext cx="11689114" cy="59531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38275" y="5836592"/>
            <a:ext cx="376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 yêu cầu những gì?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123950" y="921573"/>
            <a:ext cx="4914900" cy="404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867775" y="981075"/>
            <a:ext cx="2381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38275" y="6298257"/>
            <a:ext cx="940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xếp các số và nhẩm lại để được phép tính đúng.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123758"/>
            <a:ext cx="11689114" cy="5953192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3" name="Rectangle 2"/>
          <p:cNvSpPr/>
          <p:nvPr/>
        </p:nvSpPr>
        <p:spPr>
          <a:xfrm>
            <a:off x="2590800" y="2543175"/>
            <a:ext cx="619125" cy="5571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9974" y="4048125"/>
            <a:ext cx="619125" cy="5571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9974" y="3314700"/>
            <a:ext cx="619125" cy="5571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0099" y="4819650"/>
            <a:ext cx="619125" cy="5571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9974" y="2543175"/>
            <a:ext cx="619125" cy="5571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3314699"/>
            <a:ext cx="619125" cy="5571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0099" y="4079063"/>
            <a:ext cx="619125" cy="5571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0925" y="4850587"/>
            <a:ext cx="619125" cy="5571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0099" y="2566954"/>
            <a:ext cx="619125" cy="5571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0098" y="3327771"/>
            <a:ext cx="619125" cy="5571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799" y="4048124"/>
            <a:ext cx="619125" cy="5571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799" y="4819649"/>
            <a:ext cx="619125" cy="5571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9405" y="2533649"/>
            <a:ext cx="619125" cy="5571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9530" y="3305173"/>
            <a:ext cx="619125" cy="5571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49530" y="4048125"/>
            <a:ext cx="619125" cy="5571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0606" y="4819649"/>
            <a:ext cx="619125" cy="5571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49530" y="2533648"/>
            <a:ext cx="619125" cy="557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30356" y="3305172"/>
            <a:ext cx="619125" cy="557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49655" y="4076698"/>
            <a:ext cx="619125" cy="557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30481" y="4848222"/>
            <a:ext cx="619125" cy="557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30606" y="2519327"/>
            <a:ext cx="727694" cy="5571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30606" y="3305172"/>
            <a:ext cx="727694" cy="5571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5592" y="4079063"/>
            <a:ext cx="727694" cy="5571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25592" y="4864908"/>
            <a:ext cx="727694" cy="5571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3" y="111069"/>
            <a:ext cx="11442822" cy="5176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751" y="5405489"/>
            <a:ext cx="894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752" y="5903893"/>
            <a:ext cx="1086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28"/>
          <a:stretch/>
        </p:blipFill>
        <p:spPr>
          <a:xfrm>
            <a:off x="472953" y="111069"/>
            <a:ext cx="11442822" cy="291788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64"/>
          <a:stretch/>
        </p:blipFill>
        <p:spPr>
          <a:xfrm>
            <a:off x="596778" y="4448175"/>
            <a:ext cx="11442822" cy="213444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24350" y="2645357"/>
            <a:ext cx="5476875" cy="2105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83683" y="2590800"/>
            <a:ext cx="4788692" cy="21595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24425" y="2590800"/>
            <a:ext cx="5476875" cy="2105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35242" y="2618079"/>
            <a:ext cx="4788692" cy="21595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0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9" y="0"/>
            <a:ext cx="11834710" cy="357187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81183" y="3186407"/>
            <a:ext cx="1086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1183" y="4009744"/>
            <a:ext cx="903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48451" y="5100719"/>
            <a:ext cx="5896304" cy="54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342</Words>
  <Application>Microsoft Office PowerPoint</Application>
  <PresentationFormat>Custom</PresentationFormat>
  <Paragraphs>68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21</cp:revision>
  <dcterms:created xsi:type="dcterms:W3CDTF">2021-11-26T09:20:03Z</dcterms:created>
  <dcterms:modified xsi:type="dcterms:W3CDTF">2021-12-05T12:59:54Z</dcterms:modified>
</cp:coreProperties>
</file>