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4" r:id="rId3"/>
    <p:sldId id="269" r:id="rId4"/>
    <p:sldId id="258" r:id="rId5"/>
    <p:sldId id="259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C916-7C1E-4532-A0A6-7E76FCAB9D7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94B8-8C5E-4ED2-AD63-E7CE071E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8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4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8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7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2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9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59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2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95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855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5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A432-A18E-42D6-B59A-BF91E868064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DBB1-5765-4AC8-8604-E4EB7AE6E91D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150+ Hình Nền Slide PowerPoint Đẹp Nhất 202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ọc truyện - Showroom Nen Powerpoint Simple 7 Doraem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47" y="26944"/>
            <a:ext cx="12658757" cy="67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F8607-C22B-400F-BEB5-CF4CC62033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CBDD-51FA-47EF-B9B9-D1C84F2409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366" y="3621016"/>
            <a:ext cx="12578366" cy="32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" y="180368"/>
            <a:ext cx="10732168" cy="35426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/>
          <a:stretch/>
        </p:blipFill>
        <p:spPr>
          <a:xfrm>
            <a:off x="1826197" y="3626774"/>
            <a:ext cx="8713466" cy="2964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45" y="5332045"/>
            <a:ext cx="11538485" cy="125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7503" y="543354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flipH="1" flipV="1">
            <a:off x="3131732" y="512284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2458" y="5433547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8816" y="543354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flipH="1" flipV="1">
            <a:off x="5325605" y="512284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46331" y="5433547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258" y="543354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flipH="1" flipV="1">
            <a:off x="7543047" y="512284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63773" y="5433547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3155" y="543354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flipH="1" flipV="1">
            <a:off x="9679944" y="512284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00670" y="5433547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670"/>
            <a:ext cx="12048645" cy="3026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2194" y="3147461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194" y="3763477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268" y="3147461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268" y="3763477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594" y="3147461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8594" y="3763477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9920" y="3147461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9920" y="3763477"/>
            <a:ext cx="88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644" y="469019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860" y="2238796"/>
            <a:ext cx="11180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73).</a:t>
            </a: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sau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=""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ọn Bộ 11 Chủ Đề Hình Ảnh Đẹp Làm Powerpoint, 230 Hình Nền Powerpoint Ý  Tưở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2558" y="1457687"/>
            <a:ext cx="10006884" cy="1969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- 72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Ảnh Đẹp Làm Powerpoint, 230 Hình Nền Powerpoint Ý  Tưở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679106" y="107445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542" y="1949204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Time  Roman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100.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453332" y="2404467"/>
            <a:ext cx="9158859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7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214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7" y="212682"/>
            <a:ext cx="10237229" cy="33687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99" y="3698838"/>
            <a:ext cx="9766426" cy="28337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90650" y="962025"/>
            <a:ext cx="122872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81350" y="962025"/>
            <a:ext cx="685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7" y="212682"/>
            <a:ext cx="10237229" cy="33687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29" y="3699703"/>
            <a:ext cx="9766426" cy="28337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90650" y="962025"/>
            <a:ext cx="122872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81350" y="962025"/>
            <a:ext cx="685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61975" y="5683286"/>
            <a:ext cx="10477500" cy="84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0432" y="5711861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flipH="1" flipV="1">
            <a:off x="2564661" y="5401158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2360" y="5711861"/>
            <a:ext cx="3470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5218" y="572075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 flipH="1" flipV="1">
            <a:off x="5007977" y="533784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17146" y="5720757"/>
            <a:ext cx="3470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0110" y="5733307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7537264" y="5350394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82038" y="5733307"/>
            <a:ext cx="3470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4882" y="5695263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H="1" flipV="1">
            <a:off x="10026278" y="5312350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96810" y="5695263"/>
            <a:ext cx="3470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453332" y="2404467"/>
            <a:ext cx="9158859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7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78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4" y="0"/>
            <a:ext cx="11382501" cy="67453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86200" y="2371725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57775" y="800099"/>
            <a:ext cx="5600700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90925" y="2371725"/>
            <a:ext cx="295275" cy="419100"/>
          </a:xfrm>
          <a:prstGeom prst="round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30266" y="1524400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3802911" y="2134083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33789" y="2903417"/>
            <a:ext cx="5499334" cy="885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84170" y="4663771"/>
            <a:ext cx="10907830" cy="24554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b="-1"/>
          <a:stretch/>
        </p:blipFill>
        <p:spPr>
          <a:xfrm>
            <a:off x="270676" y="1559291"/>
            <a:ext cx="12056077" cy="311858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1" b="85445"/>
          <a:stretch/>
        </p:blipFill>
        <p:spPr>
          <a:xfrm>
            <a:off x="190374" y="0"/>
            <a:ext cx="4497129" cy="981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8211" y="3046482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flipH="1" flipV="1">
            <a:off x="1572440" y="2789567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5416" y="3046482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0815" y="3046482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 flipV="1">
            <a:off x="4613956" y="2813601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4" y="3046482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772" y="3027026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 flipH="1" flipV="1">
            <a:off x="7662913" y="2813601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6161" y="3027026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75193" y="3046482"/>
            <a:ext cx="5361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flipH="1" flipV="1">
            <a:off x="10738334" y="2833057"/>
            <a:ext cx="80545" cy="691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91582" y="3046482"/>
            <a:ext cx="3906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176</Words>
  <Application>Microsoft Office PowerPoint</Application>
  <PresentationFormat>Custom</PresentationFormat>
  <Paragraphs>53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11</cp:revision>
  <dcterms:created xsi:type="dcterms:W3CDTF">2021-11-24T07:43:10Z</dcterms:created>
  <dcterms:modified xsi:type="dcterms:W3CDTF">2021-12-05T12:53:34Z</dcterms:modified>
</cp:coreProperties>
</file>