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3708" r:id="rId5"/>
    <p:sldMasterId id="2147483720" r:id="rId6"/>
    <p:sldMasterId id="2147483732" r:id="rId7"/>
  </p:sldMasterIdLst>
  <p:sldIdLst>
    <p:sldId id="366" r:id="rId8"/>
    <p:sldId id="359" r:id="rId9"/>
    <p:sldId id="367" r:id="rId10"/>
    <p:sldId id="368" r:id="rId11"/>
    <p:sldId id="369" r:id="rId12"/>
    <p:sldId id="370" r:id="rId13"/>
    <p:sldId id="371" r:id="rId14"/>
    <p:sldId id="354" r:id="rId15"/>
    <p:sldId id="316" r:id="rId16"/>
    <p:sldId id="322" r:id="rId17"/>
    <p:sldId id="365" r:id="rId18"/>
    <p:sldId id="329" r:id="rId19"/>
    <p:sldId id="328" r:id="rId20"/>
    <p:sldId id="333" r:id="rId21"/>
    <p:sldId id="331" r:id="rId22"/>
    <p:sldId id="334" r:id="rId23"/>
    <p:sldId id="342" r:id="rId24"/>
    <p:sldId id="332" r:id="rId25"/>
    <p:sldId id="349" r:id="rId26"/>
    <p:sldId id="350" r:id="rId27"/>
    <p:sldId id="363" r:id="rId28"/>
  </p:sldIdLst>
  <p:sldSz cx="9144000" cy="6858000" type="screen4x3"/>
  <p:notesSz cx="6858000" cy="9144000"/>
  <p:defaultTextStyle>
    <a:defPPr>
      <a:defRPr lang="fr-BE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CC"/>
    <a:srgbClr val="FFFFCC"/>
    <a:srgbClr val="66FFFF"/>
    <a:srgbClr val="00FF00"/>
    <a:srgbClr val="FFCCFF"/>
    <a:srgbClr val="800000"/>
    <a:srgbClr val="000099"/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176" autoAdjust="0"/>
    <p:restoredTop sz="93460" autoAdjust="0"/>
  </p:normalViewPr>
  <p:slideViewPr>
    <p:cSldViewPr>
      <p:cViewPr varScale="1">
        <p:scale>
          <a:sx n="74" d="100"/>
          <a:sy n="74" d="100"/>
        </p:scale>
        <p:origin x="122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ề bản chiế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ctrTitle"/>
          </p:nvPr>
        </p:nvSpPr>
        <p:spPr>
          <a:xfrm>
            <a:off x="685800" y="2130430"/>
            <a:ext cx="7772400" cy="1470025"/>
          </a:xfrm>
        </p:spPr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Tiêu đề phụ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vi-VN" smtClean="0"/>
              <a:t>Bấm &amp; sửa kiểu phụ đề</a:t>
            </a:r>
            <a:endParaRPr lang="en-US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414DB9-5C0B-4AAB-BDB0-81DB752ED595}" type="slidenum">
              <a:rPr lang="fr-BE" altLang="en-US"/>
              <a:pPr>
                <a:defRPr/>
              </a:pPr>
              <a:t>‹#›</a:t>
            </a:fld>
            <a:endParaRPr lang="fr-BE" altLang="en-US"/>
          </a:p>
        </p:txBody>
      </p:sp>
    </p:spTree>
    <p:extLst>
      <p:ext uri="{BB962C8B-B14F-4D97-AF65-F5344CB8AC3E}">
        <p14:creationId xmlns:p14="http://schemas.microsoft.com/office/powerpoint/2010/main" val="1384531595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Văn bản Dọc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1A7904-347B-4EAB-9BD9-305877A25231}" type="slidenum">
              <a:rPr lang="fr-BE" altLang="en-US"/>
              <a:pPr>
                <a:defRPr/>
              </a:pPr>
              <a:t>‹#›</a:t>
            </a:fld>
            <a:endParaRPr lang="fr-BE" altLang="en-US"/>
          </a:p>
        </p:txBody>
      </p:sp>
    </p:spTree>
    <p:extLst>
      <p:ext uri="{BB962C8B-B14F-4D97-AF65-F5344CB8AC3E}">
        <p14:creationId xmlns:p14="http://schemas.microsoft.com/office/powerpoint/2010/main" val="1076034335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Văn bản Dọc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050AD6-0C04-4DE4-9822-E915699E95DF}" type="slidenum">
              <a:rPr lang="fr-BE" altLang="en-US"/>
              <a:pPr>
                <a:defRPr/>
              </a:pPr>
              <a:t>‹#›</a:t>
            </a:fld>
            <a:endParaRPr lang="fr-BE" altLang="en-US"/>
          </a:p>
        </p:txBody>
      </p:sp>
    </p:spTree>
    <p:extLst>
      <p:ext uri="{BB962C8B-B14F-4D97-AF65-F5344CB8AC3E}">
        <p14:creationId xmlns:p14="http://schemas.microsoft.com/office/powerpoint/2010/main" val="1815141827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A725D8C-1E25-46D1-AC00-1CC3B606DA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51315A5-F526-4D57-A69A-C76892F6C5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11BA06D-DF8D-4D52-B66B-C5AE3BFDD4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705FFB-10CB-46EC-8879-34FE433F2A7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91629044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33ACB51-E9F6-4DDE-8441-76F7CCA411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4ED2791-FF8C-4707-B449-E31CEB9D18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248B1A1-8D2B-4813-AF8A-51C562ADFE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411037-7400-4969-89C3-A587B64932D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09789336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4820F92-F38D-47D6-9E7B-CD2A0ABC23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2DCB92B-3838-4FE9-BF52-BA249E709A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842FAB4-04BE-43D8-98DF-7EFA86B666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BCDFEF-5D70-467D-9D3B-5C33A3AAD5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34767761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44BB9786-4ACC-4790-A603-B9A431CF26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9F6C78A1-AE1E-469C-9AC7-AF5E2B3DF0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7054DC83-AF69-4C6D-8D01-D44A962781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FAE4F5-035D-40C3-953A-6868C0EE025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24110550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xmlns="" id="{AA4EB1AF-F0F5-4708-860D-C727115EC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xmlns="" id="{A37D0ACB-3ABD-4555-803A-997B0ED32E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xmlns="" id="{21A37155-B541-42AC-8DA6-FB4A0C90B7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0D86BB-A2F0-4E6B-A3B8-FFED9DE4A87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19491411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xmlns="" id="{CB6A5C89-9EEC-43EA-BE24-1C482924E4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xmlns="" id="{EFA2A03D-4252-42B4-B2BB-5FDCF79B40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xmlns="" id="{EF99E5DC-12C3-46EB-BAA2-32982EA7C2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979A31-562D-4083-8B62-C0B584E3E3E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61577635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xmlns="" id="{F5291E71-DBF6-4889-B8BA-764AF6E2AD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xmlns="" id="{9B376134-CCC9-45CF-82B6-BCD1E92F83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xmlns="" id="{73B26E75-B39D-4CEE-9297-94D4E2E103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62740C-AF0F-445A-8F5F-6D83DA08F08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43734886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52C08E48-F7D3-48B6-984F-8C6170AFF8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4B2483C4-87D6-4F65-BB93-2CAE0E8BBA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211F6383-D53A-4FF1-816D-8D7AF67780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493F11-686E-4505-9968-5E9D3E4D99A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71229925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FEA427-B17A-468E-993D-F1DBBE346567}" type="slidenum">
              <a:rPr lang="fr-BE" altLang="en-US"/>
              <a:pPr>
                <a:defRPr/>
              </a:pPr>
              <a:t>‹#›</a:t>
            </a:fld>
            <a:endParaRPr lang="fr-BE" altLang="en-US"/>
          </a:p>
        </p:txBody>
      </p:sp>
    </p:spTree>
    <p:extLst>
      <p:ext uri="{BB962C8B-B14F-4D97-AF65-F5344CB8AC3E}">
        <p14:creationId xmlns:p14="http://schemas.microsoft.com/office/powerpoint/2010/main" val="2891588908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FD06D77B-572B-4F28-90EC-27940D3D2B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C7E6030C-95DF-43DB-BA5A-C427D02808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AA9ECD8D-5BA8-4B6C-8C0A-561BA02F45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FD295A-2816-4D70-B868-F3A2C5F69FB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54987852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A42CC9C-42C0-463B-A821-9AA0481788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744D13A-FCA6-49D2-8634-BCA0839707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8F45810-FCD1-48CD-9F66-075C059183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3ED638-8871-45D7-A917-EA1AC74D885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74673161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64F2176-4DD0-426E-9446-90C615C962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CBE65F8-138A-4C41-B5D0-665A9958FB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8599BDE-FF3C-43AF-B339-CFA138D857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7E58B3-3714-4992-8885-A6ED101E9B5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87990408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26C5CFF-4CD8-478A-8624-1A01BF6950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5CAC4E-4A21-4E53-B234-431BE433476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6AEC6A0-8061-4325-843C-72AFA2BCD1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17207C2-180F-47EA-87B9-B5D40C8A5F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B36687-EC62-4BD8-A796-8DAA1B9D3D4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47067306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288F7FC-2784-41B3-9CE0-FD1F1BF357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98C96D-DE05-4122-A4BE-331013CAACE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734C55C-2868-442C-A30B-D46DCD84C2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E725C95-DEE9-4F18-B371-4DD5348D23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89BB86-37F8-450B-A0B7-38AAE2C7378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43373655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851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576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CF506BE-7013-42DB-881B-F12EB1CE8D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5FDC5D-8119-4515-A1C2-1CBCE371FAE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F4EBF58-7D09-4D57-9789-45C9000182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17B72DB-8E50-414E-9EAD-2E8AFE1A60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A50A75-AC0C-48C2-A386-808CEB33204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80688688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AD5CF216-AEB4-457E-9362-6B804ABAA8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ED0B47-77EF-47E5-B3DB-3986CB72E4B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C82A2BD6-14C4-45CF-A34D-9D90C2AFCE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095256B8-F14B-4B5D-AF59-B0B98EDB96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563241-5D89-476C-8D8D-19DF8C8B021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85452458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xmlns="" id="{A2FC2E65-A881-4456-8A46-D32581DDE0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016840-457D-4CD8-B307-6AA9A564F17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xmlns="" id="{3D606323-7196-4B3D-AB86-BA586A7117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xmlns="" id="{9DFDC8B8-9698-44D4-827F-FA98997C8D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4A8E0A-41D4-4C03-BFCB-B018F509FF1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55961600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xmlns="" id="{14B8CBE6-16DE-45D9-8EBA-0CB543CC09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C9B28D-4A9A-4FC0-9936-9F10C17EB97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xmlns="" id="{82D4656A-4F8C-4C6E-A611-2898486B7E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xmlns="" id="{408B79A2-D3B8-4C0B-A195-8A4E330696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EB2B32-535D-497E-BB87-994CA27B26C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06064986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xmlns="" id="{FB0BDFEF-7518-45BC-9DB2-4401B3B657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DB1046-CDF9-4EAD-A6B3-E8B62176615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xmlns="" id="{169528B6-6BE8-4646-933B-EE4811F358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xmlns="" id="{264F1C9F-4E20-495D-B315-4F0B971D2B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D1B19E-76CB-45C7-8CC1-90918631E3D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43355579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ầu trang của Phầ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6A15F2-02E4-464F-905C-949945152AF2}" type="slidenum">
              <a:rPr lang="fr-BE" altLang="en-US"/>
              <a:pPr>
                <a:defRPr/>
              </a:pPr>
              <a:t>‹#›</a:t>
            </a:fld>
            <a:endParaRPr lang="fr-BE" altLang="en-US"/>
          </a:p>
        </p:txBody>
      </p:sp>
    </p:spTree>
    <p:extLst>
      <p:ext uri="{BB962C8B-B14F-4D97-AF65-F5344CB8AC3E}">
        <p14:creationId xmlns:p14="http://schemas.microsoft.com/office/powerpoint/2010/main" val="1807292981"/>
      </p:ext>
    </p:extLst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538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20768F57-F023-4BAF-AB59-D31FE6C62E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7E405B-9C97-4DB7-8024-3CB1FEAB183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9D9E394D-3BEE-42D4-B54E-E050191878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CE8B488B-D060-4F06-A3CD-C6CDCE36C4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42CA8D-3983-4492-BE8C-11246290ADE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32321654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538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D2C96747-CFE9-43FC-97B4-6309CDDA43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E257F0-4376-4639-9652-8C43EDC9A9F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1755D9E5-0AB4-44F9-B240-A4ADEF0CA9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C0228F23-E49E-478D-9BF1-2F8766F17C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03E89C-24F5-4AAB-8C4E-CCD4F6C468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55361877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EECE5A4-8719-448F-968D-DD1DE810A1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D78971-DC7D-497E-B7A5-867B474BBE3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9A97A08-79F2-4AD4-8D0D-2AD88BA8B1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E5B3AC2-404E-486A-81BD-FBFE7967EC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186B81-C166-4BAD-91DB-2BE521D3DA8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96304314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FAC3E5F-2F86-4AC2-AD60-070B4E163B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0DEDF1-2217-4B0C-93DD-3C042893D1E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7482C47-7FBC-4780-87A9-CCAB634994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CEF582F-19A6-4552-AC0A-06E4475096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9A4006-58FE-4B18-BBA5-E7D0C14E193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67828234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6FC258-42B3-4DA9-A334-FDB5872036BA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119975200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78B723-C8C5-4199-AA19-D353B9FAF377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898220386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B5594A-4BAC-4F76-AE70-5601D3FC156F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791887204"/>
      </p:ext>
    </p:extLst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755548-22D7-49A0-80F2-6580E8643124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819987314"/>
      </p:ext>
    </p:extLst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24553C-048C-4E03-ACBF-12E2F0E60E4C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675257777"/>
      </p:ext>
    </p:extLst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6E8471-63E3-467F-8502-6068B832975F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610614966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Nơi giữ chỗ cho Nội dung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5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6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7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10022B-FA3F-4D80-8BA9-038B7757092D}" type="slidenum">
              <a:rPr lang="fr-BE" altLang="en-US"/>
              <a:pPr>
                <a:defRPr/>
              </a:pPr>
              <a:t>‹#›</a:t>
            </a:fld>
            <a:endParaRPr lang="fr-BE" altLang="en-US"/>
          </a:p>
        </p:txBody>
      </p:sp>
    </p:spTree>
    <p:extLst>
      <p:ext uri="{BB962C8B-B14F-4D97-AF65-F5344CB8AC3E}">
        <p14:creationId xmlns:p14="http://schemas.microsoft.com/office/powerpoint/2010/main" val="1468793597"/>
      </p:ext>
    </p:extLst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C7AC32-3591-40EA-83AB-8B8FAE5E623D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212984686"/>
      </p:ext>
    </p:extLst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599393-B13F-4944-B18A-1D5A5906D8A7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4096834507"/>
      </p:ext>
    </p:extLst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74332E-9C9C-4251-975A-C13944DB58CE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429134468"/>
      </p:ext>
    </p:extLst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0081E9-78A8-4632-8A03-956F3E0AA4D8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726644542"/>
      </p:ext>
    </p:extLst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8BD0F9-4693-4E2D-9CD3-F72F27D4DBF1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675399233"/>
      </p:ext>
    </p:extLst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6FC258-42B3-4DA9-A334-FDB5872036BA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15730233"/>
      </p:ext>
    </p:extLst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78B723-C8C5-4199-AA19-D353B9FAF377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402683231"/>
      </p:ext>
    </p:extLst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B5594A-4BAC-4F76-AE70-5601D3FC156F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027935023"/>
      </p:ext>
    </p:extLst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755548-22D7-49A0-80F2-6580E8643124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917113708"/>
      </p:ext>
    </p:extLst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24553C-048C-4E03-ACBF-12E2F0E60E4C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196640317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ép 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4" name="Nơi giữ chỗ cho Nội dung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5" name="Nơi giữ chỗ cho Văn bản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6" name="Nơi giữ chỗ cho Nội dung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7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8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9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E17A58-65D0-4F80-80A0-423EA92E0837}" type="slidenum">
              <a:rPr lang="fr-BE" altLang="en-US"/>
              <a:pPr>
                <a:defRPr/>
              </a:pPr>
              <a:t>‹#›</a:t>
            </a:fld>
            <a:endParaRPr lang="fr-BE" altLang="en-US"/>
          </a:p>
        </p:txBody>
      </p:sp>
    </p:spTree>
    <p:extLst>
      <p:ext uri="{BB962C8B-B14F-4D97-AF65-F5344CB8AC3E}">
        <p14:creationId xmlns:p14="http://schemas.microsoft.com/office/powerpoint/2010/main" val="65408291"/>
      </p:ext>
    </p:extLst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6E8471-63E3-467F-8502-6068B832975F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157764424"/>
      </p:ext>
    </p:extLst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C7AC32-3591-40EA-83AB-8B8FAE5E623D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963829255"/>
      </p:ext>
    </p:extLst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599393-B13F-4944-B18A-1D5A5906D8A7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65482907"/>
      </p:ext>
    </p:extLst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74332E-9C9C-4251-975A-C13944DB58CE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904667371"/>
      </p:ext>
    </p:extLst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0081E9-78A8-4632-8A03-956F3E0AA4D8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119304998"/>
      </p:ext>
    </p:extLst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8BD0F9-4693-4E2D-9CD3-F72F27D4DBF1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804285234"/>
      </p:ext>
    </p:extLst>
  </p:cSld>
  <p:clrMapOvr>
    <a:masterClrMapping/>
  </p:clrMapOvr>
  <p:transition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6FC258-42B3-4DA9-A334-FDB5872036BA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500178711"/>
      </p:ext>
    </p:extLst>
  </p:cSld>
  <p:clrMapOvr>
    <a:masterClrMapping/>
  </p:clrMapOvr>
  <p:transition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78B723-C8C5-4199-AA19-D353B9FAF377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631875722"/>
      </p:ext>
    </p:extLst>
  </p:cSld>
  <p:clrMapOvr>
    <a:masterClrMapping/>
  </p:clrMapOvr>
  <p:transition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B5594A-4BAC-4F76-AE70-5601D3FC156F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461919451"/>
      </p:ext>
    </p:extLst>
  </p:cSld>
  <p:clrMapOvr>
    <a:masterClrMapping/>
  </p:clrMapOvr>
  <p:transition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755548-22D7-49A0-80F2-6580E8643124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466537474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4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5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CE7417-9452-49EA-A2F2-4D0EDB2CC5B9}" type="slidenum">
              <a:rPr lang="fr-BE" altLang="en-US"/>
              <a:pPr>
                <a:defRPr/>
              </a:pPr>
              <a:t>‹#›</a:t>
            </a:fld>
            <a:endParaRPr lang="fr-BE" altLang="en-US"/>
          </a:p>
        </p:txBody>
      </p:sp>
    </p:spTree>
    <p:extLst>
      <p:ext uri="{BB962C8B-B14F-4D97-AF65-F5344CB8AC3E}">
        <p14:creationId xmlns:p14="http://schemas.microsoft.com/office/powerpoint/2010/main" val="2161939350"/>
      </p:ext>
    </p:extLst>
  </p:cSld>
  <p:clrMapOvr>
    <a:masterClrMapping/>
  </p:clrMapOvr>
  <p:transition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24553C-048C-4E03-ACBF-12E2F0E60E4C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4076299429"/>
      </p:ext>
    </p:extLst>
  </p:cSld>
  <p:clrMapOvr>
    <a:masterClrMapping/>
  </p:clrMapOvr>
  <p:transition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6E8471-63E3-467F-8502-6068B832975F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386444659"/>
      </p:ext>
    </p:extLst>
  </p:cSld>
  <p:clrMapOvr>
    <a:masterClrMapping/>
  </p:clrMapOvr>
  <p:transition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C7AC32-3591-40EA-83AB-8B8FAE5E623D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775609861"/>
      </p:ext>
    </p:extLst>
  </p:cSld>
  <p:clrMapOvr>
    <a:masterClrMapping/>
  </p:clrMapOvr>
  <p:transition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599393-B13F-4944-B18A-1D5A5906D8A7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637180574"/>
      </p:ext>
    </p:extLst>
  </p:cSld>
  <p:clrMapOvr>
    <a:masterClrMapping/>
  </p:clrMapOvr>
  <p:transition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74332E-9C9C-4251-975A-C13944DB58CE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656109045"/>
      </p:ext>
    </p:extLst>
  </p:cSld>
  <p:clrMapOvr>
    <a:masterClrMapping/>
  </p:clrMapOvr>
  <p:transition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0081E9-78A8-4632-8A03-956F3E0AA4D8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457736779"/>
      </p:ext>
    </p:extLst>
  </p:cSld>
  <p:clrMapOvr>
    <a:masterClrMapping/>
  </p:clrMapOvr>
  <p:transition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8BD0F9-4693-4E2D-9CD3-F72F27D4DBF1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084877723"/>
      </p:ext>
    </p:extLst>
  </p:cSld>
  <p:clrMapOvr>
    <a:masterClrMapping/>
  </p:clrMapOvr>
  <p:transition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6FC258-42B3-4DA9-A334-FDB5872036BA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577118170"/>
      </p:ext>
    </p:extLst>
  </p:cSld>
  <p:clrMapOvr>
    <a:masterClrMapping/>
  </p:clrMapOvr>
  <p:transition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78B723-C8C5-4199-AA19-D353B9FAF377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156808189"/>
      </p:ext>
    </p:extLst>
  </p:cSld>
  <p:clrMapOvr>
    <a:masterClrMapping/>
  </p:clrMapOvr>
  <p:transition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B5594A-4BAC-4F76-AE70-5601D3FC156F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508480137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3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4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A678D7-AA69-4022-ADFE-B648F57F07EB}" type="slidenum">
              <a:rPr lang="fr-BE" altLang="en-US"/>
              <a:pPr>
                <a:defRPr/>
              </a:pPr>
              <a:t>‹#›</a:t>
            </a:fld>
            <a:endParaRPr lang="fr-BE" altLang="en-US"/>
          </a:p>
        </p:txBody>
      </p:sp>
    </p:spTree>
    <p:extLst>
      <p:ext uri="{BB962C8B-B14F-4D97-AF65-F5344CB8AC3E}">
        <p14:creationId xmlns:p14="http://schemas.microsoft.com/office/powerpoint/2010/main" val="1419854053"/>
      </p:ext>
    </p:extLst>
  </p:cSld>
  <p:clrMapOvr>
    <a:masterClrMapping/>
  </p:clrMapOvr>
  <p:transition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755548-22D7-49A0-80F2-6580E8643124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845471478"/>
      </p:ext>
    </p:extLst>
  </p:cSld>
  <p:clrMapOvr>
    <a:masterClrMapping/>
  </p:clrMapOvr>
  <p:transition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24553C-048C-4E03-ACBF-12E2F0E60E4C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259730538"/>
      </p:ext>
    </p:extLst>
  </p:cSld>
  <p:clrMapOvr>
    <a:masterClrMapping/>
  </p:clrMapOvr>
  <p:transition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6E8471-63E3-467F-8502-6068B832975F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061087050"/>
      </p:ext>
    </p:extLst>
  </p:cSld>
  <p:clrMapOvr>
    <a:masterClrMapping/>
  </p:clrMapOvr>
  <p:transition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C7AC32-3591-40EA-83AB-8B8FAE5E623D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999512724"/>
      </p:ext>
    </p:extLst>
  </p:cSld>
  <p:clrMapOvr>
    <a:masterClrMapping/>
  </p:clrMapOvr>
  <p:transition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599393-B13F-4944-B18A-1D5A5906D8A7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851522677"/>
      </p:ext>
    </p:extLst>
  </p:cSld>
  <p:clrMapOvr>
    <a:masterClrMapping/>
  </p:clrMapOvr>
  <p:transition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74332E-9C9C-4251-975A-C13944DB58CE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75237770"/>
      </p:ext>
    </p:extLst>
  </p:cSld>
  <p:clrMapOvr>
    <a:masterClrMapping/>
  </p:clrMapOvr>
  <p:transition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0081E9-78A8-4632-8A03-956F3E0AA4D8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537284118"/>
      </p:ext>
    </p:extLst>
  </p:cSld>
  <p:clrMapOvr>
    <a:masterClrMapping/>
  </p:clrMapOvr>
  <p:transition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8BD0F9-4693-4E2D-9CD3-F72F27D4DBF1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619178890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457208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>
          <a:xfrm>
            <a:off x="3575050" y="27305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Nơi giữ chỗ cho Văn bản 3"/>
          <p:cNvSpPr>
            <a:spLocks noGrp="1"/>
          </p:cNvSpPr>
          <p:nvPr>
            <p:ph type="body" sz="half" idx="2"/>
          </p:nvPr>
        </p:nvSpPr>
        <p:spPr>
          <a:xfrm>
            <a:off x="457208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5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6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7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0FF7CE-4CB9-4BEC-9F44-015A20D007D1}" type="slidenum">
              <a:rPr lang="fr-BE" altLang="en-US"/>
              <a:pPr>
                <a:defRPr/>
              </a:pPr>
              <a:t>‹#›</a:t>
            </a:fld>
            <a:endParaRPr lang="fr-BE" altLang="en-US"/>
          </a:p>
        </p:txBody>
      </p:sp>
    </p:spTree>
    <p:extLst>
      <p:ext uri="{BB962C8B-B14F-4D97-AF65-F5344CB8AC3E}">
        <p14:creationId xmlns:p14="http://schemas.microsoft.com/office/powerpoint/2010/main" val="879109141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Hình ảnh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Nơi giữ chỗ cho Văn bản 3"/>
          <p:cNvSpPr>
            <a:spLocks noGrp="1"/>
          </p:cNvSpPr>
          <p:nvPr>
            <p:ph type="body" sz="half" idx="2"/>
          </p:nvPr>
        </p:nvSpPr>
        <p:spPr>
          <a:xfrm>
            <a:off x="1792288" y="5367342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5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6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7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C7633F-6B18-4E1C-96BF-5EAF60E83F5C}" type="slidenum">
              <a:rPr lang="fr-BE" altLang="en-US"/>
              <a:pPr>
                <a:defRPr/>
              </a:pPr>
              <a:t>‹#›</a:t>
            </a:fld>
            <a:endParaRPr lang="fr-BE" altLang="en-US"/>
          </a:p>
        </p:txBody>
      </p:sp>
    </p:spTree>
    <p:extLst>
      <p:ext uri="{BB962C8B-B14F-4D97-AF65-F5344CB8AC3E}">
        <p14:creationId xmlns:p14="http://schemas.microsoft.com/office/powerpoint/2010/main" val="2667933758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Nơi giữ chỗ cho Tiêu đề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vi-VN" altLang="en-US" smtClean="0"/>
              <a:t>Bấm &amp; sửa kiểu tiêu đề</a:t>
            </a:r>
            <a:endParaRPr lang="en-US" altLang="en-US" smtClean="0"/>
          </a:p>
        </p:txBody>
      </p:sp>
      <p:sp>
        <p:nvSpPr>
          <p:cNvPr id="1027" name="Nơi giữ chỗ cho Văn bản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vi-VN" altLang="en-US" smtClean="0"/>
              <a:t>Bấm &amp; sửa kiểu tiêu đề</a:t>
            </a:r>
          </a:p>
          <a:p>
            <a:pPr lvl="1"/>
            <a:r>
              <a:rPr lang="vi-VN" altLang="en-US" smtClean="0"/>
              <a:t>Mức hai</a:t>
            </a:r>
          </a:p>
          <a:p>
            <a:pPr lvl="2"/>
            <a:r>
              <a:rPr lang="vi-VN" altLang="en-US" smtClean="0"/>
              <a:t>Mức ba</a:t>
            </a:r>
          </a:p>
          <a:p>
            <a:pPr lvl="3"/>
            <a:r>
              <a:rPr lang="vi-VN" altLang="en-US" smtClean="0"/>
              <a:t>Mức bốn</a:t>
            </a:r>
          </a:p>
          <a:p>
            <a:pPr lvl="4"/>
            <a:r>
              <a:rPr lang="vi-VN" altLang="en-US" smtClean="0"/>
              <a:t>Mức năm</a:t>
            </a:r>
            <a:endParaRPr lang="en-US" altLang="en-US" smtClean="0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E0919978-C5DD-48AD-A2A0-6C2879732FEC}" type="slidenum">
              <a:rPr lang="fr-BE" altLang="en-US"/>
              <a:pPr>
                <a:defRPr/>
              </a:pPr>
              <a:t>‹#›</a:t>
            </a:fld>
            <a:endParaRPr lang="fr-BE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>
            <a:extLst>
              <a:ext uri="{FF2B5EF4-FFF2-40B4-BE49-F238E27FC236}">
                <a16:creationId xmlns:a16="http://schemas.microsoft.com/office/drawing/2014/main" xmlns="" id="{173189D5-94B5-49B9-A77C-4E5D159E5B7A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vi-VN" altLang="en-US"/>
          </a:p>
        </p:txBody>
      </p:sp>
      <p:sp>
        <p:nvSpPr>
          <p:cNvPr id="2051" name="Text Placeholder 2">
            <a:extLst>
              <a:ext uri="{FF2B5EF4-FFF2-40B4-BE49-F238E27FC236}">
                <a16:creationId xmlns:a16="http://schemas.microsoft.com/office/drawing/2014/main" xmlns="" id="{7353EFB4-6C32-4B46-91D8-D23E2F5721F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2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vi-VN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1DB0084-80A1-4A4C-BF71-0C8394C21BB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A19C3D8-3655-49B0-9B5E-1B050910A9F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0617451-38B6-4E0C-B650-F5BA0069D2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898989"/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B9FE17C0-4BA9-456F-9D01-18885FB03C3B}" type="slidenum">
              <a:rPr lang="en-US" altLang="en-US" smtClean="0"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altLang="en-US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065173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>
            <a:extLst>
              <a:ext uri="{FF2B5EF4-FFF2-40B4-BE49-F238E27FC236}">
                <a16:creationId xmlns:a16="http://schemas.microsoft.com/office/drawing/2014/main" xmlns="" id="{18C05495-6B3B-49DB-95DE-4946F1A10BE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Text Placeholder 2">
            <a:extLst>
              <a:ext uri="{FF2B5EF4-FFF2-40B4-BE49-F238E27FC236}">
                <a16:creationId xmlns:a16="http://schemas.microsoft.com/office/drawing/2014/main" xmlns="" id="{7EB9DCA7-FE27-4BED-99B4-76CF7F9E129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69C6EA6-DBFF-4A94-BE35-193A975D7EA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E021673-A657-4AE0-938D-BA6D02BFB000}" type="datetimeFigureOut">
              <a:rPr lang="en-US">
                <a:solidFill>
                  <a:prstClr val="black">
                    <a:tint val="75000"/>
                  </a:prstClr>
                </a:solidFill>
                <a:latin typeface="Times New Roman" panose="02020603050405020304" pitchFamily="18" charset="0"/>
              </a:rPr>
              <a:pPr>
                <a:defRPr/>
              </a:pPr>
              <a:t>12/4/2021</a:t>
            </a:fld>
            <a:endParaRPr 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E505FF4-B5D6-4D14-990C-36861DAA0EB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20C3214-2339-4FCC-8B70-C421DD953C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69E5CEC5-DC49-4885-8815-C4C3DB9B150F}" type="slidenum">
              <a:rPr lang="en-US" altLang="en-US">
                <a:latin typeface="Times New Roman" panose="02020603050405020304" pitchFamily="18" charset="0"/>
              </a:rPr>
              <a:pPr>
                <a:defRPr/>
              </a:pPr>
              <a:t>‹#›</a:t>
            </a:fld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31389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/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 smtClean="0"/>
              <a:t>Click to edit Master text styles</a:t>
            </a:r>
          </a:p>
          <a:p>
            <a:pPr lvl="1"/>
            <a:r>
              <a:rPr lang="en-US" altLang="vi-VN" smtClean="0"/>
              <a:t>Second level</a:t>
            </a:r>
          </a:p>
          <a:p>
            <a:pPr lvl="2"/>
            <a:r>
              <a:rPr lang="en-US" altLang="vi-VN" smtClean="0"/>
              <a:t>Third level</a:t>
            </a:r>
          </a:p>
          <a:p>
            <a:pPr lvl="3"/>
            <a:r>
              <a:rPr lang="en-US" altLang="vi-VN" smtClean="0"/>
              <a:t>Fourth level</a:t>
            </a:r>
          </a:p>
          <a:p>
            <a:pPr lvl="4"/>
            <a:r>
              <a:rPr lang="en-US" altLang="vi-VN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ahoma" panose="020B060403050404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ahoma" panose="020B060403050404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A29D52E3-A3DE-42D5-9755-448D5DFB837C}" type="slidenum">
              <a:rPr lang="en-US" altLang="vi-VN">
                <a:latin typeface="Tahoma" panose="020B0604030504040204" pitchFamily="34" charset="0"/>
              </a:rPr>
              <a:pPr/>
              <a:t>‹#›</a:t>
            </a:fld>
            <a:endParaRPr lang="en-US" altLang="vi-VN"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7929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 smtClean="0"/>
              <a:t>Click to edit Master text styles</a:t>
            </a:r>
          </a:p>
          <a:p>
            <a:pPr lvl="1"/>
            <a:r>
              <a:rPr lang="en-US" altLang="vi-VN" smtClean="0"/>
              <a:t>Second level</a:t>
            </a:r>
          </a:p>
          <a:p>
            <a:pPr lvl="2"/>
            <a:r>
              <a:rPr lang="en-US" altLang="vi-VN" smtClean="0"/>
              <a:t>Third level</a:t>
            </a:r>
          </a:p>
          <a:p>
            <a:pPr lvl="3"/>
            <a:r>
              <a:rPr lang="en-US" altLang="vi-VN" smtClean="0"/>
              <a:t>Fourth level</a:t>
            </a:r>
          </a:p>
          <a:p>
            <a:pPr lvl="4"/>
            <a:r>
              <a:rPr lang="en-US" altLang="vi-VN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ahoma" panose="020B060403050404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ahoma" panose="020B060403050404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A29D52E3-A3DE-42D5-9755-448D5DFB837C}" type="slidenum">
              <a:rPr lang="en-US" altLang="vi-VN">
                <a:latin typeface="Tahoma" panose="020B0604030504040204" pitchFamily="34" charset="0"/>
              </a:rPr>
              <a:pPr/>
              <a:t>‹#›</a:t>
            </a:fld>
            <a:endParaRPr lang="en-US" altLang="vi-VN"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04675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 smtClean="0"/>
              <a:t>Click to edit Master text styles</a:t>
            </a:r>
          </a:p>
          <a:p>
            <a:pPr lvl="1"/>
            <a:r>
              <a:rPr lang="en-US" altLang="vi-VN" smtClean="0"/>
              <a:t>Second level</a:t>
            </a:r>
          </a:p>
          <a:p>
            <a:pPr lvl="2"/>
            <a:r>
              <a:rPr lang="en-US" altLang="vi-VN" smtClean="0"/>
              <a:t>Third level</a:t>
            </a:r>
          </a:p>
          <a:p>
            <a:pPr lvl="3"/>
            <a:r>
              <a:rPr lang="en-US" altLang="vi-VN" smtClean="0"/>
              <a:t>Fourth level</a:t>
            </a:r>
          </a:p>
          <a:p>
            <a:pPr lvl="4"/>
            <a:r>
              <a:rPr lang="en-US" altLang="vi-VN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ahoma" panose="020B060403050404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ahoma" panose="020B060403050404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A29D52E3-A3DE-42D5-9755-448D5DFB837C}" type="slidenum">
              <a:rPr lang="en-US" altLang="vi-VN">
                <a:latin typeface="Tahoma" panose="020B0604030504040204" pitchFamily="34" charset="0"/>
              </a:rPr>
              <a:pPr/>
              <a:t>‹#›</a:t>
            </a:fld>
            <a:endParaRPr lang="en-US" altLang="vi-VN"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11833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 smtClean="0"/>
              <a:t>Click to edit Master text styles</a:t>
            </a:r>
          </a:p>
          <a:p>
            <a:pPr lvl="1"/>
            <a:r>
              <a:rPr lang="en-US" altLang="vi-VN" smtClean="0"/>
              <a:t>Second level</a:t>
            </a:r>
          </a:p>
          <a:p>
            <a:pPr lvl="2"/>
            <a:r>
              <a:rPr lang="en-US" altLang="vi-VN" smtClean="0"/>
              <a:t>Third level</a:t>
            </a:r>
          </a:p>
          <a:p>
            <a:pPr lvl="3"/>
            <a:r>
              <a:rPr lang="en-US" altLang="vi-VN" smtClean="0"/>
              <a:t>Fourth level</a:t>
            </a:r>
          </a:p>
          <a:p>
            <a:pPr lvl="4"/>
            <a:r>
              <a:rPr lang="en-US" altLang="vi-VN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ahoma" panose="020B060403050404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ahoma" panose="020B060403050404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A29D52E3-A3DE-42D5-9755-448D5DFB837C}" type="slidenum">
              <a:rPr lang="en-US" altLang="vi-VN">
                <a:latin typeface="Tahoma" panose="020B0604030504040204" pitchFamily="34" charset="0"/>
              </a:rPr>
              <a:pPr/>
              <a:t>‹#›</a:t>
            </a:fld>
            <a:endParaRPr lang="en-US" altLang="vi-VN"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61282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slideLayout" Target="../slideLayouts/slideLayout18.xml"/><Relationship Id="rId1" Type="http://schemas.openxmlformats.org/officeDocument/2006/relationships/audio" Target="file:///E:\MP3\Nhac%20thieu%20nhi\Thuong%20lam%20thay%20co%20oi%20-%20Jolie%20Quynh%20Anh.mp3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3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>
            <a:extLst>
              <a:ext uri="{FF2B5EF4-FFF2-40B4-BE49-F238E27FC236}">
                <a16:creationId xmlns:a16="http://schemas.microsoft.com/office/drawing/2014/main" xmlns="" id="{F0D478C5-BE58-422E-AEA4-065AA603C5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00151" y="695303"/>
            <a:ext cx="184731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lang="vi-VN" altLang="en-US" sz="135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4099" name="Rectangle 6">
            <a:extLst>
              <a:ext uri="{FF2B5EF4-FFF2-40B4-BE49-F238E27FC236}">
                <a16:creationId xmlns:a16="http://schemas.microsoft.com/office/drawing/2014/main" xmlns="" id="{F2AED6A5-DDB4-4C1F-9976-97AAF12269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00151" y="695303"/>
            <a:ext cx="184731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lang="vi-VN" altLang="en-US" sz="135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4100" name="Rectangle 9">
            <a:extLst>
              <a:ext uri="{FF2B5EF4-FFF2-40B4-BE49-F238E27FC236}">
                <a16:creationId xmlns:a16="http://schemas.microsoft.com/office/drawing/2014/main" xmlns="" id="{DC48969B-5232-4B50-B493-198C632F7C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00151" y="695303"/>
            <a:ext cx="184731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lang="vi-VN" altLang="en-US" sz="135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4101" name="Rectangle 12">
            <a:extLst>
              <a:ext uri="{FF2B5EF4-FFF2-40B4-BE49-F238E27FC236}">
                <a16:creationId xmlns:a16="http://schemas.microsoft.com/office/drawing/2014/main" xmlns="" id="{9E61304A-5A55-441F-9B26-8A9936ABB6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00151" y="866753"/>
            <a:ext cx="184731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lang="vi-VN" altLang="en-US" sz="135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4102" name="Rectangle 15">
            <a:extLst>
              <a:ext uri="{FF2B5EF4-FFF2-40B4-BE49-F238E27FC236}">
                <a16:creationId xmlns:a16="http://schemas.microsoft.com/office/drawing/2014/main" xmlns="" id="{825A6896-071E-40B0-A2E0-E3EB14D587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00151" y="695303"/>
            <a:ext cx="184731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lang="vi-VN" altLang="en-US" sz="135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4103" name="Rectangle 28">
            <a:extLst>
              <a:ext uri="{FF2B5EF4-FFF2-40B4-BE49-F238E27FC236}">
                <a16:creationId xmlns:a16="http://schemas.microsoft.com/office/drawing/2014/main" xmlns="" id="{9A07D86A-FAAB-4BEF-A527-B1E4765753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00151" y="695303"/>
            <a:ext cx="184731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lang="vi-VN" altLang="en-US" sz="135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6" name="Thuong lam thay co oi - Jolie Quynh Anh.mp3">
            <a:hlinkClick r:id="" action="ppaction://media"/>
            <a:extLst>
              <a:ext uri="{FF2B5EF4-FFF2-40B4-BE49-F238E27FC236}">
                <a16:creationId xmlns:a16="http://schemas.microsoft.com/office/drawing/2014/main" xmlns="" id="{A3B12247-9368-485F-AAEF-C2D6F86D1272}"/>
              </a:ext>
            </a:extLst>
          </p:cNvPr>
          <p:cNvSpPr>
            <a:spLocks noRot="1" noChangeAspect="1"/>
          </p:cNvSpPr>
          <p:nvPr>
            <a:audioFile r:link="rId1"/>
          </p:nvPr>
        </p:nvSpPr>
        <p:spPr bwMode="auto">
          <a:xfrm>
            <a:off x="-502444" y="5687616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lang="vi-VN" altLang="en-US" sz="1350">
              <a:solidFill>
                <a:srgbClr val="0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114AE64D-2A4D-4776-9E1C-713834E9D9E1}"/>
              </a:ext>
            </a:extLst>
          </p:cNvPr>
          <p:cNvSpPr txBox="1"/>
          <p:nvPr/>
        </p:nvSpPr>
        <p:spPr>
          <a:xfrm>
            <a:off x="1848475" y="3123515"/>
            <a:ext cx="602932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sz="3600" dirty="0" err="1" smtClean="0">
                <a:solidFill>
                  <a:srgbClr val="FF0000"/>
                </a:solidFill>
                <a:effectLst>
                  <a:glow rad="63500">
                    <a:srgbClr val="C0504D">
                      <a:satMod val="175000"/>
                      <a:alpha val="40000"/>
                    </a:srgb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3600" dirty="0" smtClean="0">
                <a:solidFill>
                  <a:srgbClr val="FF0000"/>
                </a:solidFill>
                <a:effectLst>
                  <a:glow rad="63500">
                    <a:srgbClr val="C0504D">
                      <a:satMod val="175000"/>
                      <a:alpha val="40000"/>
                    </a:srgb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3600" dirty="0" err="1" smtClean="0">
                <a:solidFill>
                  <a:srgbClr val="FF0000"/>
                </a:solidFill>
                <a:effectLst>
                  <a:glow rad="63500">
                    <a:srgbClr val="C0504D">
                      <a:satMod val="175000"/>
                      <a:alpha val="40000"/>
                    </a:srgb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3600" dirty="0" smtClean="0">
                <a:solidFill>
                  <a:srgbClr val="FF0000"/>
                </a:solidFill>
                <a:effectLst>
                  <a:glow rad="63500">
                    <a:srgbClr val="C0504D">
                      <a:satMod val="175000"/>
                      <a:alpha val="40000"/>
                    </a:srgb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dirty="0" err="1" smtClean="0">
                <a:solidFill>
                  <a:srgbClr val="FF0000"/>
                </a:solidFill>
                <a:effectLst>
                  <a:glow rad="63500">
                    <a:srgbClr val="C0504D">
                      <a:satMod val="175000"/>
                      <a:alpha val="40000"/>
                    </a:srgb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3600" dirty="0" smtClean="0">
                <a:solidFill>
                  <a:srgbClr val="FF0000"/>
                </a:solidFill>
                <a:effectLst>
                  <a:glow rad="63500">
                    <a:srgbClr val="C0504D">
                      <a:satMod val="175000"/>
                      <a:alpha val="40000"/>
                    </a:srgb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effectLst>
                  <a:glow rad="63500">
                    <a:srgbClr val="C0504D">
                      <a:satMod val="175000"/>
                      <a:alpha val="40000"/>
                    </a:srgb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3600" dirty="0" smtClean="0">
                <a:solidFill>
                  <a:srgbClr val="FF0000"/>
                </a:solidFill>
                <a:effectLst>
                  <a:glow rad="63500">
                    <a:srgbClr val="C0504D">
                      <a:satMod val="175000"/>
                      <a:alpha val="40000"/>
                    </a:srgb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effectLst>
                  <a:glow rad="63500">
                    <a:srgbClr val="C0504D">
                      <a:satMod val="175000"/>
                      <a:alpha val="40000"/>
                    </a:srgb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600" dirty="0" smtClean="0">
                <a:solidFill>
                  <a:srgbClr val="FF0000"/>
                </a:solidFill>
                <a:effectLst>
                  <a:glow rad="63500">
                    <a:srgbClr val="C0504D">
                      <a:satMod val="175000"/>
                      <a:alpha val="40000"/>
                    </a:srgb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effectLst>
                  <a:glow rad="63500">
                    <a:srgbClr val="C0504D">
                      <a:satMod val="175000"/>
                      <a:alpha val="40000"/>
                    </a:srgb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3600" dirty="0" smtClean="0">
                <a:solidFill>
                  <a:srgbClr val="FF0000"/>
                </a:solidFill>
                <a:effectLst>
                  <a:glow rad="63500">
                    <a:srgbClr val="C0504D">
                      <a:satMod val="175000"/>
                      <a:alpha val="40000"/>
                    </a:srgb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 eaLnBrk="1" hangingPunct="1">
              <a:defRPr/>
            </a:pPr>
            <a:r>
              <a:rPr lang="en-US" sz="3600" dirty="0" err="1" smtClean="0">
                <a:solidFill>
                  <a:srgbClr val="FF0000"/>
                </a:solidFill>
                <a:effectLst>
                  <a:glow rad="63500">
                    <a:srgbClr val="C0504D">
                      <a:satMod val="175000"/>
                      <a:alpha val="40000"/>
                    </a:srgb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3600" dirty="0" smtClean="0">
                <a:solidFill>
                  <a:srgbClr val="FF0000"/>
                </a:solidFill>
                <a:effectLst>
                  <a:glow rad="63500">
                    <a:srgbClr val="C0504D">
                      <a:satMod val="175000"/>
                      <a:alpha val="40000"/>
                    </a:srgb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effectLst>
                  <a:glow rad="63500">
                    <a:srgbClr val="C0504D">
                      <a:satMod val="175000"/>
                      <a:alpha val="40000"/>
                    </a:srgb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3600" dirty="0" smtClean="0">
                <a:solidFill>
                  <a:srgbClr val="FF0000"/>
                </a:solidFill>
                <a:effectLst>
                  <a:glow rad="63500">
                    <a:srgbClr val="C0504D">
                      <a:satMod val="175000"/>
                      <a:alpha val="40000"/>
                    </a:srgb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effectLst>
                  <a:glow rad="63500">
                    <a:srgbClr val="C0504D">
                      <a:satMod val="175000"/>
                      <a:alpha val="40000"/>
                    </a:srgb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600" dirty="0" smtClean="0">
                <a:solidFill>
                  <a:srgbClr val="FF0000"/>
                </a:solidFill>
                <a:effectLst>
                  <a:glow rad="63500">
                    <a:srgbClr val="C0504D">
                      <a:satMod val="175000"/>
                      <a:alpha val="40000"/>
                    </a:srgb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effectLst>
                  <a:glow rad="63500">
                    <a:srgbClr val="C0504D">
                      <a:satMod val="175000"/>
                      <a:alpha val="40000"/>
                    </a:srgb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600" dirty="0" smtClean="0">
                <a:solidFill>
                  <a:srgbClr val="FF0000"/>
                </a:solidFill>
                <a:effectLst>
                  <a:glow rad="63500">
                    <a:srgbClr val="C0504D">
                      <a:satMod val="175000"/>
                      <a:alpha val="40000"/>
                    </a:srgb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dirty="0">
              <a:solidFill>
                <a:srgbClr val="FF0000"/>
              </a:solidFill>
              <a:effectLst>
                <a:glow rad="63500">
                  <a:srgbClr val="C0504D">
                    <a:satMod val="175000"/>
                    <a:alpha val="40000"/>
                  </a:srgb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06" name="Picture 25" descr="C:\Users\acer\Documents\giáo án of bé\hình động 1.gif">
            <a:extLst>
              <a:ext uri="{FF2B5EF4-FFF2-40B4-BE49-F238E27FC236}">
                <a16:creationId xmlns:a16="http://schemas.microsoft.com/office/drawing/2014/main" xmlns="" id="{62F45A80-EC93-4308-90CF-9238F76BDC4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998"/>
            <a:ext cx="9144000" cy="2840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7" name="Picture 25" descr="C:\Users\acer\Documents\giáo án of bé\hình động 1.gif">
            <a:extLst>
              <a:ext uri="{FF2B5EF4-FFF2-40B4-BE49-F238E27FC236}">
                <a16:creationId xmlns:a16="http://schemas.microsoft.com/office/drawing/2014/main" xmlns="" id="{99BD545D-2C5E-448A-956A-695A3285D17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-45244" y="3731947"/>
            <a:ext cx="9144000" cy="3109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8" name="TextBox 2">
            <a:extLst>
              <a:ext uri="{FF2B5EF4-FFF2-40B4-BE49-F238E27FC236}">
                <a16:creationId xmlns:a16="http://schemas.microsoft.com/office/drawing/2014/main" xmlns="" id="{14249D1A-70A6-44E3-BF96-66ED009878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0175" y="1702595"/>
            <a:ext cx="6515100" cy="1338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en-US" altLang="en-US" sz="27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THƯỢNG THANH</a:t>
            </a: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en-US" altLang="en-US" sz="2700" b="1" dirty="0" err="1" smtClean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2700" b="1" dirty="0" smtClean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b="1" dirty="0" err="1" smtClean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2700" b="1" dirty="0" smtClean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b="1" dirty="0" err="1" smtClean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endParaRPr lang="en-US" altLang="en-US" sz="2700" b="1" dirty="0">
              <a:solidFill>
                <a:srgbClr val="D6009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487352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149850" y="8782050"/>
            <a:ext cx="433387" cy="26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2" name="Text Box 17"/>
          <p:cNvSpPr txBox="1">
            <a:spLocks noChangeArrowheads="1"/>
          </p:cNvSpPr>
          <p:nvPr/>
        </p:nvSpPr>
        <p:spPr bwMode="auto">
          <a:xfrm>
            <a:off x="3708400" y="1341438"/>
            <a:ext cx="1727200" cy="70643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 u="sng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Gợi ý:</a:t>
            </a:r>
          </a:p>
        </p:txBody>
      </p:sp>
      <p:sp>
        <p:nvSpPr>
          <p:cNvPr id="7173" name="Text Box 18"/>
          <p:cNvSpPr txBox="1">
            <a:spLocks noChangeArrowheads="1"/>
          </p:cNvSpPr>
          <p:nvPr/>
        </p:nvSpPr>
        <p:spPr bwMode="auto">
          <a:xfrm>
            <a:off x="755650" y="2139950"/>
            <a:ext cx="7561263" cy="120173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en-US" sz="3600" b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Tổ em gồm những bạn nào? Các bạn là người dân tộc nào?</a:t>
            </a:r>
          </a:p>
        </p:txBody>
      </p:sp>
      <p:sp>
        <p:nvSpPr>
          <p:cNvPr id="7174" name="Text Box 19"/>
          <p:cNvSpPr txBox="1">
            <a:spLocks noChangeArrowheads="1"/>
          </p:cNvSpPr>
          <p:nvPr/>
        </p:nvSpPr>
        <p:spPr bwMode="auto">
          <a:xfrm>
            <a:off x="755650" y="3571875"/>
            <a:ext cx="7488238" cy="64611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en-US" sz="3600" b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Mỗi bạn có đặc điểm gì hay?</a:t>
            </a:r>
          </a:p>
        </p:txBody>
      </p:sp>
      <p:sp>
        <p:nvSpPr>
          <p:cNvPr id="7175" name="Text Box 20"/>
          <p:cNvSpPr txBox="1">
            <a:spLocks noChangeArrowheads="1"/>
          </p:cNvSpPr>
          <p:nvPr/>
        </p:nvSpPr>
        <p:spPr bwMode="auto">
          <a:xfrm>
            <a:off x="755650" y="4581525"/>
            <a:ext cx="7488238" cy="12001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en-US" sz="3600" b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 Tháng vừa qua các bạn làm được những việc gì tốt?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3" grpId="0" animBg="1"/>
      <p:bldP spid="7174" grpId="0" animBg="1"/>
      <p:bldP spid="717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-458788"/>
            <a:ext cx="8458200" cy="4953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图片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6050" y="4038600"/>
            <a:ext cx="2630488" cy="329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22813"/>
            <a:ext cx="8456613" cy="210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图片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475" y="3044825"/>
            <a:ext cx="1552575" cy="239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2" name="TextBox 7"/>
          <p:cNvSpPr txBox="1">
            <a:spLocks noChangeArrowheads="1"/>
          </p:cNvSpPr>
          <p:nvPr/>
        </p:nvSpPr>
        <p:spPr bwMode="auto">
          <a:xfrm>
            <a:off x="2627313" y="1268413"/>
            <a:ext cx="4752975" cy="144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="1">
                <a:solidFill>
                  <a:srgbClr val="C00000"/>
                </a:solidFill>
                <a:latin typeface="Arial" panose="020B0604020202020204" pitchFamily="34" charset="0"/>
              </a:rPr>
              <a:t>Một vài hoạt động trong tổ.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8" name="Picture 4" descr="picture_007_500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692150"/>
            <a:ext cx="9144000" cy="6049963"/>
          </a:xfrm>
          <a:noFill/>
        </p:spPr>
      </p:pic>
      <p:pic>
        <p:nvPicPr>
          <p:cNvPr id="4" name="图片 3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255" b="41818"/>
          <a:stretch>
            <a:fillRect/>
          </a:stretch>
        </p:blipFill>
        <p:spPr bwMode="auto">
          <a:xfrm>
            <a:off x="2339975" y="-315913"/>
            <a:ext cx="4225925" cy="1482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iṩļïḓè"/>
          <p:cNvSpPr/>
          <p:nvPr/>
        </p:nvSpPr>
        <p:spPr>
          <a:xfrm>
            <a:off x="3059113" y="4763"/>
            <a:ext cx="2952750" cy="758825"/>
          </a:xfrm>
          <a:prstGeom prst="roundRect">
            <a:avLst>
              <a:gd name="adj" fmla="val 50000"/>
            </a:avLst>
          </a:prstGeom>
          <a:solidFill>
            <a:schemeClr val="accent6">
              <a:lumMod val="20000"/>
              <a:lumOff val="80000"/>
            </a:schemeClr>
          </a:solidFill>
          <a:ln w="9525">
            <a:noFill/>
          </a:ln>
        </p:spPr>
        <p:txBody>
          <a:bodyPr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742950" lvl="1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143000" lvl="2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600200" lvl="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2057400" lvl="4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</a:lstStyle>
          <a:p>
            <a:pPr marL="0" indent="0" algn="dist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zh-CN" sz="3600" b="1" smtClean="0">
                <a:solidFill>
                  <a:srgbClr val="C00000"/>
                </a:solidFill>
                <a:latin typeface="Times New Roman" panose="02020603050405020304" pitchFamily="18" charset="0"/>
                <a:ea typeface="思源黑体 CN Heavy"/>
              </a:rPr>
              <a:t>Quỹ heo đất</a:t>
            </a:r>
            <a:endParaRPr lang="en-US" altLang="zh-CN" sz="3600" b="1" dirty="0">
              <a:solidFill>
                <a:srgbClr val="C00000"/>
              </a:solidFill>
              <a:latin typeface="Times New Roman" panose="02020603050405020304" pitchFamily="18" charset="0"/>
              <a:ea typeface="思源黑体 CN Heavy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29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29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4" name="Picture 4" descr="thanh_008_500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844550"/>
            <a:ext cx="9144000" cy="6013450"/>
          </a:xfrm>
          <a:noFill/>
        </p:spPr>
      </p:pic>
      <p:pic>
        <p:nvPicPr>
          <p:cNvPr id="4" name="图片 3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255" b="41818"/>
          <a:stretch>
            <a:fillRect/>
          </a:stretch>
        </p:blipFill>
        <p:spPr bwMode="auto">
          <a:xfrm>
            <a:off x="684213" y="-242888"/>
            <a:ext cx="7272337" cy="1481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iṩļïḓè"/>
          <p:cNvSpPr/>
          <p:nvPr/>
        </p:nvSpPr>
        <p:spPr>
          <a:xfrm>
            <a:off x="1979613" y="77788"/>
            <a:ext cx="4968875" cy="757237"/>
          </a:xfrm>
          <a:prstGeom prst="roundRect">
            <a:avLst>
              <a:gd name="adj" fmla="val 50000"/>
            </a:avLst>
          </a:prstGeom>
          <a:solidFill>
            <a:schemeClr val="accent6">
              <a:lumMod val="20000"/>
              <a:lumOff val="80000"/>
            </a:schemeClr>
          </a:solidFill>
          <a:ln w="9525">
            <a:noFill/>
          </a:ln>
        </p:spPr>
        <p:txBody>
          <a:bodyPr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742950" lvl="1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143000" lvl="2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600200" lvl="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2057400" lvl="4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</a:lstStyle>
          <a:p>
            <a:pPr marL="0" indent="0" algn="dist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zh-CN" sz="3600" b="1" smtClean="0">
                <a:solidFill>
                  <a:srgbClr val="C00000"/>
                </a:solidFill>
                <a:latin typeface="Times New Roman" panose="02020603050405020304" pitchFamily="18" charset="0"/>
                <a:ea typeface="思源黑体 CN Heavy"/>
              </a:rPr>
              <a:t>Vệ sinh bia tưởng niệm</a:t>
            </a:r>
            <a:endParaRPr lang="en-US" altLang="zh-CN" sz="3600" b="1" dirty="0">
              <a:solidFill>
                <a:srgbClr val="C00000"/>
              </a:solidFill>
              <a:latin typeface="Times New Roman" panose="02020603050405020304" pitchFamily="18" charset="0"/>
              <a:ea typeface="思源黑体 CN Heavy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19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4" name="Picture 4" descr="170651_IMG_7473"/>
          <p:cNvPicPr>
            <a:picLocks noGrp="1" noChangeAspect="1" noChangeArrowheads="1"/>
          </p:cNvPicPr>
          <p:nvPr>
            <p:ph type="title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4925" y="979488"/>
            <a:ext cx="8956675" cy="5857875"/>
          </a:xfrm>
          <a:noFill/>
        </p:spPr>
      </p:pic>
      <p:pic>
        <p:nvPicPr>
          <p:cNvPr id="3" name="图片 3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255" b="41818"/>
          <a:stretch>
            <a:fillRect/>
          </a:stretch>
        </p:blipFill>
        <p:spPr bwMode="auto">
          <a:xfrm>
            <a:off x="1403350" y="-203200"/>
            <a:ext cx="6048375" cy="1481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iṩļïḓè"/>
          <p:cNvSpPr/>
          <p:nvPr/>
        </p:nvSpPr>
        <p:spPr>
          <a:xfrm>
            <a:off x="2411413" y="115888"/>
            <a:ext cx="4225925" cy="758825"/>
          </a:xfrm>
          <a:prstGeom prst="roundRect">
            <a:avLst>
              <a:gd name="adj" fmla="val 50000"/>
            </a:avLst>
          </a:prstGeom>
          <a:solidFill>
            <a:schemeClr val="accent6">
              <a:lumMod val="20000"/>
              <a:lumOff val="80000"/>
            </a:schemeClr>
          </a:solidFill>
          <a:ln w="9525">
            <a:noFill/>
          </a:ln>
        </p:spPr>
        <p:txBody>
          <a:bodyPr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742950" lvl="1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143000" lvl="2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600200" lvl="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2057400" lvl="4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</a:lstStyle>
          <a:p>
            <a:pPr marL="0" indent="0" algn="dist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zh-CN" sz="3600" b="1" smtClean="0">
                <a:solidFill>
                  <a:srgbClr val="C00000"/>
                </a:solidFill>
                <a:latin typeface="Times New Roman" panose="02020603050405020304" pitchFamily="18" charset="0"/>
                <a:ea typeface="思源黑体 CN Heavy"/>
              </a:rPr>
              <a:t>Tham gia văn nghệ.</a:t>
            </a:r>
            <a:endParaRPr lang="en-US" altLang="zh-CN" sz="3600" b="1" dirty="0">
              <a:solidFill>
                <a:srgbClr val="C00000"/>
              </a:solidFill>
              <a:latin typeface="Times New Roman" panose="02020603050405020304" pitchFamily="18" charset="0"/>
              <a:ea typeface="思源黑体 CN Heavy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7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6" name="Picture 4" descr="c%20s%20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225" y="881063"/>
            <a:ext cx="9107488" cy="5976937"/>
          </a:xfrm>
          <a:noFill/>
        </p:spPr>
      </p:pic>
      <p:pic>
        <p:nvPicPr>
          <p:cNvPr id="4" name="图片 3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255" b="41818"/>
          <a:stretch>
            <a:fillRect/>
          </a:stretch>
        </p:blipFill>
        <p:spPr bwMode="auto">
          <a:xfrm>
            <a:off x="827088" y="-242888"/>
            <a:ext cx="7200900" cy="1481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iṩļïḓè"/>
          <p:cNvSpPr/>
          <p:nvPr/>
        </p:nvSpPr>
        <p:spPr>
          <a:xfrm>
            <a:off x="2060575" y="11113"/>
            <a:ext cx="5030788" cy="757237"/>
          </a:xfrm>
          <a:prstGeom prst="roundRect">
            <a:avLst>
              <a:gd name="adj" fmla="val 50000"/>
            </a:avLst>
          </a:prstGeom>
          <a:solidFill>
            <a:schemeClr val="accent6">
              <a:lumMod val="20000"/>
              <a:lumOff val="80000"/>
            </a:schemeClr>
          </a:solidFill>
          <a:ln w="9525">
            <a:noFill/>
          </a:ln>
        </p:spPr>
        <p:txBody>
          <a:bodyPr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742950" lvl="1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143000" lvl="2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600200" lvl="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2057400" lvl="4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</a:lstStyle>
          <a:p>
            <a:pPr marL="0" indent="0" algn="dist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zh-CN" sz="3600" b="1" smtClean="0">
                <a:solidFill>
                  <a:srgbClr val="C00000"/>
                </a:solidFill>
                <a:latin typeface="Times New Roman" panose="02020603050405020304" pitchFamily="18" charset="0"/>
                <a:ea typeface="思源黑体 CN Heavy"/>
              </a:rPr>
              <a:t>Dọn vệ sinh sân trường.</a:t>
            </a:r>
            <a:endParaRPr lang="en-US" altLang="zh-CN" sz="3600" b="1" dirty="0">
              <a:solidFill>
                <a:srgbClr val="C00000"/>
              </a:solidFill>
              <a:latin typeface="Times New Roman" panose="02020603050405020304" pitchFamily="18" charset="0"/>
              <a:ea typeface="思源黑体 CN Heavy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49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 descr="Imag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463" y="954088"/>
            <a:ext cx="9144000" cy="5903912"/>
          </a:xfrm>
          <a:noFill/>
        </p:spPr>
      </p:pic>
      <p:pic>
        <p:nvPicPr>
          <p:cNvPr id="3" name="图片 3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255" b="41818"/>
          <a:stretch>
            <a:fillRect/>
          </a:stretch>
        </p:blipFill>
        <p:spPr bwMode="auto">
          <a:xfrm>
            <a:off x="2195513" y="-242888"/>
            <a:ext cx="4897437" cy="1481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iṩļïḓè"/>
          <p:cNvSpPr/>
          <p:nvPr/>
        </p:nvSpPr>
        <p:spPr>
          <a:xfrm>
            <a:off x="2916238" y="77788"/>
            <a:ext cx="3421062" cy="757237"/>
          </a:xfrm>
          <a:prstGeom prst="roundRect">
            <a:avLst>
              <a:gd name="adj" fmla="val 50000"/>
            </a:avLst>
          </a:prstGeom>
          <a:solidFill>
            <a:schemeClr val="accent6">
              <a:lumMod val="20000"/>
              <a:lumOff val="80000"/>
            </a:schemeClr>
          </a:solidFill>
          <a:ln w="9525">
            <a:noFill/>
          </a:ln>
        </p:spPr>
        <p:txBody>
          <a:bodyPr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742950" lvl="1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143000" lvl="2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600200" lvl="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2057400" lvl="4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</a:lstStyle>
          <a:p>
            <a:pPr marL="0" indent="0" algn="dist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zh-CN" sz="3600" b="1" smtClean="0">
                <a:solidFill>
                  <a:srgbClr val="C00000"/>
                </a:solidFill>
                <a:latin typeface="Times New Roman" panose="02020603050405020304" pitchFamily="18" charset="0"/>
                <a:ea typeface="思源黑体 CN Heavy"/>
              </a:rPr>
              <a:t>Thi đua học tốt</a:t>
            </a:r>
            <a:endParaRPr lang="en-US" altLang="zh-CN" sz="3600" b="1" dirty="0">
              <a:solidFill>
                <a:srgbClr val="C00000"/>
              </a:solidFill>
              <a:latin typeface="Times New Roman" panose="02020603050405020304" pitchFamily="18" charset="0"/>
              <a:ea typeface="思源黑体 CN Heavy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9" name="Rectangle 3"/>
          <p:cNvSpPr>
            <a:spLocks noGrp="1" noChangeArrowheads="1"/>
          </p:cNvSpPr>
          <p:nvPr>
            <p:ph idx="1"/>
          </p:nvPr>
        </p:nvSpPr>
        <p:spPr>
          <a:xfrm>
            <a:off x="-3175" y="188913"/>
            <a:ext cx="9144000" cy="5472112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altLang="en-US" sz="36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4400" b="1" u="sng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 dung cần giới thiệu: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en-US" altLang="en-US" sz="4400" b="1" u="sng" dirty="0" smtClean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buFontTx/>
              <a:buChar char="-"/>
              <a:defRPr/>
            </a:pPr>
            <a:r>
              <a:rPr lang="en-US" altLang="en-US" sz="44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 em: giới thiệu về các thành viên trong tổ, nói những điểm tốt và điểm riêng trong tính nết của mỗi bạn, những việc tốt các bạn đã làm.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altLang="en-US" sz="36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</a:t>
            </a:r>
            <a:r>
              <a:rPr lang="en-US" altLang="en-US" sz="44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của tổ em trong tháng vừa qua: gồm các mặt học tập, lao động, tham gia các phong trào thi đua, văn nghệ, thể thao…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6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6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62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62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62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62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5"/>
          <p:cNvSpPr>
            <a:spLocks noGrp="1" noChangeArrowheads="1"/>
          </p:cNvSpPr>
          <p:nvPr>
            <p:ph idx="1"/>
          </p:nvPr>
        </p:nvSpPr>
        <p:spPr>
          <a:xfrm>
            <a:off x="0" y="333375"/>
            <a:ext cx="9144000" cy="652462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800" b="1" u="sng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GỢI Ý: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4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altLang="en-US" sz="4000" b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altLang="en-US" sz="4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Tổ em là tổ 1 Gồm có bạn An,Đức Anh ….. và cuối cùng là em..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4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Trong tổ mỗi bạn đều có một đặc điểm riêng. Bạn </a:t>
            </a:r>
            <a:r>
              <a:rPr lang="en-US" altLang="en-US" sz="40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en-US" sz="4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vẽ rất đẹp, bạn là họa sĩ của lớp em đó. </a:t>
            </a:r>
            <a:r>
              <a:rPr lang="en-US" altLang="en-US" sz="40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en-US" sz="4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chơi đá cầu rất hay và được chọn làm nhóm trưởng của đội trong tổ.Còn </a:t>
            </a:r>
            <a:r>
              <a:rPr lang="en-US" altLang="en-US" sz="40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en-US" sz="4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học rất giỏi môn Tiếng Viết và viết chữ rất đẹp. </a:t>
            </a:r>
            <a:r>
              <a:rPr lang="en-US" altLang="en-US" sz="40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altLang="en-US" sz="4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…….. . </a:t>
            </a:r>
            <a:r>
              <a:rPr lang="en-US" altLang="en-US" sz="40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altLang="en-US" sz="4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…..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4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endParaRPr lang="en-US" alt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Tx/>
              <a:buNone/>
              <a:defRPr/>
            </a:pP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altLang="en-US" sz="48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altLang="en-US" sz="40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 em đang chuẩn bị một số bài hát , tham gia thi thể thao,Ủng hộ, lao động vệ sinh …..</a:t>
            </a:r>
          </a:p>
          <a:p>
            <a:pPr eaLnBrk="1" hangingPunct="1">
              <a:buFontTx/>
              <a:buNone/>
              <a:defRPr/>
            </a:pPr>
            <a:r>
              <a:rPr lang="en-US" altLang="en-US" sz="40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Các bạn thường hay giúp đỡ nhau trong học tập. A kèm cặp bạn C giỏi môn Toán hơn. Còn em giúp D viết chữ đẹp hơn.</a:t>
            </a:r>
          </a:p>
          <a:p>
            <a:pPr eaLnBrk="1" hangingPunct="1">
              <a:buFontTx/>
              <a:buNone/>
              <a:defRPr/>
            </a:pPr>
            <a:r>
              <a:rPr lang="en-US" alt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altLang="en-US" sz="44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altLang="en-US" sz="40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 em rất đoàn kết với nhau, em rất thích tổ em. Chúng em đã hứa cả tổ phấn đấu là con ngoan ….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SOA\Khung nen bieu tuong\Khung nen bieu tuong\[Muare.asia]-FramesChildrenVol34\muare.asia - babyvol34 - 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800" y="7938"/>
            <a:ext cx="9221788" cy="683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WordArt 7"/>
          <p:cNvSpPr>
            <a:spLocks noChangeArrowheads="1" noChangeShapeType="1" noTextEdit="1"/>
          </p:cNvSpPr>
          <p:nvPr/>
        </p:nvSpPr>
        <p:spPr bwMode="auto">
          <a:xfrm>
            <a:off x="3657600" y="3054350"/>
            <a:ext cx="4038600" cy="774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5400" b="1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cs typeface="Arial" panose="020B0604020202020204" pitchFamily="34" charset="0"/>
              </a:rPr>
              <a:t>KIỂM TRA BÀI CŨ</a:t>
            </a:r>
          </a:p>
        </p:txBody>
      </p:sp>
      <p:grpSp>
        <p:nvGrpSpPr>
          <p:cNvPr id="6" name="Google Shape;112;p13"/>
          <p:cNvGrpSpPr/>
          <p:nvPr/>
        </p:nvGrpSpPr>
        <p:grpSpPr bwMode="auto">
          <a:xfrm>
            <a:off x="2843807" y="1628774"/>
            <a:ext cx="5760641" cy="4400551"/>
            <a:chOff x="5300400" y="3670175"/>
            <a:chExt cx="421300" cy="399325"/>
          </a:xfrm>
          <a:solidFill>
            <a:srgbClr val="9900CC"/>
          </a:solidFill>
        </p:grpSpPr>
        <p:sp>
          <p:nvSpPr>
            <p:cNvPr id="7" name="Google Shape;113;p13"/>
            <p:cNvSpPr/>
            <p:nvPr/>
          </p:nvSpPr>
          <p:spPr>
            <a:xfrm>
              <a:off x="5300400" y="3708051"/>
              <a:ext cx="421300" cy="267359"/>
            </a:xfrm>
            <a:custGeom>
              <a:avLst/>
              <a:gdLst/>
              <a:ahLst/>
              <a:cxnLst/>
              <a:rect l="l" t="t" r="r" b="b"/>
              <a:pathLst>
                <a:path w="16852" h="10698" extrusionOk="0">
                  <a:moveTo>
                    <a:pt x="16364" y="489"/>
                  </a:moveTo>
                  <a:lnTo>
                    <a:pt x="16364" y="10209"/>
                  </a:lnTo>
                  <a:lnTo>
                    <a:pt x="489" y="10209"/>
                  </a:lnTo>
                  <a:lnTo>
                    <a:pt x="489" y="489"/>
                  </a:lnTo>
                  <a:close/>
                  <a:moveTo>
                    <a:pt x="391" y="0"/>
                  </a:moveTo>
                  <a:lnTo>
                    <a:pt x="293" y="25"/>
                  </a:lnTo>
                  <a:lnTo>
                    <a:pt x="196" y="74"/>
                  </a:lnTo>
                  <a:lnTo>
                    <a:pt x="122" y="147"/>
                  </a:lnTo>
                  <a:lnTo>
                    <a:pt x="73" y="220"/>
                  </a:lnTo>
                  <a:lnTo>
                    <a:pt x="25" y="293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10209"/>
                  </a:lnTo>
                  <a:lnTo>
                    <a:pt x="0" y="10307"/>
                  </a:lnTo>
                  <a:lnTo>
                    <a:pt x="25" y="10405"/>
                  </a:lnTo>
                  <a:lnTo>
                    <a:pt x="73" y="10478"/>
                  </a:lnTo>
                  <a:lnTo>
                    <a:pt x="122" y="10551"/>
                  </a:lnTo>
                  <a:lnTo>
                    <a:pt x="196" y="10600"/>
                  </a:lnTo>
                  <a:lnTo>
                    <a:pt x="293" y="10649"/>
                  </a:lnTo>
                  <a:lnTo>
                    <a:pt x="391" y="10673"/>
                  </a:lnTo>
                  <a:lnTo>
                    <a:pt x="489" y="10698"/>
                  </a:lnTo>
                  <a:lnTo>
                    <a:pt x="16364" y="10698"/>
                  </a:lnTo>
                  <a:lnTo>
                    <a:pt x="16461" y="10673"/>
                  </a:lnTo>
                  <a:lnTo>
                    <a:pt x="16559" y="10649"/>
                  </a:lnTo>
                  <a:lnTo>
                    <a:pt x="16657" y="10600"/>
                  </a:lnTo>
                  <a:lnTo>
                    <a:pt x="16730" y="10551"/>
                  </a:lnTo>
                  <a:lnTo>
                    <a:pt x="16779" y="10478"/>
                  </a:lnTo>
                  <a:lnTo>
                    <a:pt x="16828" y="10405"/>
                  </a:lnTo>
                  <a:lnTo>
                    <a:pt x="16852" y="10307"/>
                  </a:lnTo>
                  <a:lnTo>
                    <a:pt x="16852" y="10209"/>
                  </a:lnTo>
                  <a:lnTo>
                    <a:pt x="16852" y="489"/>
                  </a:lnTo>
                  <a:lnTo>
                    <a:pt x="16852" y="391"/>
                  </a:lnTo>
                  <a:lnTo>
                    <a:pt x="16828" y="293"/>
                  </a:lnTo>
                  <a:lnTo>
                    <a:pt x="16779" y="220"/>
                  </a:lnTo>
                  <a:lnTo>
                    <a:pt x="16730" y="147"/>
                  </a:lnTo>
                  <a:lnTo>
                    <a:pt x="16657" y="74"/>
                  </a:lnTo>
                  <a:lnTo>
                    <a:pt x="16559" y="25"/>
                  </a:lnTo>
                  <a:lnTo>
                    <a:pt x="1646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lIns="162533" tIns="162533" rIns="162533" bIns="162533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" name="Google Shape;114;p13"/>
            <p:cNvSpPr/>
            <p:nvPr/>
          </p:nvSpPr>
          <p:spPr>
            <a:xfrm>
              <a:off x="5498809" y="3670175"/>
              <a:ext cx="24483" cy="25708"/>
            </a:xfrm>
            <a:custGeom>
              <a:avLst/>
              <a:gdLst/>
              <a:ahLst/>
              <a:cxnLst/>
              <a:rect l="l" t="t" r="r" b="b"/>
              <a:pathLst>
                <a:path w="978" h="1026" extrusionOk="0">
                  <a:moveTo>
                    <a:pt x="489" y="0"/>
                  </a:moveTo>
                  <a:lnTo>
                    <a:pt x="391" y="25"/>
                  </a:lnTo>
                  <a:lnTo>
                    <a:pt x="294" y="49"/>
                  </a:lnTo>
                  <a:lnTo>
                    <a:pt x="220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318"/>
                  </a:lnTo>
                  <a:lnTo>
                    <a:pt x="1" y="391"/>
                  </a:lnTo>
                  <a:lnTo>
                    <a:pt x="1" y="489"/>
                  </a:lnTo>
                  <a:lnTo>
                    <a:pt x="1" y="1026"/>
                  </a:lnTo>
                  <a:lnTo>
                    <a:pt x="978" y="1026"/>
                  </a:lnTo>
                  <a:lnTo>
                    <a:pt x="978" y="489"/>
                  </a:lnTo>
                  <a:lnTo>
                    <a:pt x="978" y="391"/>
                  </a:lnTo>
                  <a:lnTo>
                    <a:pt x="929" y="318"/>
                  </a:lnTo>
                  <a:lnTo>
                    <a:pt x="904" y="220"/>
                  </a:lnTo>
                  <a:lnTo>
                    <a:pt x="831" y="147"/>
                  </a:lnTo>
                  <a:lnTo>
                    <a:pt x="758" y="98"/>
                  </a:lnTo>
                  <a:lnTo>
                    <a:pt x="684" y="49"/>
                  </a:lnTo>
                  <a:lnTo>
                    <a:pt x="587" y="25"/>
                  </a:lnTo>
                  <a:lnTo>
                    <a:pt x="48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lIns="162533" tIns="162533" rIns="162533" bIns="162533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" name="Google Shape;115;p13"/>
            <p:cNvSpPr/>
            <p:nvPr/>
          </p:nvSpPr>
          <p:spPr>
            <a:xfrm>
              <a:off x="5366406" y="3987750"/>
              <a:ext cx="61109" cy="81750"/>
            </a:xfrm>
            <a:custGeom>
              <a:avLst/>
              <a:gdLst/>
              <a:ahLst/>
              <a:cxnLst/>
              <a:rect l="l" t="t" r="r" b="b"/>
              <a:pathLst>
                <a:path w="2444" h="3273" extrusionOk="0">
                  <a:moveTo>
                    <a:pt x="1344" y="0"/>
                  </a:moveTo>
                  <a:lnTo>
                    <a:pt x="50" y="2565"/>
                  </a:lnTo>
                  <a:lnTo>
                    <a:pt x="25" y="2638"/>
                  </a:lnTo>
                  <a:lnTo>
                    <a:pt x="1" y="2736"/>
                  </a:lnTo>
                  <a:lnTo>
                    <a:pt x="1" y="2833"/>
                  </a:lnTo>
                  <a:lnTo>
                    <a:pt x="25" y="2931"/>
                  </a:lnTo>
                  <a:lnTo>
                    <a:pt x="74" y="3004"/>
                  </a:lnTo>
                  <a:lnTo>
                    <a:pt x="123" y="3102"/>
                  </a:lnTo>
                  <a:lnTo>
                    <a:pt x="196" y="3151"/>
                  </a:lnTo>
                  <a:lnTo>
                    <a:pt x="269" y="3224"/>
                  </a:lnTo>
                  <a:lnTo>
                    <a:pt x="392" y="3248"/>
                  </a:lnTo>
                  <a:lnTo>
                    <a:pt x="489" y="3273"/>
                  </a:lnTo>
                  <a:lnTo>
                    <a:pt x="636" y="3248"/>
                  </a:lnTo>
                  <a:lnTo>
                    <a:pt x="758" y="3200"/>
                  </a:lnTo>
                  <a:lnTo>
                    <a:pt x="856" y="3102"/>
                  </a:lnTo>
                  <a:lnTo>
                    <a:pt x="929" y="3004"/>
                  </a:lnTo>
                  <a:lnTo>
                    <a:pt x="244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lIns="162533" tIns="162533" rIns="162533" bIns="162533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" name="Google Shape;116;p13"/>
            <p:cNvSpPr/>
            <p:nvPr/>
          </p:nvSpPr>
          <p:spPr>
            <a:xfrm>
              <a:off x="5594781" y="3987750"/>
              <a:ext cx="60913" cy="81750"/>
            </a:xfrm>
            <a:custGeom>
              <a:avLst/>
              <a:gdLst/>
              <a:ahLst/>
              <a:cxnLst/>
              <a:rect l="l" t="t" r="r" b="b"/>
              <a:pathLst>
                <a:path w="2443" h="3273" extrusionOk="0">
                  <a:moveTo>
                    <a:pt x="0" y="0"/>
                  </a:moveTo>
                  <a:lnTo>
                    <a:pt x="1514" y="3004"/>
                  </a:lnTo>
                  <a:lnTo>
                    <a:pt x="1588" y="3102"/>
                  </a:lnTo>
                  <a:lnTo>
                    <a:pt x="1685" y="3200"/>
                  </a:lnTo>
                  <a:lnTo>
                    <a:pt x="1807" y="3248"/>
                  </a:lnTo>
                  <a:lnTo>
                    <a:pt x="1954" y="3273"/>
                  </a:lnTo>
                  <a:lnTo>
                    <a:pt x="2052" y="3248"/>
                  </a:lnTo>
                  <a:lnTo>
                    <a:pt x="2174" y="3224"/>
                  </a:lnTo>
                  <a:lnTo>
                    <a:pt x="2247" y="3151"/>
                  </a:lnTo>
                  <a:lnTo>
                    <a:pt x="2320" y="3102"/>
                  </a:lnTo>
                  <a:lnTo>
                    <a:pt x="2369" y="3004"/>
                  </a:lnTo>
                  <a:lnTo>
                    <a:pt x="2418" y="2931"/>
                  </a:lnTo>
                  <a:lnTo>
                    <a:pt x="2442" y="2833"/>
                  </a:lnTo>
                  <a:lnTo>
                    <a:pt x="2442" y="2736"/>
                  </a:lnTo>
                  <a:lnTo>
                    <a:pt x="2418" y="2638"/>
                  </a:lnTo>
                  <a:lnTo>
                    <a:pt x="2393" y="2565"/>
                  </a:lnTo>
                  <a:lnTo>
                    <a:pt x="109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lIns="162533" tIns="162533" rIns="162533" bIns="162533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3" name="Rectangle 2"/>
          <p:cNvSpPr/>
          <p:nvPr/>
        </p:nvSpPr>
        <p:spPr>
          <a:xfrm>
            <a:off x="3014663" y="2362200"/>
            <a:ext cx="5445125" cy="230822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3600" dirty="0" err="1">
                <a:solidFill>
                  <a:srgbClr val="0070C0"/>
                </a:solidFill>
              </a:rPr>
              <a:t>Đọc</a:t>
            </a:r>
            <a:r>
              <a:rPr lang="en-US" sz="3600" dirty="0">
                <a:solidFill>
                  <a:srgbClr val="0070C0"/>
                </a:solidFill>
              </a:rPr>
              <a:t> </a:t>
            </a:r>
            <a:r>
              <a:rPr lang="en-US" sz="3600" dirty="0" err="1">
                <a:solidFill>
                  <a:srgbClr val="0070C0"/>
                </a:solidFill>
              </a:rPr>
              <a:t>lá</a:t>
            </a:r>
            <a:r>
              <a:rPr lang="en-US" sz="3600" dirty="0">
                <a:solidFill>
                  <a:srgbClr val="0070C0"/>
                </a:solidFill>
              </a:rPr>
              <a:t> </a:t>
            </a:r>
            <a:r>
              <a:rPr lang="en-US" sz="3600" dirty="0" err="1">
                <a:solidFill>
                  <a:srgbClr val="0070C0"/>
                </a:solidFill>
              </a:rPr>
              <a:t>thư</a:t>
            </a:r>
            <a:r>
              <a:rPr lang="en-US" sz="3600" dirty="0">
                <a:solidFill>
                  <a:srgbClr val="0070C0"/>
                </a:solidFill>
              </a:rPr>
              <a:t> </a:t>
            </a:r>
            <a:r>
              <a:rPr lang="en-US" sz="3600" dirty="0" err="1">
                <a:solidFill>
                  <a:srgbClr val="0070C0"/>
                </a:solidFill>
              </a:rPr>
              <a:t>em</a:t>
            </a:r>
            <a:r>
              <a:rPr lang="en-US" sz="3600" dirty="0">
                <a:solidFill>
                  <a:srgbClr val="0070C0"/>
                </a:solidFill>
              </a:rPr>
              <a:t> </a:t>
            </a:r>
            <a:r>
              <a:rPr lang="en-US" sz="3600" dirty="0" err="1">
                <a:solidFill>
                  <a:srgbClr val="0070C0"/>
                </a:solidFill>
              </a:rPr>
              <a:t>viết</a:t>
            </a:r>
            <a:r>
              <a:rPr lang="en-US" sz="3600" dirty="0">
                <a:solidFill>
                  <a:srgbClr val="0070C0"/>
                </a:solidFill>
              </a:rPr>
              <a:t> </a:t>
            </a:r>
            <a:r>
              <a:rPr lang="en-US" sz="3600" dirty="0" err="1">
                <a:solidFill>
                  <a:srgbClr val="0070C0"/>
                </a:solidFill>
              </a:rPr>
              <a:t>cho</a:t>
            </a:r>
            <a:r>
              <a:rPr lang="en-US" sz="3600" dirty="0">
                <a:solidFill>
                  <a:srgbClr val="0070C0"/>
                </a:solidFill>
              </a:rPr>
              <a:t> 1 </a:t>
            </a:r>
            <a:r>
              <a:rPr lang="en-US" sz="3600" dirty="0" err="1">
                <a:solidFill>
                  <a:srgbClr val="0070C0"/>
                </a:solidFill>
              </a:rPr>
              <a:t>người</a:t>
            </a:r>
            <a:r>
              <a:rPr lang="en-US" sz="3600" dirty="0">
                <a:solidFill>
                  <a:srgbClr val="0070C0"/>
                </a:solidFill>
              </a:rPr>
              <a:t> </a:t>
            </a:r>
            <a:r>
              <a:rPr lang="en-US" sz="3600" dirty="0" err="1">
                <a:solidFill>
                  <a:srgbClr val="0070C0"/>
                </a:solidFill>
              </a:rPr>
              <a:t>bạn</a:t>
            </a:r>
            <a:r>
              <a:rPr lang="en-US" sz="3600" dirty="0">
                <a:solidFill>
                  <a:srgbClr val="0070C0"/>
                </a:solidFill>
              </a:rPr>
              <a:t> ở </a:t>
            </a:r>
            <a:r>
              <a:rPr lang="en-US" sz="3600" dirty="0" err="1" smtClean="0">
                <a:solidFill>
                  <a:srgbClr val="0070C0"/>
                </a:solidFill>
              </a:rPr>
              <a:t>miền</a:t>
            </a:r>
            <a:r>
              <a:rPr lang="en-US" sz="3600" dirty="0" smtClean="0">
                <a:solidFill>
                  <a:srgbClr val="0070C0"/>
                </a:solidFill>
              </a:rPr>
              <a:t> </a:t>
            </a:r>
            <a:r>
              <a:rPr lang="en-US" sz="3600" dirty="0" err="1">
                <a:solidFill>
                  <a:srgbClr val="0070C0"/>
                </a:solidFill>
              </a:rPr>
              <a:t>t</a:t>
            </a:r>
            <a:r>
              <a:rPr lang="en-US" sz="3600" dirty="0" err="1" smtClean="0">
                <a:solidFill>
                  <a:srgbClr val="0070C0"/>
                </a:solidFill>
              </a:rPr>
              <a:t>rung</a:t>
            </a:r>
            <a:r>
              <a:rPr lang="en-US" sz="3600" dirty="0">
                <a:solidFill>
                  <a:srgbClr val="0070C0"/>
                </a:solidFill>
              </a:rPr>
              <a:t>, </a:t>
            </a:r>
            <a:r>
              <a:rPr lang="en-US" sz="3600" dirty="0" err="1">
                <a:solidFill>
                  <a:srgbClr val="0070C0"/>
                </a:solidFill>
              </a:rPr>
              <a:t>nam</a:t>
            </a:r>
            <a:r>
              <a:rPr lang="en-US" sz="3600" dirty="0">
                <a:solidFill>
                  <a:srgbClr val="0070C0"/>
                </a:solidFill>
              </a:rPr>
              <a:t> </a:t>
            </a:r>
            <a:r>
              <a:rPr lang="en-US" sz="3600" dirty="0" err="1">
                <a:solidFill>
                  <a:srgbClr val="0070C0"/>
                </a:solidFill>
              </a:rPr>
              <a:t>để</a:t>
            </a:r>
            <a:r>
              <a:rPr lang="en-US" sz="3600" dirty="0">
                <a:solidFill>
                  <a:srgbClr val="0070C0"/>
                </a:solidFill>
              </a:rPr>
              <a:t> </a:t>
            </a:r>
            <a:r>
              <a:rPr lang="en-US" sz="3600" dirty="0" err="1">
                <a:solidFill>
                  <a:srgbClr val="0070C0"/>
                </a:solidFill>
              </a:rPr>
              <a:t>làm</a:t>
            </a:r>
            <a:r>
              <a:rPr lang="en-US" sz="3600" dirty="0">
                <a:solidFill>
                  <a:srgbClr val="0070C0"/>
                </a:solidFill>
              </a:rPr>
              <a:t> </a:t>
            </a:r>
            <a:r>
              <a:rPr lang="en-US" sz="3600" dirty="0" err="1">
                <a:solidFill>
                  <a:srgbClr val="0070C0"/>
                </a:solidFill>
              </a:rPr>
              <a:t>quen</a:t>
            </a:r>
            <a:r>
              <a:rPr lang="en-US" sz="3600" dirty="0">
                <a:solidFill>
                  <a:srgbClr val="0070C0"/>
                </a:solidFill>
              </a:rPr>
              <a:t> </a:t>
            </a:r>
            <a:r>
              <a:rPr lang="en-US" sz="3600" dirty="0" err="1">
                <a:solidFill>
                  <a:srgbClr val="0070C0"/>
                </a:solidFill>
              </a:rPr>
              <a:t>và</a:t>
            </a:r>
            <a:r>
              <a:rPr lang="en-US" sz="3600" dirty="0">
                <a:solidFill>
                  <a:srgbClr val="0070C0"/>
                </a:solidFill>
              </a:rPr>
              <a:t> </a:t>
            </a:r>
            <a:r>
              <a:rPr lang="en-US" sz="3600" dirty="0" err="1">
                <a:solidFill>
                  <a:srgbClr val="0070C0"/>
                </a:solidFill>
              </a:rPr>
              <a:t>hẹn</a:t>
            </a:r>
            <a:r>
              <a:rPr lang="en-US" sz="3600" dirty="0">
                <a:solidFill>
                  <a:srgbClr val="0070C0"/>
                </a:solidFill>
              </a:rPr>
              <a:t> </a:t>
            </a:r>
            <a:r>
              <a:rPr lang="en-US" sz="3600" dirty="0" err="1">
                <a:solidFill>
                  <a:srgbClr val="0070C0"/>
                </a:solidFill>
              </a:rPr>
              <a:t>cùng</a:t>
            </a:r>
            <a:r>
              <a:rPr lang="en-US" sz="3600" dirty="0">
                <a:solidFill>
                  <a:srgbClr val="0070C0"/>
                </a:solidFill>
              </a:rPr>
              <a:t> </a:t>
            </a:r>
            <a:r>
              <a:rPr lang="en-US" sz="3600" dirty="0" err="1">
                <a:solidFill>
                  <a:srgbClr val="0070C0"/>
                </a:solidFill>
              </a:rPr>
              <a:t>nhau</a:t>
            </a:r>
            <a:r>
              <a:rPr lang="en-US" sz="3600" dirty="0">
                <a:solidFill>
                  <a:srgbClr val="0070C0"/>
                </a:solidFill>
              </a:rPr>
              <a:t> </a:t>
            </a:r>
            <a:r>
              <a:rPr lang="en-US" sz="3600" dirty="0" err="1">
                <a:solidFill>
                  <a:srgbClr val="0070C0"/>
                </a:solidFill>
              </a:rPr>
              <a:t>học</a:t>
            </a:r>
            <a:r>
              <a:rPr lang="en-US" sz="3600" dirty="0">
                <a:solidFill>
                  <a:srgbClr val="0070C0"/>
                </a:solidFill>
              </a:rPr>
              <a:t> </a:t>
            </a:r>
            <a:r>
              <a:rPr lang="en-US" sz="3600" dirty="0" err="1">
                <a:solidFill>
                  <a:srgbClr val="0070C0"/>
                </a:solidFill>
              </a:rPr>
              <a:t>tốt</a:t>
            </a:r>
            <a:r>
              <a:rPr lang="en-US" sz="3600" dirty="0">
                <a:solidFill>
                  <a:srgbClr val="0070C0"/>
                </a:solidFill>
              </a:rPr>
              <a:t>.</a:t>
            </a:r>
            <a:endParaRPr lang="en-US" sz="36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idx="1"/>
          </p:nvPr>
        </p:nvSpPr>
        <p:spPr>
          <a:xfrm>
            <a:off x="107950" y="620713"/>
            <a:ext cx="9001125" cy="5976937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en-US" sz="40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 vừa qua tổ em làm được rất nhiều việc tốt. Sáng nào các bạn cũng phân công trực nhật lớp. Mỗi bạn một việc:  bạn a lau bảng, bạn b đi giặt khăn, C quét lớp,D tưới cây…….</a:t>
            </a:r>
          </a:p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endParaRPr lang="en-US" sz="3600" dirty="0" smtClean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</a:t>
            </a:r>
            <a:r>
              <a:rPr lang="en-US" sz="40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 em rất đoàn kết với nhau, em rất thích tổ em. Chúng em đã hứa cả tổ phấn đấu là con ngoan …. </a:t>
            </a:r>
          </a:p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-963613"/>
            <a:ext cx="8135937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图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72416">
            <a:off x="-711200" y="-990600"/>
            <a:ext cx="3530600" cy="353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图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413" y="2636838"/>
            <a:ext cx="2336801" cy="461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285875" y="2797175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b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THỰC HÀNH NÓI VỀ TỔ EM.</a:t>
            </a:r>
            <a:endParaRPr lang="en-US" b="1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 Box 4">
            <a:extLst>
              <a:ext uri="{FF2B5EF4-FFF2-40B4-BE49-F238E27FC236}">
                <a16:creationId xmlns:a16="http://schemas.microsoft.com/office/drawing/2014/main" xmlns="" id="{9BAE5A1F-D1FF-48F4-8F33-F832EC6D96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0775" y="490538"/>
            <a:ext cx="6680200" cy="2585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sz="3600" b="1" dirty="0" err="1">
                <a:solidFill>
                  <a:srgbClr val="FFFFFF"/>
                </a:solidFill>
                <a:latin typeface="HP001 5H" pitchFamily="34" charset="0"/>
                <a:cs typeface="HP001 5H" pitchFamily="34" charset="0"/>
              </a:rPr>
              <a:t>Thứ</a:t>
            </a:r>
            <a:r>
              <a:rPr lang="en-US" altLang="en-US" sz="3600" b="1" dirty="0">
                <a:solidFill>
                  <a:srgbClr val="FFFFFF"/>
                </a:solidFill>
                <a:latin typeface="HP001 5H" pitchFamily="34" charset="0"/>
                <a:cs typeface="HP001 5H" pitchFamily="34" charset="0"/>
              </a:rPr>
              <a:t> </a:t>
            </a:r>
            <a:r>
              <a:rPr lang="en-US" altLang="en-US" sz="3600" b="1" dirty="0" err="1">
                <a:solidFill>
                  <a:srgbClr val="FFFFFF"/>
                </a:solidFill>
                <a:latin typeface="HP001 5H" pitchFamily="34" charset="0"/>
                <a:cs typeface="HP001 5H" pitchFamily="34" charset="0"/>
              </a:rPr>
              <a:t>ngày</a:t>
            </a:r>
            <a:r>
              <a:rPr lang="en-US" altLang="en-US" sz="3600" b="1" dirty="0">
                <a:solidFill>
                  <a:srgbClr val="FFFFFF"/>
                </a:solidFill>
                <a:latin typeface="HP001 5H" pitchFamily="34" charset="0"/>
                <a:cs typeface="HP001 5H" pitchFamily="34" charset="0"/>
              </a:rPr>
              <a:t>  </a:t>
            </a:r>
            <a:r>
              <a:rPr lang="en-US" altLang="en-US" sz="3600" b="1" dirty="0" err="1">
                <a:solidFill>
                  <a:srgbClr val="FFFFFF"/>
                </a:solidFill>
                <a:latin typeface="HP001 5H" pitchFamily="34" charset="0"/>
                <a:cs typeface="HP001 5H" pitchFamily="34" charset="0"/>
              </a:rPr>
              <a:t>tháng</a:t>
            </a:r>
            <a:r>
              <a:rPr lang="en-US" altLang="en-US" sz="3600" b="1" dirty="0">
                <a:solidFill>
                  <a:srgbClr val="FFFFFF"/>
                </a:solidFill>
                <a:latin typeface="HP001 5H" pitchFamily="34" charset="0"/>
                <a:cs typeface="HP001 5H" pitchFamily="34" charset="0"/>
              </a:rPr>
              <a:t> 11 </a:t>
            </a:r>
            <a:r>
              <a:rPr lang="en-US" altLang="en-US" sz="3600" b="1" dirty="0" err="1">
                <a:solidFill>
                  <a:srgbClr val="FFFFFF"/>
                </a:solidFill>
                <a:latin typeface="HP001 5H" pitchFamily="34" charset="0"/>
                <a:cs typeface="HP001 5H" pitchFamily="34" charset="0"/>
              </a:rPr>
              <a:t>năm</a:t>
            </a:r>
            <a:r>
              <a:rPr lang="en-US" altLang="en-US" sz="3600" b="1" dirty="0">
                <a:solidFill>
                  <a:srgbClr val="FFFFFF"/>
                </a:solidFill>
                <a:latin typeface="HP001 5H" pitchFamily="34" charset="0"/>
                <a:cs typeface="HP001 5H" pitchFamily="34" charset="0"/>
              </a:rPr>
              <a:t> 2021</a:t>
            </a: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sz="3600" b="1" dirty="0" err="1" smtClean="0">
                <a:solidFill>
                  <a:srgbClr val="FFFFFF"/>
                </a:solidFill>
                <a:latin typeface="HP001 5H" pitchFamily="34" charset="0"/>
                <a:cs typeface="HP001 5H" pitchFamily="34" charset="0"/>
              </a:rPr>
              <a:t>Tập</a:t>
            </a:r>
            <a:r>
              <a:rPr lang="en-US" altLang="en-US" sz="3600" b="1" dirty="0" smtClean="0">
                <a:solidFill>
                  <a:srgbClr val="FFFFFF"/>
                </a:solidFill>
                <a:latin typeface="HP001 5H" pitchFamily="34" charset="0"/>
                <a:cs typeface="HP001 5H" pitchFamily="34" charset="0"/>
              </a:rPr>
              <a:t> </a:t>
            </a:r>
            <a:r>
              <a:rPr lang="en-US" altLang="en-US" sz="3600" b="1" dirty="0" err="1" smtClean="0">
                <a:solidFill>
                  <a:srgbClr val="FFFFFF"/>
                </a:solidFill>
                <a:latin typeface="HP001 5H" pitchFamily="34" charset="0"/>
                <a:cs typeface="HP001 5H" pitchFamily="34" charset="0"/>
              </a:rPr>
              <a:t>làm</a:t>
            </a:r>
            <a:r>
              <a:rPr lang="en-US" altLang="en-US" sz="3600" b="1" dirty="0" smtClean="0">
                <a:solidFill>
                  <a:srgbClr val="FFFFFF"/>
                </a:solidFill>
                <a:latin typeface="HP001 5H" pitchFamily="34" charset="0"/>
                <a:cs typeface="HP001 5H" pitchFamily="34" charset="0"/>
              </a:rPr>
              <a:t> </a:t>
            </a:r>
            <a:r>
              <a:rPr lang="en-US" altLang="en-US" sz="3600" b="1" dirty="0" err="1" smtClean="0">
                <a:solidFill>
                  <a:srgbClr val="FFFFFF"/>
                </a:solidFill>
                <a:latin typeface="HP001 5H" pitchFamily="34" charset="0"/>
                <a:cs typeface="HP001 5H" pitchFamily="34" charset="0"/>
              </a:rPr>
              <a:t>văn</a:t>
            </a:r>
            <a:endParaRPr lang="en-US" altLang="en-US" sz="3600" b="1" dirty="0" smtClean="0">
              <a:solidFill>
                <a:srgbClr val="FFFFFF"/>
              </a:solidFill>
              <a:latin typeface="HP001 5H" pitchFamily="34" charset="0"/>
              <a:cs typeface="HP001 5H" pitchFamily="34" charset="0"/>
            </a:endParaRP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endParaRPr lang="en-US" altLang="en-US" sz="3600" dirty="0">
              <a:solidFill>
                <a:srgbClr val="FFFFFF"/>
              </a:solidFill>
              <a:latin typeface="HP001 5H" pitchFamily="34" charset="0"/>
              <a:cs typeface="HP001 5H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5F3E22FF-589C-496B-9C14-8C582F19B6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52713" y="3816350"/>
            <a:ext cx="44688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af-ZA" altLang="en-US" sz="2400" b="1">
                <a:solidFill>
                  <a:srgbClr val="FFFFFF"/>
                </a:solidFill>
                <a:latin typeface="HP001 5H" pitchFamily="34" charset="0"/>
                <a:cs typeface="HP001 5H" pitchFamily="34" charset="0"/>
              </a:rPr>
              <a:t> </a:t>
            </a:r>
          </a:p>
        </p:txBody>
      </p:sp>
      <p:sp>
        <p:nvSpPr>
          <p:cNvPr id="6" name="Text Box 7">
            <a:extLst>
              <a:ext uri="{FF2B5EF4-FFF2-40B4-BE49-F238E27FC236}">
                <a16:creationId xmlns:a16="http://schemas.microsoft.com/office/drawing/2014/main" xmlns="" id="{D0A3429B-6DE3-43BE-845F-951D9D07D4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7379" y="4047331"/>
            <a:ext cx="61563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20000"/>
              </a:spcBef>
              <a:buFontTx/>
              <a:buNone/>
              <a:defRPr/>
            </a:pPr>
            <a:r>
              <a:rPr lang="en-US" altLang="en-US" sz="2800" b="1">
                <a:solidFill>
                  <a:srgbClr val="FFFFFF"/>
                </a:solidFill>
                <a:latin typeface="HP001 5H" pitchFamily="34" charset="0"/>
                <a:cs typeface="HP001 5H" pitchFamily="34" charset="0"/>
              </a:rPr>
              <a:t> </a:t>
            </a:r>
            <a:endParaRPr lang="vi-VN" altLang="en-US" sz="2800" b="1">
              <a:solidFill>
                <a:srgbClr val="4472C4"/>
              </a:solidFill>
              <a:latin typeface="HP001 4 hàng" panose="020B0603050302020204" pitchFamily="34" charset="0"/>
              <a:cs typeface="HP001 5H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114AE64D-2A4D-4776-9E1C-713834E9D9E1}"/>
              </a:ext>
            </a:extLst>
          </p:cNvPr>
          <p:cNvSpPr txBox="1"/>
          <p:nvPr/>
        </p:nvSpPr>
        <p:spPr>
          <a:xfrm>
            <a:off x="1155789" y="2591135"/>
            <a:ext cx="675702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sz="3600" b="1" dirty="0" err="1">
                <a:solidFill>
                  <a:schemeClr val="bg1">
                    <a:lumMod val="95000"/>
                  </a:schemeClr>
                </a:solidFill>
                <a:effectLst>
                  <a:glow rad="63500">
                    <a:srgbClr val="C0504D">
                      <a:satMod val="175000"/>
                      <a:alpha val="40000"/>
                    </a:srgbClr>
                  </a:glow>
                </a:effectLst>
                <a:latin typeface="HP001 5H"/>
                <a:cs typeface="Times New Roman" panose="02020603050405020304" pitchFamily="18" charset="0"/>
              </a:rPr>
              <a:t>Nghe</a:t>
            </a:r>
            <a:r>
              <a:rPr lang="en-US" sz="3600" b="1" dirty="0">
                <a:solidFill>
                  <a:schemeClr val="bg1">
                    <a:lumMod val="95000"/>
                  </a:schemeClr>
                </a:solidFill>
                <a:effectLst>
                  <a:glow rad="63500">
                    <a:srgbClr val="C0504D">
                      <a:satMod val="175000"/>
                      <a:alpha val="40000"/>
                    </a:srgbClr>
                  </a:glow>
                </a:effectLst>
                <a:latin typeface="HP001 5H"/>
                <a:cs typeface="Times New Roman" panose="02020603050405020304" pitchFamily="18" charset="0"/>
              </a:rPr>
              <a:t> – </a:t>
            </a:r>
            <a:r>
              <a:rPr lang="en-US" sz="3600" b="1" dirty="0" err="1">
                <a:solidFill>
                  <a:schemeClr val="bg1">
                    <a:lumMod val="95000"/>
                  </a:schemeClr>
                </a:solidFill>
                <a:effectLst>
                  <a:glow rad="63500">
                    <a:srgbClr val="C0504D">
                      <a:satMod val="175000"/>
                      <a:alpha val="40000"/>
                    </a:srgbClr>
                  </a:glow>
                </a:effectLst>
                <a:latin typeface="HP001 5H"/>
                <a:cs typeface="Times New Roman" panose="02020603050405020304" pitchFamily="18" charset="0"/>
              </a:rPr>
              <a:t>kể</a:t>
            </a:r>
            <a:r>
              <a:rPr lang="en-US" sz="3600" b="1" dirty="0">
                <a:solidFill>
                  <a:schemeClr val="bg1">
                    <a:lumMod val="95000"/>
                  </a:schemeClr>
                </a:solidFill>
                <a:effectLst>
                  <a:glow rad="63500">
                    <a:srgbClr val="C0504D">
                      <a:satMod val="175000"/>
                      <a:alpha val="40000"/>
                    </a:srgbClr>
                  </a:glow>
                </a:effectLst>
                <a:latin typeface="HP001 5H"/>
                <a:cs typeface="Times New Roman" panose="02020603050405020304" pitchFamily="18" charset="0"/>
              </a:rPr>
              <a:t>: </a:t>
            </a:r>
            <a:r>
              <a:rPr lang="en-US" sz="3600" b="1" dirty="0" err="1">
                <a:solidFill>
                  <a:schemeClr val="bg1">
                    <a:lumMod val="95000"/>
                  </a:schemeClr>
                </a:solidFill>
                <a:effectLst>
                  <a:glow rad="63500">
                    <a:srgbClr val="C0504D">
                      <a:satMod val="175000"/>
                      <a:alpha val="40000"/>
                    </a:srgbClr>
                  </a:glow>
                </a:effectLst>
                <a:latin typeface="HP001 5H"/>
                <a:cs typeface="Times New Roman" panose="02020603050405020304" pitchFamily="18" charset="0"/>
              </a:rPr>
              <a:t>Tôi</a:t>
            </a:r>
            <a:r>
              <a:rPr lang="en-US" sz="3600" b="1" dirty="0">
                <a:solidFill>
                  <a:schemeClr val="bg1">
                    <a:lumMod val="95000"/>
                  </a:schemeClr>
                </a:solidFill>
                <a:effectLst>
                  <a:glow rad="63500">
                    <a:srgbClr val="C0504D">
                      <a:satMod val="175000"/>
                      <a:alpha val="40000"/>
                    </a:srgbClr>
                  </a:glow>
                </a:effectLst>
                <a:latin typeface="HP001 5H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>
                    <a:lumMod val="95000"/>
                  </a:schemeClr>
                </a:solidFill>
                <a:effectLst>
                  <a:glow rad="63500">
                    <a:srgbClr val="C0504D">
                      <a:satMod val="175000"/>
                      <a:alpha val="40000"/>
                    </a:srgbClr>
                  </a:glow>
                </a:effectLst>
                <a:latin typeface="HP001 5H"/>
                <a:cs typeface="Times New Roman" panose="02020603050405020304" pitchFamily="18" charset="0"/>
              </a:rPr>
              <a:t>cũng</a:t>
            </a:r>
            <a:r>
              <a:rPr lang="en-US" sz="3600" b="1" dirty="0">
                <a:solidFill>
                  <a:schemeClr val="bg1">
                    <a:lumMod val="95000"/>
                  </a:schemeClr>
                </a:solidFill>
                <a:effectLst>
                  <a:glow rad="63500">
                    <a:srgbClr val="C0504D">
                      <a:satMod val="175000"/>
                      <a:alpha val="40000"/>
                    </a:srgbClr>
                  </a:glow>
                </a:effectLst>
                <a:latin typeface="HP001 5H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>
                    <a:lumMod val="95000"/>
                  </a:schemeClr>
                </a:solidFill>
                <a:effectLst>
                  <a:glow rad="63500">
                    <a:srgbClr val="C0504D">
                      <a:satMod val="175000"/>
                      <a:alpha val="40000"/>
                    </a:srgbClr>
                  </a:glow>
                </a:effectLst>
                <a:latin typeface="HP001 5H"/>
                <a:cs typeface="Times New Roman" panose="02020603050405020304" pitchFamily="18" charset="0"/>
              </a:rPr>
              <a:t>như</a:t>
            </a:r>
            <a:r>
              <a:rPr lang="en-US" sz="3600" b="1" dirty="0">
                <a:solidFill>
                  <a:schemeClr val="bg1">
                    <a:lumMod val="95000"/>
                  </a:schemeClr>
                </a:solidFill>
                <a:effectLst>
                  <a:glow rad="63500">
                    <a:srgbClr val="C0504D">
                      <a:satMod val="175000"/>
                      <a:alpha val="40000"/>
                    </a:srgbClr>
                  </a:glow>
                </a:effectLst>
                <a:latin typeface="HP001 5H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>
                    <a:lumMod val="95000"/>
                  </a:schemeClr>
                </a:solidFill>
                <a:effectLst>
                  <a:glow rad="63500">
                    <a:srgbClr val="C0504D">
                      <a:satMod val="175000"/>
                      <a:alpha val="40000"/>
                    </a:srgbClr>
                  </a:glow>
                </a:effectLst>
                <a:latin typeface="HP001 5H"/>
                <a:cs typeface="Times New Roman" panose="02020603050405020304" pitchFamily="18" charset="0"/>
              </a:rPr>
              <a:t>bác</a:t>
            </a:r>
            <a:r>
              <a:rPr lang="en-US" sz="3600" b="1" dirty="0">
                <a:solidFill>
                  <a:schemeClr val="bg1">
                    <a:lumMod val="95000"/>
                  </a:schemeClr>
                </a:solidFill>
                <a:effectLst>
                  <a:glow rad="63500">
                    <a:srgbClr val="C0504D">
                      <a:satMod val="175000"/>
                      <a:alpha val="40000"/>
                    </a:srgbClr>
                  </a:glow>
                </a:effectLst>
                <a:latin typeface="HP001 5H"/>
                <a:cs typeface="Times New Roman" panose="02020603050405020304" pitchFamily="18" charset="0"/>
              </a:rPr>
              <a:t>.</a:t>
            </a:r>
          </a:p>
          <a:p>
            <a:pPr algn="ctr" eaLnBrk="1" hangingPunct="1">
              <a:defRPr/>
            </a:pPr>
            <a:r>
              <a:rPr lang="en-US" sz="3600" b="1" dirty="0" err="1">
                <a:solidFill>
                  <a:schemeClr val="bg1">
                    <a:lumMod val="95000"/>
                  </a:schemeClr>
                </a:solidFill>
                <a:effectLst>
                  <a:glow rad="63500">
                    <a:srgbClr val="C0504D">
                      <a:satMod val="175000"/>
                      <a:alpha val="40000"/>
                    </a:srgbClr>
                  </a:glow>
                </a:effectLst>
                <a:latin typeface="HP001 5H"/>
                <a:cs typeface="Times New Roman" panose="02020603050405020304" pitchFamily="18" charset="0"/>
              </a:rPr>
              <a:t>Giới</a:t>
            </a:r>
            <a:r>
              <a:rPr lang="en-US" sz="3600" b="1" dirty="0">
                <a:solidFill>
                  <a:schemeClr val="bg1">
                    <a:lumMod val="95000"/>
                  </a:schemeClr>
                </a:solidFill>
                <a:effectLst>
                  <a:glow rad="63500">
                    <a:srgbClr val="C0504D">
                      <a:satMod val="175000"/>
                      <a:alpha val="40000"/>
                    </a:srgbClr>
                  </a:glow>
                </a:effectLst>
                <a:latin typeface="HP001 5H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>
                    <a:lumMod val="95000"/>
                  </a:schemeClr>
                </a:solidFill>
                <a:effectLst>
                  <a:glow rad="63500">
                    <a:srgbClr val="C0504D">
                      <a:satMod val="175000"/>
                      <a:alpha val="40000"/>
                    </a:srgbClr>
                  </a:glow>
                </a:effectLst>
                <a:latin typeface="HP001 5H"/>
                <a:cs typeface="Times New Roman" panose="02020603050405020304" pitchFamily="18" charset="0"/>
              </a:rPr>
              <a:t>thiệu</a:t>
            </a:r>
            <a:r>
              <a:rPr lang="en-US" sz="3600" b="1" dirty="0">
                <a:solidFill>
                  <a:schemeClr val="bg1">
                    <a:lumMod val="95000"/>
                  </a:schemeClr>
                </a:solidFill>
                <a:effectLst>
                  <a:glow rad="63500">
                    <a:srgbClr val="C0504D">
                      <a:satMod val="175000"/>
                      <a:alpha val="40000"/>
                    </a:srgbClr>
                  </a:glow>
                </a:effectLst>
                <a:latin typeface="HP001 5H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>
                    <a:lumMod val="95000"/>
                  </a:schemeClr>
                </a:solidFill>
                <a:effectLst>
                  <a:glow rad="63500">
                    <a:srgbClr val="C0504D">
                      <a:satMod val="175000"/>
                      <a:alpha val="40000"/>
                    </a:srgbClr>
                  </a:glow>
                </a:effectLst>
                <a:latin typeface="HP001 5H"/>
                <a:cs typeface="Times New Roman" panose="02020603050405020304" pitchFamily="18" charset="0"/>
              </a:rPr>
              <a:t>hoạt</a:t>
            </a:r>
            <a:r>
              <a:rPr lang="en-US" sz="3600" b="1" dirty="0">
                <a:solidFill>
                  <a:schemeClr val="bg1">
                    <a:lumMod val="95000"/>
                  </a:schemeClr>
                </a:solidFill>
                <a:effectLst>
                  <a:glow rad="63500">
                    <a:srgbClr val="C0504D">
                      <a:satMod val="175000"/>
                      <a:alpha val="40000"/>
                    </a:srgbClr>
                  </a:glow>
                </a:effectLst>
                <a:latin typeface="HP001 5H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>
                    <a:lumMod val="95000"/>
                  </a:schemeClr>
                </a:solidFill>
                <a:effectLst>
                  <a:glow rad="63500">
                    <a:srgbClr val="C0504D">
                      <a:satMod val="175000"/>
                      <a:alpha val="40000"/>
                    </a:srgbClr>
                  </a:glow>
                </a:effectLst>
                <a:latin typeface="HP001 5H"/>
                <a:cs typeface="Times New Roman" panose="02020603050405020304" pitchFamily="18" charset="0"/>
              </a:rPr>
              <a:t>động</a:t>
            </a:r>
            <a:r>
              <a:rPr lang="en-US" sz="3600" b="1" dirty="0">
                <a:solidFill>
                  <a:schemeClr val="bg1">
                    <a:lumMod val="95000"/>
                  </a:schemeClr>
                </a:solidFill>
                <a:effectLst>
                  <a:glow rad="63500">
                    <a:srgbClr val="C0504D">
                      <a:satMod val="175000"/>
                      <a:alpha val="40000"/>
                    </a:srgbClr>
                  </a:glow>
                </a:effectLst>
                <a:latin typeface="HP001 5H"/>
                <a:cs typeface="Times New Roman" panose="02020603050405020304" pitchFamily="18" charset="0"/>
              </a:rPr>
              <a:t>.</a:t>
            </a:r>
            <a:endParaRPr lang="en-US" sz="3600" b="1" dirty="0">
              <a:solidFill>
                <a:schemeClr val="bg1">
                  <a:lumMod val="95000"/>
                </a:schemeClr>
              </a:solidFill>
              <a:effectLst>
                <a:glow rad="63500">
                  <a:srgbClr val="C0504D">
                    <a:satMod val="175000"/>
                    <a:alpha val="40000"/>
                  </a:srgbClr>
                </a:glow>
              </a:effectLst>
              <a:latin typeface="HP001 5H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055956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5"/>
          <p:cNvSpPr>
            <a:spLocks noChangeArrowheads="1"/>
          </p:cNvSpPr>
          <p:nvPr/>
        </p:nvSpPr>
        <p:spPr bwMode="auto">
          <a:xfrm>
            <a:off x="457200" y="228600"/>
            <a:ext cx="8305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8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1: Nghe và kể lại câu chuyện </a:t>
            </a:r>
            <a:r>
              <a:rPr lang="en-US" altLang="vi-VN" sz="2800" b="1" i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 cũng nh</a:t>
            </a:r>
            <a:r>
              <a:rPr lang="vi-VN" altLang="vi-VN" sz="2800" b="1" i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altLang="vi-VN" sz="2800" b="1" i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bác.</a:t>
            </a:r>
          </a:p>
        </p:txBody>
      </p:sp>
      <p:pic>
        <p:nvPicPr>
          <p:cNvPr id="8195" name="Picture 8" descr="ong-gia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3000"/>
            <a:ext cx="9144000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Text Box 10"/>
          <p:cNvSpPr txBox="1">
            <a:spLocks noChangeArrowheads="1"/>
          </p:cNvSpPr>
          <p:nvPr/>
        </p:nvSpPr>
        <p:spPr bwMode="auto">
          <a:xfrm>
            <a:off x="441325" y="-228600"/>
            <a:ext cx="9810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400" b="1">
                <a:solidFill>
                  <a:prstClr val="white"/>
                </a:solidFill>
                <a:latin typeface="Arial" panose="020B0604020202020204" pitchFamily="34" charset="0"/>
              </a:rPr>
              <a:t>S/120</a:t>
            </a:r>
          </a:p>
        </p:txBody>
      </p:sp>
      <p:sp>
        <p:nvSpPr>
          <p:cNvPr id="8197" name="Rectangle 12"/>
          <p:cNvSpPr>
            <a:spLocks noChangeArrowheads="1"/>
          </p:cNvSpPr>
          <p:nvPr/>
        </p:nvSpPr>
        <p:spPr bwMode="auto">
          <a:xfrm>
            <a:off x="914400" y="188913"/>
            <a:ext cx="822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vi-VN" altLang="vi-VN" sz="3600" b="1">
              <a:solidFill>
                <a:srgbClr val="0000FF"/>
              </a:solidFill>
              <a:latin typeface=".VnAristote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22435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Box 3"/>
          <p:cNvSpPr txBox="1">
            <a:spLocks noChangeArrowheads="1"/>
          </p:cNvSpPr>
          <p:nvPr/>
        </p:nvSpPr>
        <p:spPr bwMode="auto">
          <a:xfrm>
            <a:off x="304800" y="457200"/>
            <a:ext cx="8839200" cy="624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vi-VN" sz="4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 cũng nh</a:t>
            </a:r>
            <a:r>
              <a:rPr lang="vi-VN" altLang="vi-VN" sz="4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altLang="vi-VN" sz="4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bác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vi-VN" sz="36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Một nhà v</a:t>
            </a:r>
            <a:r>
              <a:rPr lang="vi-VN" altLang="vi-VN" sz="36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en-US" altLang="vi-VN" sz="36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già ra ga mua vé. Ông muốn </a:t>
            </a:r>
            <a:r>
              <a:rPr lang="vi-VN" altLang="vi-VN" sz="36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altLang="vi-VN" sz="36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bản thông báo của nhà ga, nh</a:t>
            </a:r>
            <a:r>
              <a:rPr lang="vi-VN" altLang="vi-VN" sz="36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altLang="vi-VN" sz="36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 quên mang kính nên không </a:t>
            </a:r>
            <a:r>
              <a:rPr lang="vi-VN" altLang="vi-VN" sz="36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altLang="vi-VN" sz="36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vi-VN" sz="36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vi-VN" sz="36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chữ gì. Thấy có ng</a:t>
            </a:r>
            <a:r>
              <a:rPr lang="vi-VN" altLang="vi-VN" sz="36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ười</a:t>
            </a:r>
            <a:r>
              <a:rPr lang="en-US" altLang="vi-VN" sz="36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vi-VN" sz="36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altLang="vi-VN" sz="36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cạnh, ông liền nhờ: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vi-VN" sz="36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- Phiền bác </a:t>
            </a:r>
            <a:r>
              <a:rPr lang="vi-VN" altLang="vi-VN" sz="36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altLang="vi-VN" sz="36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giúp tôi tờ thông báo này với !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vi-VN" sz="36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Ng</a:t>
            </a:r>
            <a:r>
              <a:rPr lang="vi-VN" altLang="vi-VN" sz="36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ười</a:t>
            </a:r>
            <a:r>
              <a:rPr lang="en-US" altLang="vi-VN" sz="36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kia buồn rầu </a:t>
            </a:r>
            <a:r>
              <a:rPr lang="vi-VN" altLang="vi-VN" sz="36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altLang="vi-VN" sz="36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vi-VN" sz="36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- Xin lỗi. Tôi cũng nh</a:t>
            </a:r>
            <a:r>
              <a:rPr lang="vi-VN" altLang="vi-VN" sz="36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altLang="vi-VN" sz="36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bác thôi, vì lúc bé không </a:t>
            </a:r>
            <a:r>
              <a:rPr lang="vi-VN" altLang="vi-VN" sz="36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vi-VN" sz="36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học nên bây giờ </a:t>
            </a:r>
            <a:r>
              <a:rPr lang="vi-VN" altLang="vi-VN" sz="36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đành</a:t>
            </a:r>
            <a:r>
              <a:rPr lang="en-US" altLang="vi-VN" sz="36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chịu mù chữ.</a:t>
            </a:r>
          </a:p>
        </p:txBody>
      </p:sp>
    </p:spTree>
    <p:extLst>
      <p:ext uri="{BB962C8B-B14F-4D97-AF65-F5344CB8AC3E}">
        <p14:creationId xmlns:p14="http://schemas.microsoft.com/office/powerpoint/2010/main" val="1931905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/>
          </p:cNvSpPr>
          <p:nvPr>
            <p:ph type="title"/>
          </p:nvPr>
        </p:nvSpPr>
        <p:spPr>
          <a:xfrm>
            <a:off x="609600" y="914400"/>
            <a:ext cx="7924800" cy="685800"/>
          </a:xfrm>
        </p:spPr>
        <p:txBody>
          <a:bodyPr/>
          <a:lstStyle/>
          <a:p>
            <a:pPr algn="l" eaLnBrk="1" hangingPunct="1"/>
            <a:r>
              <a:rPr lang="en-US" altLang="vi-VN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 chuyện xảy ra ở </a:t>
            </a:r>
            <a:r>
              <a:rPr lang="vi-VN" altLang="vi-VN" sz="3200" smtClean="0">
                <a:cs typeface="Times New Roman" panose="02020603050405020304" pitchFamily="18" charset="0"/>
              </a:rPr>
              <a:t>đâ</a:t>
            </a:r>
            <a:r>
              <a:rPr lang="en-US" altLang="vi-VN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u?</a:t>
            </a:r>
          </a:p>
        </p:txBody>
      </p:sp>
      <p:sp>
        <p:nvSpPr>
          <p:cNvPr id="65540" name="Rectangle 4"/>
          <p:cNvSpPr>
            <a:spLocks noChangeArrowheads="1"/>
          </p:cNvSpPr>
          <p:nvPr/>
        </p:nvSpPr>
        <p:spPr bwMode="auto">
          <a:xfrm>
            <a:off x="483393" y="1370434"/>
            <a:ext cx="7210425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=&gt;Ở nhà ga.</a:t>
            </a:r>
          </a:p>
        </p:txBody>
      </p:sp>
      <p:sp>
        <p:nvSpPr>
          <p:cNvPr id="65541" name="Rectangle 5"/>
          <p:cNvSpPr>
            <a:spLocks noChangeArrowheads="1"/>
          </p:cNvSpPr>
          <p:nvPr/>
        </p:nvSpPr>
        <p:spPr bwMode="auto">
          <a:xfrm>
            <a:off x="609600" y="2318819"/>
            <a:ext cx="7700963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vi-VN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altLang="vi-VN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vi-VN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altLang="vi-VN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vi-VN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vi-VN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65542" name="Rectangle 6"/>
          <p:cNvSpPr>
            <a:spLocks noChangeArrowheads="1"/>
          </p:cNvSpPr>
          <p:nvPr/>
        </p:nvSpPr>
        <p:spPr bwMode="auto">
          <a:xfrm>
            <a:off x="609600" y="3205410"/>
            <a:ext cx="80772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=&gt; Hai </a:t>
            </a:r>
            <a:r>
              <a:rPr lang="en-US" altLang="vi-VN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vi-VN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vi-VN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vi-VN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altLang="vi-VN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</a:t>
            </a:r>
            <a:r>
              <a:rPr lang="vi-VN" altLang="vi-VN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altLang="vi-VN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già</a:t>
            </a:r>
            <a:r>
              <a:rPr lang="en-US" altLang="vi-VN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vi-VN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ng</a:t>
            </a:r>
            <a:r>
              <a:rPr lang="vi-VN" altLang="vi-VN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ười</a:t>
            </a:r>
            <a:r>
              <a:rPr lang="en-US" altLang="vi-VN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vi-VN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altLang="vi-VN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altLang="vi-VN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5543" name="Rectangle 7"/>
          <p:cNvSpPr>
            <a:spLocks noChangeArrowheads="1"/>
          </p:cNvSpPr>
          <p:nvPr/>
        </p:nvSpPr>
        <p:spPr bwMode="auto">
          <a:xfrm>
            <a:off x="628248" y="4406164"/>
            <a:ext cx="7953375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altLang="vi-VN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altLang="vi-VN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altLang="vi-VN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</a:t>
            </a:r>
            <a:r>
              <a:rPr lang="vi-VN" altLang="vi-VN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en-US" altLang="vi-VN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altLang="vi-VN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vi-VN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vi-VN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</a:t>
            </a:r>
            <a:r>
              <a:rPr lang="en-US" altLang="vi-VN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 </a:t>
            </a:r>
            <a:r>
              <a:rPr lang="vi-VN" altLang="vi-VN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vi-VN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altLang="vi-VN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altLang="vi-VN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altLang="vi-VN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65544" name="Rectangle 8"/>
          <p:cNvSpPr>
            <a:spLocks noChangeArrowheads="1"/>
          </p:cNvSpPr>
          <p:nvPr/>
        </p:nvSpPr>
        <p:spPr bwMode="auto">
          <a:xfrm>
            <a:off x="687476" y="5085184"/>
            <a:ext cx="7186613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=&gt;</a:t>
            </a:r>
            <a:r>
              <a:rPr lang="en-US" altLang="vi-VN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altLang="vi-VN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altLang="vi-VN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quên</a:t>
            </a:r>
            <a:r>
              <a:rPr lang="en-US" altLang="vi-VN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vi-VN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altLang="vi-VN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altLang="vi-VN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1274" name="Rectangle 7"/>
          <p:cNvSpPr>
            <a:spLocks noChangeArrowheads="1"/>
          </p:cNvSpPr>
          <p:nvPr/>
        </p:nvSpPr>
        <p:spPr bwMode="auto">
          <a:xfrm>
            <a:off x="414338" y="-38100"/>
            <a:ext cx="1447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b="1" i="1" u="sng">
                <a:solidFill>
                  <a:srgbClr val="4F81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Gợi ý:</a:t>
            </a:r>
            <a:endParaRPr lang="en-US" altLang="vi-VN" sz="1800" b="1" i="1" u="sng">
              <a:solidFill>
                <a:srgbClr val="4F81B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483582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5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55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55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55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55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5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55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55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55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55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5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40" grpId="0"/>
      <p:bldP spid="65541" grpId="0"/>
      <p:bldP spid="65542" grpId="0"/>
      <p:bldP spid="65543" grpId="0"/>
      <p:bldP spid="6554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/>
          </p:cNvSpPr>
          <p:nvPr>
            <p:ph type="title"/>
          </p:nvPr>
        </p:nvSpPr>
        <p:spPr>
          <a:xfrm>
            <a:off x="484188" y="3165475"/>
            <a:ext cx="8305800" cy="1447800"/>
          </a:xfrm>
        </p:spPr>
        <p:txBody>
          <a:bodyPr/>
          <a:lstStyle/>
          <a:p>
            <a:pPr algn="l" eaLnBrk="1" hangingPunct="1"/>
            <a:r>
              <a:rPr lang="en-US" altLang="vi-VN" sz="3200" i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=&gt; Xin lỗi tôi cũng nh</a:t>
            </a:r>
            <a:r>
              <a:rPr lang="vi-VN" altLang="vi-VN" sz="3200" i="1" smtClean="0">
                <a:solidFill>
                  <a:srgbClr val="FF0000"/>
                </a:solidFill>
                <a:cs typeface="Times New Roman" panose="02020603050405020304" pitchFamily="18" charset="0"/>
              </a:rPr>
              <a:t>ư</a:t>
            </a:r>
            <a:r>
              <a:rPr lang="en-US" altLang="vi-VN" sz="3200" i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bác thôi, vì lúc bé không </a:t>
            </a:r>
            <a:r>
              <a:rPr lang="vi-VN" altLang="vi-VN" sz="3200" i="1" smtClean="0">
                <a:solidFill>
                  <a:srgbClr val="FF0000"/>
                </a:solidFill>
                <a:cs typeface="Times New Roman" panose="02020603050405020304" pitchFamily="18" charset="0"/>
              </a:rPr>
              <a:t>được</a:t>
            </a:r>
            <a:r>
              <a:rPr lang="en-US" altLang="vi-VN" sz="3200" i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học nên bây giờ </a:t>
            </a:r>
            <a:r>
              <a:rPr lang="vi-VN" altLang="vi-VN" sz="3200" i="1" smtClean="0">
                <a:solidFill>
                  <a:srgbClr val="FF0000"/>
                </a:solidFill>
                <a:cs typeface="Times New Roman" panose="02020603050405020304" pitchFamily="18" charset="0"/>
              </a:rPr>
              <a:t>đành</a:t>
            </a:r>
            <a:r>
              <a:rPr lang="en-US" altLang="vi-VN" sz="3200" i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chịu mù chữ.</a:t>
            </a:r>
          </a:p>
        </p:txBody>
      </p:sp>
      <p:sp>
        <p:nvSpPr>
          <p:cNvPr id="66563" name="Rectangle 3"/>
          <p:cNvSpPr>
            <a:spLocks noGrp="1"/>
          </p:cNvSpPr>
          <p:nvPr>
            <p:ph idx="1"/>
          </p:nvPr>
        </p:nvSpPr>
        <p:spPr>
          <a:xfrm>
            <a:off x="484188" y="5110163"/>
            <a:ext cx="8382000" cy="1138237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vi-VN" i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=&gt;Ng</a:t>
            </a:r>
            <a:r>
              <a:rPr lang="vi-VN" altLang="vi-VN" i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ười</a:t>
            </a:r>
            <a:r>
              <a:rPr lang="en-US" altLang="vi-VN" i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vi-VN" i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vi-VN" i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</a:t>
            </a:r>
            <a:r>
              <a:rPr lang="vi-VN" altLang="vi-VN" i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ưởng</a:t>
            </a:r>
            <a:r>
              <a:rPr lang="en-US" altLang="vi-VN" i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nhà v</a:t>
            </a:r>
            <a:r>
              <a:rPr lang="vi-VN" altLang="vi-VN" i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en-US" altLang="vi-VN" i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cũng mù chữ nh</a:t>
            </a:r>
            <a:r>
              <a:rPr lang="vi-VN" altLang="vi-VN" i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altLang="vi-VN" i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mình.</a:t>
            </a:r>
            <a:endParaRPr lang="en-US" altLang="vi-VN" i="1" smtClean="0">
              <a:solidFill>
                <a:srgbClr val="FF0000"/>
              </a:solidFill>
              <a:latin typeface="VNI-Centur" pitchFamily="2" charset="0"/>
            </a:endParaRPr>
          </a:p>
        </p:txBody>
      </p:sp>
      <p:sp>
        <p:nvSpPr>
          <p:cNvPr id="66564" name="Rectangle 4"/>
          <p:cNvSpPr>
            <a:spLocks noChangeArrowheads="1"/>
          </p:cNvSpPr>
          <p:nvPr/>
        </p:nvSpPr>
        <p:spPr bwMode="auto">
          <a:xfrm>
            <a:off x="498475" y="4645025"/>
            <a:ext cx="7567613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trả lời </a:t>
            </a:r>
            <a:r>
              <a:rPr lang="vi-VN" altLang="vi-VN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vi-VN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có gì </a:t>
            </a:r>
            <a:r>
              <a:rPr lang="vi-VN" altLang="vi-VN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đáng</a:t>
            </a:r>
            <a:r>
              <a:rPr lang="en-US" altLang="vi-VN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buồn c</a:t>
            </a:r>
            <a:r>
              <a:rPr lang="vi-VN" altLang="vi-VN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ười</a:t>
            </a:r>
            <a:r>
              <a:rPr lang="en-US" altLang="vi-VN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  <p:sp>
        <p:nvSpPr>
          <p:cNvPr id="66565" name="Rectangle 5"/>
          <p:cNvSpPr>
            <a:spLocks noChangeArrowheads="1"/>
          </p:cNvSpPr>
          <p:nvPr/>
        </p:nvSpPr>
        <p:spPr bwMode="auto">
          <a:xfrm>
            <a:off x="498475" y="2544763"/>
            <a:ext cx="7467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</a:t>
            </a:r>
            <a:r>
              <a:rPr lang="vi-VN" altLang="vi-VN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ười</a:t>
            </a:r>
            <a:r>
              <a:rPr lang="en-US" altLang="vi-VN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vi-VN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vi-VN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trả lời ra sao ?</a:t>
            </a:r>
          </a:p>
        </p:txBody>
      </p:sp>
      <p:sp>
        <p:nvSpPr>
          <p:cNvPr id="66566" name="Rectangle 6"/>
          <p:cNvSpPr>
            <a:spLocks noChangeArrowheads="1"/>
          </p:cNvSpPr>
          <p:nvPr/>
        </p:nvSpPr>
        <p:spPr bwMode="auto">
          <a:xfrm>
            <a:off x="914400" y="6248400"/>
            <a:ext cx="8229600" cy="285750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rgbClr val="0000FF"/>
              </a:buClr>
              <a:buSzPct val="120000"/>
              <a:buFontTx/>
              <a:buChar char="•"/>
              <a:defRPr/>
            </a:pPr>
            <a:endParaRPr lang="en-US" sz="3200">
              <a:solidFill>
                <a:prstClr val="blac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anose="020B0604030504040204" pitchFamily="34" charset="0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484188" y="1806575"/>
            <a:ext cx="8228012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vi-VN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=&gt;Phiền bác </a:t>
            </a:r>
            <a:r>
              <a:rPr lang="vi-VN" altLang="vi-VN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altLang="vi-VN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giúp tôi tờ thông báo này với !</a:t>
            </a:r>
          </a:p>
        </p:txBody>
      </p: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498475" y="1120775"/>
            <a:ext cx="7467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 nói gì với ng</a:t>
            </a:r>
            <a:r>
              <a:rPr lang="vi-VN" altLang="vi-VN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ười</a:t>
            </a:r>
            <a:r>
              <a:rPr lang="en-US" altLang="vi-VN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vi-VN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altLang="vi-VN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cạnh?</a:t>
            </a:r>
          </a:p>
        </p:txBody>
      </p:sp>
    </p:spTree>
    <p:extLst>
      <p:ext uri="{BB962C8B-B14F-4D97-AF65-F5344CB8AC3E}">
        <p14:creationId xmlns:p14="http://schemas.microsoft.com/office/powerpoint/2010/main" val="211676208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65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65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65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65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6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65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65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65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65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2" grpId="0"/>
      <p:bldP spid="66563" grpId="0" build="p"/>
      <p:bldP spid="66564" grpId="0"/>
      <p:bldP spid="66565" grpId="0"/>
      <p:bldP spid="7" grpId="0" build="p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êu đề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2051" name="Tiêu đề phụ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en-US" smtClean="0"/>
          </a:p>
        </p:txBody>
      </p:sp>
      <p:pic>
        <p:nvPicPr>
          <p:cNvPr id="4100" name="Picture 2" descr="C:\Users\admin\Desktop\chữ đệp để dăng\ảnh 3B\22339203_711058729080112_6589186912096128389_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149850" y="8782050"/>
            <a:ext cx="433387" cy="26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33" name="Text Box 21"/>
          <p:cNvSpPr txBox="1">
            <a:spLocks noChangeArrowheads="1"/>
          </p:cNvSpPr>
          <p:nvPr/>
        </p:nvSpPr>
        <p:spPr bwMode="auto">
          <a:xfrm>
            <a:off x="0" y="476250"/>
            <a:ext cx="9144000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5400" b="1" u="sng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5400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altLang="en-US" sz="5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5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altLang="en-US" sz="5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altLang="en-US" sz="5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altLang="en-US" sz="5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sz="5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altLang="en-US" sz="5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5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5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altLang="en-US" sz="5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5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5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altLang="en-US" sz="5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5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5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altLang="en-US" sz="5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altLang="en-US" sz="5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altLang="en-US" sz="5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5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5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đoàn</a:t>
            </a:r>
            <a:r>
              <a:rPr lang="en-US" altLang="en-US" sz="5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khách</a:t>
            </a:r>
            <a:r>
              <a:rPr lang="en-US" altLang="en-US" sz="5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altLang="en-US" sz="5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thăm</a:t>
            </a:r>
            <a:r>
              <a:rPr lang="en-US" altLang="en-US" sz="5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altLang="en-US" sz="5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45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4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33" grpId="0"/>
    </p:bldLst>
  </p:timing>
</p:sld>
</file>

<file path=ppt/theme/theme1.xml><?xml version="1.0" encoding="utf-8"?>
<a:theme xmlns:a="http://schemas.openxmlformats.org/drawingml/2006/main" name="Chủ đề của Office">
  <a:themeElements>
    <a:clrScheme name="Văn phòng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Văn phòng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2162</TotalTime>
  <Words>758</Words>
  <Application>Microsoft Office PowerPoint</Application>
  <PresentationFormat>On-screen Show (4:3)</PresentationFormat>
  <Paragraphs>61</Paragraphs>
  <Slides>21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21</vt:i4>
      </vt:variant>
    </vt:vector>
  </HeadingPairs>
  <TitlesOfParts>
    <vt:vector size="32" baseType="lpstr">
      <vt:lpstr>Arial</vt:lpstr>
      <vt:lpstr>Calibri</vt:lpstr>
      <vt:lpstr>Times New Roman</vt:lpstr>
      <vt:lpstr>思源黑体 CN Heavy</vt:lpstr>
      <vt:lpstr>Chủ đề của Office</vt:lpstr>
      <vt:lpstr>2_Office Theme</vt:lpstr>
      <vt:lpstr>4_Office Theme</vt:lpstr>
      <vt:lpstr>Office Theme</vt:lpstr>
      <vt:lpstr>1_Office Theme</vt:lpstr>
      <vt:lpstr>3_Office Theme</vt:lpstr>
      <vt:lpstr>5_Office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Câu chuyện xảy ra ở đâu?</vt:lpstr>
      <vt:lpstr>=&gt; Xin lỗi tôi cũng như bác thôi, vì lúc bé không được học nên bây giờ đành chịu mù chữ.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THỰC HÀNH NÓI VỀ TỔ EM.</vt:lpstr>
    </vt:vector>
  </TitlesOfParts>
  <Company>HOME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PC</dc:creator>
  <cp:lastModifiedBy>Admin</cp:lastModifiedBy>
  <cp:revision>158</cp:revision>
  <dcterms:created xsi:type="dcterms:W3CDTF">2005-10-19T12:22:29Z</dcterms:created>
  <dcterms:modified xsi:type="dcterms:W3CDTF">2021-12-04T07:45:45Z</dcterms:modified>
</cp:coreProperties>
</file>