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1-12-08T03:35:58.6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23937 14635 0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34744-3B4F-4AB7-A87F-2A27D5258199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3515B-FDFE-4D7A-A8F2-1896D25B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05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85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641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2093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157F-E0E8-4E56-AA3D-1B050688A1E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35D1-0951-427C-ABF1-F3AFFE87D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157F-E0E8-4E56-AA3D-1B050688A1E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35D1-0951-427C-ABF1-F3AFFE87D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00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157F-E0E8-4E56-AA3D-1B050688A1E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35D1-0951-427C-ABF1-F3AFFE87D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27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157F-E0E8-4E56-AA3D-1B050688A1E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35D1-0951-427C-ABF1-F3AFFE87D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23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157F-E0E8-4E56-AA3D-1B050688A1E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35D1-0951-427C-ABF1-F3AFFE87D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157F-E0E8-4E56-AA3D-1B050688A1E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35D1-0951-427C-ABF1-F3AFFE87D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66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157F-E0E8-4E56-AA3D-1B050688A1E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35D1-0951-427C-ABF1-F3AFFE87D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89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157F-E0E8-4E56-AA3D-1B050688A1E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35D1-0951-427C-ABF1-F3AFFE87D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2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157F-E0E8-4E56-AA3D-1B050688A1E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35D1-0951-427C-ABF1-F3AFFE87D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74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157F-E0E8-4E56-AA3D-1B050688A1E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35D1-0951-427C-ABF1-F3AFFE87D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0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157F-E0E8-4E56-AA3D-1B050688A1E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35D1-0951-427C-ABF1-F3AFFE87D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98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1157F-E0E8-4E56-AA3D-1B050688A1E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E35D1-0951-427C-ABF1-F3AFFE87D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7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1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8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19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ẹo Màu Hồng Phim Hoạt Hình Dễ Thương, Hình, Dễ Thương, Màu Hồng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57360" y="-2676642"/>
            <a:ext cx="6877284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27274" y="3753853"/>
            <a:ext cx="6941712" cy="204055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00FF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00FF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0000FF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81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627" y="44450"/>
            <a:ext cx="12278627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2002" y="2708243"/>
            <a:ext cx="7861367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</a:t>
            </a: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lnSpc>
                <a:spcPct val="150000"/>
              </a:lnSpc>
              <a:buFontTx/>
              <a:buChar char="-"/>
              <a:defRPr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bài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vở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Toán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14313" indent="-214313">
              <a:buFontTx/>
              <a:buChar char="-"/>
              <a:defRPr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trước bài 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r>
              <a:rPr 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81.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29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ẻ Dễ Thương Nền Tảng Vững Chắc động Vật Sóc, Vật, Sóc, Nền Hình nền  Vector để tải xuống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46410" y="-2746409"/>
            <a:ext cx="6699182" cy="1219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703108" y="2055660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4124" y="2982441"/>
            <a:ext cx="638703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44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tập chung (80)</a:t>
            </a:r>
            <a:endParaRPr kumimoji="0" lang="en-US" sz="44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95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25612" y="129501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1797" y="2408193"/>
            <a:ext cx="9473165" cy="175432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07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23989" y="608178"/>
            <a:ext cx="11441759" cy="5883467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52136" y="4705242"/>
            <a:ext cx="2316681" cy="126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8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3069950" y="2362965"/>
            <a:ext cx="6517204" cy="142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800" b="0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Thực hành</a:t>
            </a:r>
            <a:endParaRPr sz="88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303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67" y="203138"/>
            <a:ext cx="11665083" cy="54159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6865" y="5914488"/>
            <a:ext cx="1025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667125" y="3495675"/>
            <a:ext cx="9525" cy="2381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7791450" y="2686050"/>
            <a:ext cx="9526" cy="3524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95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67" y="203138"/>
            <a:ext cx="11665083" cy="541593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3667125" y="3495675"/>
            <a:ext cx="9525" cy="2381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7791450" y="2686050"/>
            <a:ext cx="9526" cy="3524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362450" y="4714875"/>
            <a:ext cx="44767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44101" y="4714875"/>
            <a:ext cx="5524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8617320" y="526860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07960" y="52592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536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7" y="33367"/>
            <a:ext cx="11771539" cy="50102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4981" y="4781958"/>
            <a:ext cx="1013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6939" y="5718817"/>
            <a:ext cx="10253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95283" y="685800"/>
            <a:ext cx="8754035" cy="3018176"/>
          </a:xfrm>
          <a:prstGeom prst="roundRect">
            <a:avLst>
              <a:gd name="adj" fmla="val 9538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57499" y="3351765"/>
            <a:ext cx="216497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can: 10 </a:t>
            </a:r>
            <a:r>
              <a:rPr lang="en-US" sz="32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32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4694" y="3324871"/>
            <a:ext cx="258183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 </a:t>
            </a:r>
            <a:r>
              <a:rPr lang="en-US" sz="32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32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86327" y="3351766"/>
            <a:ext cx="264907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chai:  2 </a:t>
            </a:r>
            <a:r>
              <a:rPr lang="en-US" sz="32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endParaRPr lang="en-US" sz="32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3872" y="3981357"/>
            <a:ext cx="6992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64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667" y="8988"/>
            <a:ext cx="9490510" cy="37869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05079" y="3441481"/>
            <a:ext cx="368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5079" y="3939044"/>
            <a:ext cx="6127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4kg.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779" y="5799697"/>
            <a:ext cx="1043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5079" y="5286859"/>
            <a:ext cx="6386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1kg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40471" y="4387358"/>
            <a:ext cx="6516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Kim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4kg.</a:t>
            </a:r>
            <a:endParaRPr lang="en-US" sz="27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6058" y="6252838"/>
            <a:ext cx="5067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kg.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067550" y="866775"/>
            <a:ext cx="2705100" cy="13906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037332" y="1300490"/>
            <a:ext cx="1439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4kg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441082" y="934732"/>
            <a:ext cx="2269435" cy="13906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721235" y="1300490"/>
            <a:ext cx="1439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4kg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0627" y="3415374"/>
            <a:ext cx="4533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7779" y="4046518"/>
            <a:ext cx="4843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 kg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1223" y="5298475"/>
            <a:ext cx="4829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7779" y="4583724"/>
            <a:ext cx="5187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Kim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0627" y="6240966"/>
            <a:ext cx="485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 kg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79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3" grpId="0" animBg="1"/>
      <p:bldP spid="5" grpId="0"/>
      <p:bldP spid="12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28" y="90764"/>
            <a:ext cx="12005671" cy="3775853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3407343" y="1058779"/>
            <a:ext cx="3763478" cy="192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827773" y="1549667"/>
            <a:ext cx="8037094" cy="192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0196" y="3341153"/>
            <a:ext cx="6890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nay, can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00271" y="3384317"/>
            <a:ext cx="2147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774" y="2202620"/>
            <a:ext cx="6305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8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 được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 cả bao nhiêu lít nước?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9439" y="2238469"/>
            <a:ext cx="1915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0196" y="4279628"/>
            <a:ext cx="7845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– 5 =  5 l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10122" y="5325520"/>
            <a:ext cx="6557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89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282</Words>
  <Application>Microsoft Office PowerPoint</Application>
  <PresentationFormat>Widescreen</PresentationFormat>
  <Paragraphs>43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微软雅黑</vt:lpstr>
      <vt:lpstr>Arial</vt:lpstr>
      <vt:lpstr>Calibri</vt:lpstr>
      <vt:lpstr>Calibri Light</vt:lpstr>
      <vt:lpstr>inpin heiti</vt:lpstr>
      <vt:lpstr>Montserrat ExtraBold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30</cp:revision>
  <dcterms:created xsi:type="dcterms:W3CDTF">2021-12-03T08:33:42Z</dcterms:created>
  <dcterms:modified xsi:type="dcterms:W3CDTF">2021-12-10T07:10:24Z</dcterms:modified>
</cp:coreProperties>
</file>