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34744-3B4F-4AB7-A87F-2A27D525819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3515B-FDFE-4D7A-A8F2-1896D25B6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0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8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64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09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0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2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2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6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7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157F-E0E8-4E56-AA3D-1B050688A1E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9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1157F-E0E8-4E56-AA3D-1B050688A1E0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35D1-0951-427C-ABF1-F3AFFE87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7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ẹo Màu Hồng Phim Hoạt Hình Dễ Thương, Hình, Dễ Thương, Màu Hồng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57360" y="-2676642"/>
            <a:ext cx="687728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7274" y="3753853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00FF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00FF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00FF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1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27" y="44450"/>
            <a:ext cx="12278627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2002" y="2708243"/>
            <a:ext cx="7861367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Tx/>
              <a:buChar char="-"/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vở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Toán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4313" indent="-214313">
              <a:buFontTx/>
              <a:buChar char="-"/>
              <a:defRPr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trước bài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81.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ẻ Dễ Thương Nền Tảng Vững Chắc động Vật Sóc, Vật, Sóc, Nền Hình nền 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46410" y="-2746409"/>
            <a:ext cx="6699182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03108" y="205566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4124" y="2982441"/>
            <a:ext cx="63870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4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 chung (80)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1797" y="2408193"/>
            <a:ext cx="9473165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Thực hành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0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7" y="203138"/>
            <a:ext cx="11665083" cy="54159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6865" y="5914488"/>
            <a:ext cx="1025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667125" y="3495675"/>
            <a:ext cx="9525" cy="2381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791450" y="2686050"/>
            <a:ext cx="9526" cy="3524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95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7" y="203138"/>
            <a:ext cx="11665083" cy="541593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667125" y="3495675"/>
            <a:ext cx="9525" cy="2381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791450" y="2686050"/>
            <a:ext cx="9526" cy="3524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62450" y="4714875"/>
            <a:ext cx="4476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44101" y="4714875"/>
            <a:ext cx="5524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7" y="33367"/>
            <a:ext cx="11771539" cy="5010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4981" y="4781958"/>
            <a:ext cx="1013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6939" y="5718817"/>
            <a:ext cx="1025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5283" y="685800"/>
            <a:ext cx="8754035" cy="3018176"/>
          </a:xfrm>
          <a:prstGeom prst="roundRect">
            <a:avLst>
              <a:gd name="adj" fmla="val 953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499" y="3351765"/>
            <a:ext cx="216497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can: 10 </a:t>
            </a:r>
            <a:r>
              <a:rPr lang="en-US" sz="3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2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4694" y="3324871"/>
            <a:ext cx="258183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3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2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6327" y="3351766"/>
            <a:ext cx="264907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chai:  2 </a:t>
            </a:r>
            <a:r>
              <a:rPr lang="en-US" sz="3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endParaRPr lang="en-US" sz="32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3872" y="3981357"/>
            <a:ext cx="6992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67" y="8988"/>
            <a:ext cx="9490510" cy="3786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5079" y="3441481"/>
            <a:ext cx="368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5079" y="3939044"/>
            <a:ext cx="612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4kg.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779" y="5799697"/>
            <a:ext cx="1043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5079" y="5286859"/>
            <a:ext cx="6386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1kg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0471" y="4387358"/>
            <a:ext cx="6516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Kim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4kg.</a:t>
            </a:r>
            <a:endParaRPr 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6058" y="6252838"/>
            <a:ext cx="506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kg.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067550" y="866775"/>
            <a:ext cx="2705100" cy="1390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37332" y="1300490"/>
            <a:ext cx="1439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4kg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41082" y="934732"/>
            <a:ext cx="2269435" cy="1390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21235" y="1300490"/>
            <a:ext cx="1439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4kg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627" y="3415374"/>
            <a:ext cx="453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779" y="4046518"/>
            <a:ext cx="4843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kg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223" y="5298475"/>
            <a:ext cx="4829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779" y="4583724"/>
            <a:ext cx="518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Kim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0627" y="6240966"/>
            <a:ext cx="485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kg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9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3" grpId="0" animBg="1"/>
      <p:bldP spid="5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8" y="90764"/>
            <a:ext cx="12005671" cy="377585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407343" y="1058779"/>
            <a:ext cx="3763478" cy="192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27773" y="1549667"/>
            <a:ext cx="8037094" cy="19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0196" y="3341153"/>
            <a:ext cx="6890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nay, can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0271" y="3384317"/>
            <a:ext cx="2147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774" y="2202620"/>
            <a:ext cx="630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 được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 cả bao nhiêu lít nước?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9439" y="2238469"/>
            <a:ext cx="191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196" y="4279628"/>
            <a:ext cx="784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– 5 =  5 l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0122" y="5325520"/>
            <a:ext cx="6557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282</Words>
  <Application>Microsoft Office PowerPoint</Application>
  <PresentationFormat>Widescreen</PresentationFormat>
  <Paragraphs>43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inpin heiti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29</cp:revision>
  <dcterms:created xsi:type="dcterms:W3CDTF">2021-12-03T08:33:42Z</dcterms:created>
  <dcterms:modified xsi:type="dcterms:W3CDTF">2021-12-10T08:11:28Z</dcterms:modified>
</cp:coreProperties>
</file>