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5" r:id="rId5"/>
    <p:sldId id="261" r:id="rId6"/>
    <p:sldId id="264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B631D-FF7B-4C83-AE6C-1A3BA95C480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2476B-BCCE-4D4C-A612-E71CAC0C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9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21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16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8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4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2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5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7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6686-201C-4455-B57A-D3F4CFB2BD1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5EDA-1284-4889-A24A-3D27B11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04"/>
            <a:ext cx="12192001" cy="6860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658659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1709" y="1785924"/>
            <a:ext cx="8420299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err="1" smtClean="0">
                <a:solidFill>
                  <a:srgbClr val="002060"/>
                </a:solidFill>
                <a:latin typeface="Times New Roman" panose="02020603050405020304"/>
              </a:rPr>
              <a:t>Toán</a:t>
            </a:r>
            <a:endParaRPr lang="en-US" altLang="zh-CN" sz="4800" b="1" dirty="0" smtClean="0">
              <a:solidFill>
                <a:srgbClr val="002060"/>
              </a:solidFill>
              <a:latin typeface="Times New Roman" panose="02020603050405020304"/>
            </a:endParaRPr>
          </a:p>
          <a:p>
            <a:pPr algn="ctr"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smtClean="0">
                <a:solidFill>
                  <a:srgbClr val="FF0000"/>
                </a:solidFill>
                <a:latin typeface="Times New Roman" panose="02020603050405020304"/>
              </a:rPr>
              <a:t>Luyện tập chung (81)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7546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8549" y="2421816"/>
            <a:ext cx="8929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kiến thức đã học để làm tính và giải toán liên quan đến thực tế.</a:t>
            </a:r>
          </a:p>
          <a:p>
            <a:pPr marL="457200" indent="-457200">
              <a:buFontTx/>
              <a:buChar char="-"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năng lực tư duy toán học. </a:t>
            </a:r>
            <a:endParaRPr lang="en-US" sz="40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808826" y="66166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923982" y="2680438"/>
            <a:ext cx="9602610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kumimoji="0" lang="en-US" altLang="zh-CN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- </a:t>
            </a:r>
            <a:r>
              <a:rPr kumimoji="0" lang="en-US" altLang="zh-CN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083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039"/>
            <a:ext cx="7124700" cy="6162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8950" y="590550"/>
            <a:ext cx="52432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gam?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8950" y="1044130"/>
            <a:ext cx="4421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63kg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791" y="2149842"/>
            <a:ext cx="5243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gam?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790" y="3095575"/>
            <a:ext cx="5243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70kg.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4093854"/>
            <a:ext cx="481263" cy="401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60396" y="2281187"/>
            <a:ext cx="2050181" cy="9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48791" y="4605926"/>
            <a:ext cx="52432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gam?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789" y="5188219"/>
            <a:ext cx="37352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63 = 7 (kg)</a:t>
            </a:r>
          </a:p>
          <a:p>
            <a:pPr algn="ctr"/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kg</a:t>
            </a:r>
            <a:endParaRPr lang="en-US" sz="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62350" y="3353376"/>
            <a:ext cx="268877" cy="7404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6" y="-104775"/>
            <a:ext cx="10144124" cy="689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3949" y="3618963"/>
            <a:ext cx="1918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7735" y="3988295"/>
            <a:ext cx="1918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067" y="3343275"/>
            <a:ext cx="1918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9791" y="6421993"/>
            <a:ext cx="1918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5881" y="6459759"/>
            <a:ext cx="1918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85"/>
            <a:ext cx="11906451" cy="269403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258622" y="1097538"/>
            <a:ext cx="5382810" cy="84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58153" y="1640079"/>
            <a:ext cx="4836818" cy="15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494204" y="1097538"/>
            <a:ext cx="3650262" cy="84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462628" y="1647479"/>
            <a:ext cx="3650262" cy="84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258622" y="2108712"/>
            <a:ext cx="3353719" cy="47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1158" y="2772115"/>
            <a:ext cx="953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nào đã học?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63689" y="2772115"/>
            <a:ext cx="388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1158" y="3638180"/>
            <a:ext cx="953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đơn vị của bài toán?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63912" y="3588477"/>
            <a:ext cx="156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58793" y="5221201"/>
            <a:ext cx="767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1158" y="4404839"/>
            <a:ext cx="1015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  <p:bldP spid="43" grpId="0"/>
      <p:bldP spid="44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7960"/>
            <a:ext cx="11906451" cy="269403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258622" y="582159"/>
            <a:ext cx="5979576" cy="11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58622" y="1109449"/>
            <a:ext cx="5382810" cy="7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494204" y="573663"/>
            <a:ext cx="3650262" cy="84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3897" y="2712887"/>
            <a:ext cx="2507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chiều: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48814" y="3080306"/>
            <a:ext cx="3983530" cy="176543"/>
            <a:chOff x="2960483" y="3186819"/>
            <a:chExt cx="3983530" cy="17654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58339" y="3729459"/>
            <a:ext cx="3983530" cy="176543"/>
            <a:chOff x="2960483" y="3186819"/>
            <a:chExt cx="3983530" cy="17654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841865" y="3729460"/>
            <a:ext cx="1485904" cy="172016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7832340" y="3137456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850606" y="2627162"/>
            <a:ext cx="3991261" cy="581025"/>
            <a:chOff x="2952750" y="2705100"/>
            <a:chExt cx="3991261" cy="581025"/>
          </a:xfrm>
        </p:grpSpPr>
        <p:grpSp>
          <p:nvGrpSpPr>
            <p:cNvPr id="21" name="Group 2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095750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V="1">
            <a:off x="3860131" y="3873997"/>
            <a:ext cx="5446678" cy="581025"/>
            <a:chOff x="2952750" y="2705100"/>
            <a:chExt cx="3991261" cy="581025"/>
          </a:xfrm>
        </p:grpSpPr>
        <p:grpSp>
          <p:nvGrpSpPr>
            <p:cNvPr id="26" name="Group 25"/>
            <p:cNvGrpSpPr/>
            <p:nvPr/>
          </p:nvGrpSpPr>
          <p:grpSpPr>
            <a:xfrm>
              <a:off x="2952750" y="3132418"/>
              <a:ext cx="3991261" cy="153707"/>
              <a:chOff x="2952750" y="3132418"/>
              <a:chExt cx="3991261" cy="153707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952750" y="3153849"/>
                <a:ext cx="312255" cy="132276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6685110" y="3132418"/>
                <a:ext cx="258901" cy="143776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861513" y="3203128"/>
            <a:ext cx="3010046" cy="637325"/>
            <a:chOff x="2952750" y="2623868"/>
            <a:chExt cx="8312401" cy="662257"/>
          </a:xfrm>
        </p:grpSpPr>
        <p:grpSp>
          <p:nvGrpSpPr>
            <p:cNvPr id="31" name="Group 3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085498" y="2623868"/>
              <a:ext cx="8179653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41231" y="2046070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462628" y="1123604"/>
            <a:ext cx="3650262" cy="84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258622" y="1623486"/>
            <a:ext cx="3650262" cy="84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74689" y="4858758"/>
            <a:ext cx="6809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 là: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 (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sữa)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….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sữa.</a:t>
            </a:r>
          </a:p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27" y="44450"/>
            <a:ext cx="12278627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9141" y="2581835"/>
            <a:ext cx="871369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Tx/>
              <a:buChar char="-"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li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>
              <a:buFontTx/>
              <a:buChar char="-"/>
              <a:defRPr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261</Words>
  <Application>Microsoft Office PowerPoint</Application>
  <PresentationFormat>Widescreen</PresentationFormat>
  <Paragraphs>43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</cp:revision>
  <dcterms:created xsi:type="dcterms:W3CDTF">2021-12-06T03:48:19Z</dcterms:created>
  <dcterms:modified xsi:type="dcterms:W3CDTF">2021-12-10T08:14:29Z</dcterms:modified>
</cp:coreProperties>
</file>