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4" r:id="rId3"/>
    <p:sldMasterId id="2147483696" r:id="rId4"/>
    <p:sldMasterId id="2147483708" r:id="rId5"/>
    <p:sldMasterId id="2147483721" r:id="rId6"/>
    <p:sldMasterId id="2147483733" r:id="rId7"/>
  </p:sldMasterIdLst>
  <p:notesMasterIdLst>
    <p:notesMasterId r:id="rId20"/>
  </p:notesMasterIdLst>
  <p:handoutMasterIdLst>
    <p:handoutMasterId r:id="rId21"/>
  </p:handoutMasterIdLst>
  <p:sldIdLst>
    <p:sldId id="352" r:id="rId8"/>
    <p:sldId id="353" r:id="rId9"/>
    <p:sldId id="337" r:id="rId10"/>
    <p:sldId id="314" r:id="rId11"/>
    <p:sldId id="319" r:id="rId12"/>
    <p:sldId id="342" r:id="rId13"/>
    <p:sldId id="316" r:id="rId14"/>
    <p:sldId id="350" r:id="rId15"/>
    <p:sldId id="349" r:id="rId16"/>
    <p:sldId id="338" r:id="rId17"/>
    <p:sldId id="331" r:id="rId18"/>
    <p:sldId id="334" r:id="rId19"/>
  </p:sldIdLst>
  <p:sldSz cx="18288000" cy="10287000"/>
  <p:notesSz cx="6858000" cy="9144000"/>
  <p:embeddedFontLst>
    <p:embeddedFont>
      <p:font typeface="等线" charset="-122"/>
      <p:regular r:id="rId22"/>
    </p:embeddedFont>
    <p:embeddedFont>
      <p:font typeface="Tahoma" pitchFamily="34" charset="0"/>
      <p:regular r:id="rId23"/>
      <p:bold r:id="rId24"/>
    </p:embeddedFont>
    <p:embeddedFont>
      <p:font typeface="Calibri Light" pitchFamily="34" charset="0"/>
      <p:regular r:id="rId25"/>
      <p:italic r:id="rId26"/>
    </p:embeddedFont>
    <p:embeddedFont>
      <p:font typeface="等线 Light" charset="-122"/>
      <p:regular r:id="rId27"/>
    </p:embeddedFont>
    <p:embeddedFont>
      <p:font typeface="Calibri" pitchFamily="34" charset="0"/>
      <p:regular r:id="rId28"/>
      <p:bold r:id="rId29"/>
      <p:italic r:id="rId30"/>
      <p:boldItalic r:id="rId31"/>
    </p:embeddedFont>
    <p:embeddedFont>
      <p:font typeface="HP001 4 hàng" charset="0"/>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094">
          <p15:clr>
            <a:srgbClr val="A4A3A4"/>
          </p15:clr>
        </p15:guide>
        <p15:guide id="2" pos="287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ễn Thị Tú Anh" initials="NTTA" lastIdx="1" clrIdx="0">
    <p:extLst>
      <p:ext uri="{19B8F6BF-5375-455C-9EA6-DF929625EA0E}">
        <p15:presenceInfo xmlns:p15="http://schemas.microsoft.com/office/powerpoint/2012/main" xmlns="" userId="S::1921004994@sv.ufm.edu.vn::728dedc7-c94f-40eb-b8c9-c631210b4be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9871"/>
    <a:srgbClr val="61BF97"/>
    <a:srgbClr val="D3D1D5"/>
    <a:srgbClr val="9DDFEC"/>
    <a:srgbClr val="95CFF3"/>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3648" autoAdjust="0"/>
  </p:normalViewPr>
  <p:slideViewPr>
    <p:cSldViewPr>
      <p:cViewPr varScale="1">
        <p:scale>
          <a:sx n="46" d="100"/>
          <a:sy n="46" d="100"/>
        </p:scale>
        <p:origin x="-536" y="-72"/>
      </p:cViewPr>
      <p:guideLst>
        <p:guide orient="horz" pos="2094"/>
        <p:guide pos="287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34"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12/15/2021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12/15/2021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002541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0614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4</a:t>
            </a:fld>
            <a:endParaRPr lang="en-US"/>
          </a:p>
        </p:txBody>
      </p:sp>
    </p:spTree>
    <p:extLst>
      <p:ext uri="{BB962C8B-B14F-4D97-AF65-F5344CB8AC3E}">
        <p14:creationId xmlns:p14="http://schemas.microsoft.com/office/powerpoint/2010/main" val="972091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5</a:t>
            </a:fld>
            <a:endParaRPr lang="en-US"/>
          </a:p>
        </p:txBody>
      </p:sp>
    </p:spTree>
    <p:extLst>
      <p:ext uri="{BB962C8B-B14F-4D97-AF65-F5344CB8AC3E}">
        <p14:creationId xmlns:p14="http://schemas.microsoft.com/office/powerpoint/2010/main" val="1739149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Chỗ dành sẵn cho Số hiệu Bản chiếu 3"/>
          <p:cNvSpPr>
            <a:spLocks noGrp="1"/>
          </p:cNvSpPr>
          <p:nvPr>
            <p:ph type="sldNum" sz="quarter" idx="5"/>
          </p:nvPr>
        </p:nvSpPr>
        <p:spPr/>
        <p:txBody>
          <a:bodyPr/>
          <a:lstStyle/>
          <a:p>
            <a:fld id="{21B2AA4F-B828-4D7C-AFD3-893933DAFCB4}" type="slidenum">
              <a:rPr lang="en-US" smtClean="0"/>
              <a:t>6</a:t>
            </a:fld>
            <a:endParaRPr lang="en-US"/>
          </a:p>
        </p:txBody>
      </p:sp>
    </p:spTree>
    <p:extLst>
      <p:ext uri="{BB962C8B-B14F-4D97-AF65-F5344CB8AC3E}">
        <p14:creationId xmlns:p14="http://schemas.microsoft.com/office/powerpoint/2010/main" val="2410365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b="0" dirty="0"/>
          </a:p>
        </p:txBody>
      </p:sp>
      <p:sp>
        <p:nvSpPr>
          <p:cNvPr id="4" name="Slide Number Placeholder 3"/>
          <p:cNvSpPr>
            <a:spLocks noGrp="1"/>
          </p:cNvSpPr>
          <p:nvPr>
            <p:ph type="sldNum" sz="quarter" idx="10"/>
          </p:nvPr>
        </p:nvSpPr>
        <p:spPr/>
        <p:txBody>
          <a:bodyPr/>
          <a:lstStyle/>
          <a:p>
            <a:fld id="{21B2AA4F-B828-4D7C-AFD3-893933DAFCB4}" type="slidenum">
              <a:rPr lang="en-US" smtClean="0"/>
              <a:t>7</a:t>
            </a:fld>
            <a:endParaRPr lang="en-US"/>
          </a:p>
        </p:txBody>
      </p:sp>
    </p:spTree>
    <p:extLst>
      <p:ext uri="{BB962C8B-B14F-4D97-AF65-F5344CB8AC3E}">
        <p14:creationId xmlns:p14="http://schemas.microsoft.com/office/powerpoint/2010/main" val="2011948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B2AA4F-B828-4D7C-AFD3-893933DAFCB4}" type="slidenum">
              <a:rPr lang="en-US" smtClean="0"/>
              <a:t>10</a:t>
            </a:fld>
            <a:endParaRPr lang="en-US"/>
          </a:p>
        </p:txBody>
      </p:sp>
    </p:spTree>
    <p:extLst>
      <p:ext uri="{BB962C8B-B14F-4D97-AF65-F5344CB8AC3E}">
        <p14:creationId xmlns:p14="http://schemas.microsoft.com/office/powerpoint/2010/main" val="330862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11</a:t>
            </a:fld>
            <a:endParaRPr lang="en-US"/>
          </a:p>
        </p:txBody>
      </p:sp>
    </p:spTree>
    <p:extLst>
      <p:ext uri="{BB962C8B-B14F-4D97-AF65-F5344CB8AC3E}">
        <p14:creationId xmlns:p14="http://schemas.microsoft.com/office/powerpoint/2010/main" val="1707613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F09DD-DB69-4DB3-BA39-A763A4966D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489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F067E9D-E800-4D39-98A8-5781BEF5B7F4}"/>
              </a:ext>
            </a:extLst>
          </p:cNvPr>
          <p:cNvSpPr>
            <a:spLocks noGrp="1"/>
          </p:cNvSpPr>
          <p:nvPr>
            <p:ph type="ctrTitle"/>
          </p:nvPr>
        </p:nvSpPr>
        <p:spPr>
          <a:xfrm>
            <a:off x="2286000" y="1683544"/>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xmlns="" id="{F93A3F18-1149-4E73-93F1-0E4CFB7FD353}"/>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F71631E9-DEE8-48D5-A445-A4E278353888}"/>
              </a:ext>
            </a:extLst>
          </p:cNvPr>
          <p:cNvSpPr>
            <a:spLocks noGrp="1"/>
          </p:cNvSpPr>
          <p:nvPr>
            <p:ph type="dt" sz="half" idx="10"/>
          </p:nvPr>
        </p:nvSpPr>
        <p:spPr/>
        <p:txBody>
          <a:bodyPr/>
          <a:lstStyle/>
          <a:p>
            <a:pPr defTabSz="1371600"/>
            <a:fld id="{744DB3E1-620F-4AFA-862D-EB6636F974DC}" type="datetimeFigureOut">
              <a:rPr lang="zh-CN" altLang="en-US" smtClean="0">
                <a:solidFill>
                  <a:prstClr val="black">
                    <a:tint val="75000"/>
                  </a:prstClr>
                </a:solidFill>
                <a:cs typeface="Arial"/>
                <a:sym typeface="Arial"/>
              </a:rPr>
              <a:pPr defTabSz="1371600"/>
              <a:t>2021/12/15</a:t>
            </a:fld>
            <a:endParaRPr lang="zh-CN" altLang="en-US">
              <a:solidFill>
                <a:prstClr val="black">
                  <a:tint val="75000"/>
                </a:prstClr>
              </a:solidFill>
              <a:cs typeface="Arial"/>
              <a:sym typeface="Arial"/>
            </a:endParaRPr>
          </a:p>
        </p:txBody>
      </p:sp>
      <p:sp>
        <p:nvSpPr>
          <p:cNvPr id="5" name="页脚占位符 4">
            <a:extLst>
              <a:ext uri="{FF2B5EF4-FFF2-40B4-BE49-F238E27FC236}">
                <a16:creationId xmlns:a16="http://schemas.microsoft.com/office/drawing/2014/main" xmlns="" id="{CA1E4011-2D13-4D97-9A9C-EA73E28C0F6F}"/>
              </a:ext>
            </a:extLst>
          </p:cNvPr>
          <p:cNvSpPr>
            <a:spLocks noGrp="1"/>
          </p:cNvSpPr>
          <p:nvPr>
            <p:ph type="ftr" sz="quarter" idx="11"/>
          </p:nvPr>
        </p:nvSpPr>
        <p:spPr/>
        <p:txBody>
          <a:bodyPr/>
          <a:lstStyle/>
          <a:p>
            <a:pPr defTabSz="1371600"/>
            <a:endParaRPr lang="zh-CN" altLang="en-US">
              <a:solidFill>
                <a:prstClr val="black">
                  <a:tint val="75000"/>
                </a:prstClr>
              </a:solidFill>
              <a:cs typeface="Arial"/>
              <a:sym typeface="Arial"/>
            </a:endParaRPr>
          </a:p>
        </p:txBody>
      </p:sp>
      <p:sp>
        <p:nvSpPr>
          <p:cNvPr id="6" name="灯片编号占位符 5">
            <a:extLst>
              <a:ext uri="{FF2B5EF4-FFF2-40B4-BE49-F238E27FC236}">
                <a16:creationId xmlns:a16="http://schemas.microsoft.com/office/drawing/2014/main" xmlns="" id="{56D4B8A2-6652-4EBA-9D6B-4EC02CCE1AF3}"/>
              </a:ext>
            </a:extLst>
          </p:cNvPr>
          <p:cNvSpPr>
            <a:spLocks noGrp="1"/>
          </p:cNvSpPr>
          <p:nvPr>
            <p:ph type="sldNum" sz="quarter" idx="12"/>
          </p:nvPr>
        </p:nvSpPr>
        <p:spPr/>
        <p:txBody>
          <a:bodyPr/>
          <a:lstStyle/>
          <a:p>
            <a:pPr defTabSz="1371600"/>
            <a:fld id="{A3EDAF53-C190-4744-9AF0-BB35543B590D}" type="slidenum">
              <a:rPr lang="zh-CN" altLang="en-US" smtClean="0">
                <a:solidFill>
                  <a:prstClr val="black">
                    <a:tint val="75000"/>
                  </a:prstClr>
                </a:solidFill>
                <a:cs typeface="Arial"/>
                <a:sym typeface="Arial"/>
              </a:rPr>
              <a:pPr defTabSz="1371600"/>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2179923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EF5998A-7D76-4B7A-99CC-1659662939E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CE1CC839-EB8B-4968-AE30-E3DBE91D782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2F1A464-A9DC-4C83-90D2-1D674A15B270}"/>
              </a:ext>
            </a:extLst>
          </p:cNvPr>
          <p:cNvSpPr>
            <a:spLocks noGrp="1"/>
          </p:cNvSpPr>
          <p:nvPr>
            <p:ph type="dt" sz="half" idx="10"/>
          </p:nvPr>
        </p:nvSpPr>
        <p:spPr/>
        <p:txBody>
          <a:bodyPr/>
          <a:lstStyle/>
          <a:p>
            <a:pPr defTabSz="1371600"/>
            <a:fld id="{744DB3E1-620F-4AFA-862D-EB6636F974DC}" type="datetimeFigureOut">
              <a:rPr lang="zh-CN" altLang="en-US" smtClean="0">
                <a:solidFill>
                  <a:prstClr val="black">
                    <a:tint val="75000"/>
                  </a:prstClr>
                </a:solidFill>
                <a:cs typeface="Arial"/>
                <a:sym typeface="Arial"/>
              </a:rPr>
              <a:pPr defTabSz="1371600"/>
              <a:t>2021/12/15</a:t>
            </a:fld>
            <a:endParaRPr lang="zh-CN" altLang="en-US">
              <a:solidFill>
                <a:prstClr val="black">
                  <a:tint val="75000"/>
                </a:prstClr>
              </a:solidFill>
              <a:cs typeface="Arial"/>
              <a:sym typeface="Arial"/>
            </a:endParaRPr>
          </a:p>
        </p:txBody>
      </p:sp>
      <p:sp>
        <p:nvSpPr>
          <p:cNvPr id="5" name="页脚占位符 4">
            <a:extLst>
              <a:ext uri="{FF2B5EF4-FFF2-40B4-BE49-F238E27FC236}">
                <a16:creationId xmlns:a16="http://schemas.microsoft.com/office/drawing/2014/main" xmlns="" id="{C5080590-D2C4-4FCD-B66C-716566667A1E}"/>
              </a:ext>
            </a:extLst>
          </p:cNvPr>
          <p:cNvSpPr>
            <a:spLocks noGrp="1"/>
          </p:cNvSpPr>
          <p:nvPr>
            <p:ph type="ftr" sz="quarter" idx="11"/>
          </p:nvPr>
        </p:nvSpPr>
        <p:spPr/>
        <p:txBody>
          <a:bodyPr/>
          <a:lstStyle/>
          <a:p>
            <a:pPr defTabSz="1371600"/>
            <a:endParaRPr lang="zh-CN" altLang="en-US">
              <a:solidFill>
                <a:prstClr val="black">
                  <a:tint val="75000"/>
                </a:prstClr>
              </a:solidFill>
              <a:cs typeface="Arial"/>
              <a:sym typeface="Arial"/>
            </a:endParaRPr>
          </a:p>
        </p:txBody>
      </p:sp>
      <p:sp>
        <p:nvSpPr>
          <p:cNvPr id="6" name="灯片编号占位符 5">
            <a:extLst>
              <a:ext uri="{FF2B5EF4-FFF2-40B4-BE49-F238E27FC236}">
                <a16:creationId xmlns:a16="http://schemas.microsoft.com/office/drawing/2014/main" xmlns="" id="{22CB6B0D-8ADE-4107-8F49-E9C1495BB115}"/>
              </a:ext>
            </a:extLst>
          </p:cNvPr>
          <p:cNvSpPr>
            <a:spLocks noGrp="1"/>
          </p:cNvSpPr>
          <p:nvPr>
            <p:ph type="sldNum" sz="quarter" idx="12"/>
          </p:nvPr>
        </p:nvSpPr>
        <p:spPr/>
        <p:txBody>
          <a:bodyPr/>
          <a:lstStyle/>
          <a:p>
            <a:pPr defTabSz="1371600"/>
            <a:fld id="{A3EDAF53-C190-4744-9AF0-BB35543B590D}" type="slidenum">
              <a:rPr lang="zh-CN" altLang="en-US" smtClean="0">
                <a:solidFill>
                  <a:prstClr val="black">
                    <a:tint val="75000"/>
                  </a:prstClr>
                </a:solidFill>
                <a:cs typeface="Arial"/>
                <a:sym typeface="Arial"/>
              </a:rPr>
              <a:pPr defTabSz="1371600"/>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2956365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3581B37C-8CB4-459E-8110-E649FC4AB082}"/>
              </a:ext>
            </a:extLst>
          </p:cNvPr>
          <p:cNvSpPr>
            <a:spLocks noGrp="1"/>
          </p:cNvSpPr>
          <p:nvPr>
            <p:ph type="title" orient="vert"/>
          </p:nvPr>
        </p:nvSpPr>
        <p:spPr>
          <a:xfrm>
            <a:off x="13087351" y="547689"/>
            <a:ext cx="3943350" cy="871775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D4687F67-7381-42BA-8971-0E839FD60C60}"/>
              </a:ext>
            </a:extLst>
          </p:cNvPr>
          <p:cNvSpPr>
            <a:spLocks noGrp="1"/>
          </p:cNvSpPr>
          <p:nvPr>
            <p:ph type="body" orient="vert" idx="1"/>
          </p:nvPr>
        </p:nvSpPr>
        <p:spPr>
          <a:xfrm>
            <a:off x="1257301" y="547689"/>
            <a:ext cx="11601450" cy="871775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EBF5DBE-C3A7-4D0F-86D9-893BDD389298}"/>
              </a:ext>
            </a:extLst>
          </p:cNvPr>
          <p:cNvSpPr>
            <a:spLocks noGrp="1"/>
          </p:cNvSpPr>
          <p:nvPr>
            <p:ph type="dt" sz="half" idx="10"/>
          </p:nvPr>
        </p:nvSpPr>
        <p:spPr/>
        <p:txBody>
          <a:bodyPr/>
          <a:lstStyle/>
          <a:p>
            <a:pPr defTabSz="1371600"/>
            <a:fld id="{744DB3E1-620F-4AFA-862D-EB6636F974DC}" type="datetimeFigureOut">
              <a:rPr lang="zh-CN" altLang="en-US" smtClean="0">
                <a:solidFill>
                  <a:prstClr val="black">
                    <a:tint val="75000"/>
                  </a:prstClr>
                </a:solidFill>
                <a:cs typeface="Arial"/>
                <a:sym typeface="Arial"/>
              </a:rPr>
              <a:pPr defTabSz="1371600"/>
              <a:t>2021/12/15</a:t>
            </a:fld>
            <a:endParaRPr lang="zh-CN" altLang="en-US">
              <a:solidFill>
                <a:prstClr val="black">
                  <a:tint val="75000"/>
                </a:prstClr>
              </a:solidFill>
              <a:cs typeface="Arial"/>
              <a:sym typeface="Arial"/>
            </a:endParaRPr>
          </a:p>
        </p:txBody>
      </p:sp>
      <p:sp>
        <p:nvSpPr>
          <p:cNvPr id="5" name="页脚占位符 4">
            <a:extLst>
              <a:ext uri="{FF2B5EF4-FFF2-40B4-BE49-F238E27FC236}">
                <a16:creationId xmlns:a16="http://schemas.microsoft.com/office/drawing/2014/main" xmlns="" id="{2B4D0CCC-0F31-4D4B-8052-C0A8A9A523D1}"/>
              </a:ext>
            </a:extLst>
          </p:cNvPr>
          <p:cNvSpPr>
            <a:spLocks noGrp="1"/>
          </p:cNvSpPr>
          <p:nvPr>
            <p:ph type="ftr" sz="quarter" idx="11"/>
          </p:nvPr>
        </p:nvSpPr>
        <p:spPr/>
        <p:txBody>
          <a:bodyPr/>
          <a:lstStyle/>
          <a:p>
            <a:pPr defTabSz="1371600"/>
            <a:endParaRPr lang="zh-CN" altLang="en-US">
              <a:solidFill>
                <a:prstClr val="black">
                  <a:tint val="75000"/>
                </a:prstClr>
              </a:solidFill>
              <a:cs typeface="Arial"/>
              <a:sym typeface="Arial"/>
            </a:endParaRPr>
          </a:p>
        </p:txBody>
      </p:sp>
      <p:sp>
        <p:nvSpPr>
          <p:cNvPr id="6" name="灯片编号占位符 5">
            <a:extLst>
              <a:ext uri="{FF2B5EF4-FFF2-40B4-BE49-F238E27FC236}">
                <a16:creationId xmlns:a16="http://schemas.microsoft.com/office/drawing/2014/main" xmlns="" id="{420A13C7-CC53-4981-80E1-813A0B9B2F4D}"/>
              </a:ext>
            </a:extLst>
          </p:cNvPr>
          <p:cNvSpPr>
            <a:spLocks noGrp="1"/>
          </p:cNvSpPr>
          <p:nvPr>
            <p:ph type="sldNum" sz="quarter" idx="12"/>
          </p:nvPr>
        </p:nvSpPr>
        <p:spPr/>
        <p:txBody>
          <a:bodyPr/>
          <a:lstStyle/>
          <a:p>
            <a:pPr defTabSz="1371600"/>
            <a:fld id="{A3EDAF53-C190-4744-9AF0-BB35543B590D}" type="slidenum">
              <a:rPr lang="zh-CN" altLang="en-US" smtClean="0">
                <a:solidFill>
                  <a:prstClr val="black">
                    <a:tint val="75000"/>
                  </a:prstClr>
                </a:solidFill>
                <a:cs typeface="Arial"/>
                <a:sym typeface="Arial"/>
              </a:rPr>
              <a:pPr defTabSz="1371600"/>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2582021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669226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119123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782647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133901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257802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151498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7237218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4617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5B9707C-7957-453B-A198-F313F36731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7EEA785-A786-4EC9-8F53-53B4869E1EA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BD3AC46-0442-44DC-B0BE-8A6796239593}"/>
              </a:ext>
            </a:extLst>
          </p:cNvPr>
          <p:cNvSpPr>
            <a:spLocks noGrp="1"/>
          </p:cNvSpPr>
          <p:nvPr>
            <p:ph type="dt" sz="half" idx="10"/>
          </p:nvPr>
        </p:nvSpPr>
        <p:spPr/>
        <p:txBody>
          <a:bodyPr/>
          <a:lstStyle/>
          <a:p>
            <a:pPr defTabSz="1371600"/>
            <a:fld id="{744DB3E1-620F-4AFA-862D-EB6636F974DC}" type="datetimeFigureOut">
              <a:rPr lang="zh-CN" altLang="en-US" smtClean="0">
                <a:solidFill>
                  <a:prstClr val="black">
                    <a:tint val="75000"/>
                  </a:prstClr>
                </a:solidFill>
                <a:cs typeface="Arial"/>
                <a:sym typeface="Arial"/>
              </a:rPr>
              <a:pPr defTabSz="1371600"/>
              <a:t>2021/12/15</a:t>
            </a:fld>
            <a:endParaRPr lang="zh-CN" altLang="en-US">
              <a:solidFill>
                <a:prstClr val="black">
                  <a:tint val="75000"/>
                </a:prstClr>
              </a:solidFill>
              <a:cs typeface="Arial"/>
              <a:sym typeface="Arial"/>
            </a:endParaRPr>
          </a:p>
        </p:txBody>
      </p:sp>
      <p:sp>
        <p:nvSpPr>
          <p:cNvPr id="5" name="页脚占位符 4">
            <a:extLst>
              <a:ext uri="{FF2B5EF4-FFF2-40B4-BE49-F238E27FC236}">
                <a16:creationId xmlns:a16="http://schemas.microsoft.com/office/drawing/2014/main" xmlns="" id="{7C8457E4-2594-4D93-A837-206748842C94}"/>
              </a:ext>
            </a:extLst>
          </p:cNvPr>
          <p:cNvSpPr>
            <a:spLocks noGrp="1"/>
          </p:cNvSpPr>
          <p:nvPr>
            <p:ph type="ftr" sz="quarter" idx="11"/>
          </p:nvPr>
        </p:nvSpPr>
        <p:spPr/>
        <p:txBody>
          <a:bodyPr/>
          <a:lstStyle/>
          <a:p>
            <a:pPr defTabSz="1371600"/>
            <a:endParaRPr lang="zh-CN" altLang="en-US">
              <a:solidFill>
                <a:prstClr val="black">
                  <a:tint val="75000"/>
                </a:prstClr>
              </a:solidFill>
              <a:cs typeface="Arial"/>
              <a:sym typeface="Arial"/>
            </a:endParaRPr>
          </a:p>
        </p:txBody>
      </p:sp>
      <p:sp>
        <p:nvSpPr>
          <p:cNvPr id="6" name="灯片编号占位符 5">
            <a:extLst>
              <a:ext uri="{FF2B5EF4-FFF2-40B4-BE49-F238E27FC236}">
                <a16:creationId xmlns:a16="http://schemas.microsoft.com/office/drawing/2014/main" xmlns="" id="{1A8F45C9-A924-4808-AD9F-E93D96BAF1E9}"/>
              </a:ext>
            </a:extLst>
          </p:cNvPr>
          <p:cNvSpPr>
            <a:spLocks noGrp="1"/>
          </p:cNvSpPr>
          <p:nvPr>
            <p:ph type="sldNum" sz="quarter" idx="12"/>
          </p:nvPr>
        </p:nvSpPr>
        <p:spPr/>
        <p:txBody>
          <a:bodyPr/>
          <a:lstStyle/>
          <a:p>
            <a:pPr defTabSz="1371600"/>
            <a:fld id="{A3EDAF53-C190-4744-9AF0-BB35543B590D}" type="slidenum">
              <a:rPr lang="zh-CN" altLang="en-US" smtClean="0">
                <a:solidFill>
                  <a:prstClr val="black">
                    <a:tint val="75000"/>
                  </a:prstClr>
                </a:solidFill>
                <a:cs typeface="Arial"/>
                <a:sym typeface="Arial"/>
              </a:rPr>
              <a:pPr defTabSz="1371600"/>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2570809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415005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578800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2671263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2776088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482123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2486885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04815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7053013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9288878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405723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94C75F9-10C2-471A-B0B5-019D6F7FB6ED}"/>
              </a:ext>
            </a:extLst>
          </p:cNvPr>
          <p:cNvSpPr>
            <a:spLocks noGrp="1"/>
          </p:cNvSpPr>
          <p:nvPr>
            <p:ph type="title"/>
          </p:nvPr>
        </p:nvSpPr>
        <p:spPr>
          <a:xfrm>
            <a:off x="1247776" y="2564609"/>
            <a:ext cx="15773400" cy="4279106"/>
          </a:xfr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6C46E8BE-9158-4D3F-BF9A-EA216928EF89}"/>
              </a:ext>
            </a:extLst>
          </p:cNvPr>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B4551260-B103-4786-86F1-CA258EAE4679}"/>
              </a:ext>
            </a:extLst>
          </p:cNvPr>
          <p:cNvSpPr>
            <a:spLocks noGrp="1"/>
          </p:cNvSpPr>
          <p:nvPr>
            <p:ph type="dt" sz="half" idx="10"/>
          </p:nvPr>
        </p:nvSpPr>
        <p:spPr/>
        <p:txBody>
          <a:bodyPr/>
          <a:lstStyle/>
          <a:p>
            <a:pPr defTabSz="1371600"/>
            <a:fld id="{744DB3E1-620F-4AFA-862D-EB6636F974DC}" type="datetimeFigureOut">
              <a:rPr lang="zh-CN" altLang="en-US" smtClean="0">
                <a:solidFill>
                  <a:prstClr val="black">
                    <a:tint val="75000"/>
                  </a:prstClr>
                </a:solidFill>
                <a:cs typeface="Arial"/>
                <a:sym typeface="Arial"/>
              </a:rPr>
              <a:pPr defTabSz="1371600"/>
              <a:t>2021/12/15</a:t>
            </a:fld>
            <a:endParaRPr lang="zh-CN" altLang="en-US">
              <a:solidFill>
                <a:prstClr val="black">
                  <a:tint val="75000"/>
                </a:prstClr>
              </a:solidFill>
              <a:cs typeface="Arial"/>
              <a:sym typeface="Arial"/>
            </a:endParaRPr>
          </a:p>
        </p:txBody>
      </p:sp>
      <p:sp>
        <p:nvSpPr>
          <p:cNvPr id="5" name="页脚占位符 4">
            <a:extLst>
              <a:ext uri="{FF2B5EF4-FFF2-40B4-BE49-F238E27FC236}">
                <a16:creationId xmlns:a16="http://schemas.microsoft.com/office/drawing/2014/main" xmlns="" id="{1F6D48BE-F6DB-4939-A1E3-3F043067C969}"/>
              </a:ext>
            </a:extLst>
          </p:cNvPr>
          <p:cNvSpPr>
            <a:spLocks noGrp="1"/>
          </p:cNvSpPr>
          <p:nvPr>
            <p:ph type="ftr" sz="quarter" idx="11"/>
          </p:nvPr>
        </p:nvSpPr>
        <p:spPr/>
        <p:txBody>
          <a:bodyPr/>
          <a:lstStyle/>
          <a:p>
            <a:pPr defTabSz="1371600"/>
            <a:endParaRPr lang="zh-CN" altLang="en-US">
              <a:solidFill>
                <a:prstClr val="black">
                  <a:tint val="75000"/>
                </a:prstClr>
              </a:solidFill>
              <a:cs typeface="Arial"/>
              <a:sym typeface="Arial"/>
            </a:endParaRPr>
          </a:p>
        </p:txBody>
      </p:sp>
      <p:sp>
        <p:nvSpPr>
          <p:cNvPr id="6" name="灯片编号占位符 5">
            <a:extLst>
              <a:ext uri="{FF2B5EF4-FFF2-40B4-BE49-F238E27FC236}">
                <a16:creationId xmlns:a16="http://schemas.microsoft.com/office/drawing/2014/main" xmlns="" id="{0034D688-C3E5-4709-99D0-96DE096952CC}"/>
              </a:ext>
            </a:extLst>
          </p:cNvPr>
          <p:cNvSpPr>
            <a:spLocks noGrp="1"/>
          </p:cNvSpPr>
          <p:nvPr>
            <p:ph type="sldNum" sz="quarter" idx="12"/>
          </p:nvPr>
        </p:nvSpPr>
        <p:spPr/>
        <p:txBody>
          <a:bodyPr/>
          <a:lstStyle/>
          <a:p>
            <a:pPr defTabSz="1371600"/>
            <a:fld id="{A3EDAF53-C190-4744-9AF0-BB35543B590D}" type="slidenum">
              <a:rPr lang="zh-CN" altLang="en-US" smtClean="0">
                <a:solidFill>
                  <a:prstClr val="black">
                    <a:tint val="75000"/>
                  </a:prstClr>
                </a:solidFill>
                <a:cs typeface="Arial"/>
                <a:sym typeface="Arial"/>
              </a:rPr>
              <a:pPr defTabSz="1371600"/>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9145468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891894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6535798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3487568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909279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578239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9498697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3942191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0075408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3894566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211323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7BF20A9-67EA-4FD2-9528-B73E3FA73D8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82CD68E-872A-4FD1-A3E4-5DC0B903B05C}"/>
              </a:ext>
            </a:extLst>
          </p:cNvPr>
          <p:cNvSpPr>
            <a:spLocks noGrp="1"/>
          </p:cNvSpPr>
          <p:nvPr>
            <p:ph sz="half" idx="1"/>
          </p:nvPr>
        </p:nvSpPr>
        <p:spPr>
          <a:xfrm>
            <a:off x="1257300" y="2738438"/>
            <a:ext cx="7772400" cy="652700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3FCE0C46-27DC-4252-B790-2E08DE501A12}"/>
              </a:ext>
            </a:extLst>
          </p:cNvPr>
          <p:cNvSpPr>
            <a:spLocks noGrp="1"/>
          </p:cNvSpPr>
          <p:nvPr>
            <p:ph sz="half" idx="2"/>
          </p:nvPr>
        </p:nvSpPr>
        <p:spPr>
          <a:xfrm>
            <a:off x="9258300" y="2738438"/>
            <a:ext cx="7772400" cy="652700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097FC600-DE19-464C-B1B6-3352D9D368C2}"/>
              </a:ext>
            </a:extLst>
          </p:cNvPr>
          <p:cNvSpPr>
            <a:spLocks noGrp="1"/>
          </p:cNvSpPr>
          <p:nvPr>
            <p:ph type="dt" sz="half" idx="10"/>
          </p:nvPr>
        </p:nvSpPr>
        <p:spPr/>
        <p:txBody>
          <a:bodyPr/>
          <a:lstStyle/>
          <a:p>
            <a:pPr defTabSz="1371600"/>
            <a:fld id="{744DB3E1-620F-4AFA-862D-EB6636F974DC}" type="datetimeFigureOut">
              <a:rPr lang="zh-CN" altLang="en-US" smtClean="0">
                <a:solidFill>
                  <a:prstClr val="black">
                    <a:tint val="75000"/>
                  </a:prstClr>
                </a:solidFill>
                <a:cs typeface="Arial"/>
                <a:sym typeface="Arial"/>
              </a:rPr>
              <a:pPr defTabSz="1371600"/>
              <a:t>2021/12/15</a:t>
            </a:fld>
            <a:endParaRPr lang="zh-CN" altLang="en-US">
              <a:solidFill>
                <a:prstClr val="black">
                  <a:tint val="75000"/>
                </a:prstClr>
              </a:solidFill>
              <a:cs typeface="Arial"/>
              <a:sym typeface="Arial"/>
            </a:endParaRPr>
          </a:p>
        </p:txBody>
      </p:sp>
      <p:sp>
        <p:nvSpPr>
          <p:cNvPr id="6" name="页脚占位符 5">
            <a:extLst>
              <a:ext uri="{FF2B5EF4-FFF2-40B4-BE49-F238E27FC236}">
                <a16:creationId xmlns:a16="http://schemas.microsoft.com/office/drawing/2014/main" xmlns="" id="{0FDE44DC-48B3-4E32-9789-19C917F83233}"/>
              </a:ext>
            </a:extLst>
          </p:cNvPr>
          <p:cNvSpPr>
            <a:spLocks noGrp="1"/>
          </p:cNvSpPr>
          <p:nvPr>
            <p:ph type="ftr" sz="quarter" idx="11"/>
          </p:nvPr>
        </p:nvSpPr>
        <p:spPr/>
        <p:txBody>
          <a:bodyPr/>
          <a:lstStyle/>
          <a:p>
            <a:pPr defTabSz="1371600"/>
            <a:endParaRPr lang="zh-CN" altLang="en-US">
              <a:solidFill>
                <a:prstClr val="black">
                  <a:tint val="75000"/>
                </a:prstClr>
              </a:solidFill>
              <a:cs typeface="Arial"/>
              <a:sym typeface="Arial"/>
            </a:endParaRPr>
          </a:p>
        </p:txBody>
      </p:sp>
      <p:sp>
        <p:nvSpPr>
          <p:cNvPr id="7" name="灯片编号占位符 6">
            <a:extLst>
              <a:ext uri="{FF2B5EF4-FFF2-40B4-BE49-F238E27FC236}">
                <a16:creationId xmlns:a16="http://schemas.microsoft.com/office/drawing/2014/main" xmlns="" id="{900EF22B-601B-4219-BA4D-D0CEE0F02499}"/>
              </a:ext>
            </a:extLst>
          </p:cNvPr>
          <p:cNvSpPr>
            <a:spLocks noGrp="1"/>
          </p:cNvSpPr>
          <p:nvPr>
            <p:ph type="sldNum" sz="quarter" idx="12"/>
          </p:nvPr>
        </p:nvSpPr>
        <p:spPr/>
        <p:txBody>
          <a:bodyPr/>
          <a:lstStyle/>
          <a:p>
            <a:pPr defTabSz="1371600"/>
            <a:fld id="{A3EDAF53-C190-4744-9AF0-BB35543B590D}" type="slidenum">
              <a:rPr lang="zh-CN" altLang="en-US" smtClean="0">
                <a:solidFill>
                  <a:prstClr val="black">
                    <a:tint val="75000"/>
                  </a:prstClr>
                </a:solidFill>
                <a:cs typeface="Arial"/>
                <a:sym typeface="Arial"/>
              </a:rPr>
              <a:pPr defTabSz="1371600"/>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15597948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6357544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7516109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7649792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5896194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8347748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409E05D9-5D9F-48C4-A20C-0B44AABB1885}" type="datetimeFigureOut">
              <a:rPr lang="en-US" smtClean="0">
                <a:solidFill>
                  <a:prstClr val="black">
                    <a:tint val="75000"/>
                  </a:prstClr>
                </a:solidFill>
              </a:rPr>
              <a:pPr defTabSz="1371600"/>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4148958-5CFE-4934-AB5E-3E505E59441D}"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818691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409E05D9-5D9F-48C4-A20C-0B44AABB1885}" type="datetimeFigureOut">
              <a:rPr lang="en-US" smtClean="0">
                <a:solidFill>
                  <a:prstClr val="black">
                    <a:tint val="75000"/>
                  </a:prstClr>
                </a:solidFill>
              </a:rPr>
              <a:pPr defTabSz="1371600"/>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4148958-5CFE-4934-AB5E-3E505E59441D}"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6743101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fld id="{409E05D9-5D9F-48C4-A20C-0B44AABB1885}" type="datetimeFigureOut">
              <a:rPr lang="en-US" smtClean="0">
                <a:solidFill>
                  <a:prstClr val="black">
                    <a:tint val="75000"/>
                  </a:prstClr>
                </a:solidFill>
              </a:rPr>
              <a:pPr defTabSz="1371600"/>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4148958-5CFE-4934-AB5E-3E505E59441D}"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21742350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409E05D9-5D9F-48C4-A20C-0B44AABB1885}" type="datetimeFigureOut">
              <a:rPr lang="en-US" smtClean="0">
                <a:solidFill>
                  <a:prstClr val="black">
                    <a:tint val="75000"/>
                  </a:prstClr>
                </a:solidFill>
              </a:rPr>
              <a:pPr defTabSz="1371600"/>
              <a:t>12/15/2021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4148958-5CFE-4934-AB5E-3E505E59441D}"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2211950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409E05D9-5D9F-48C4-A20C-0B44AABB1885}" type="datetimeFigureOut">
              <a:rPr lang="en-US" smtClean="0">
                <a:solidFill>
                  <a:prstClr val="black">
                    <a:tint val="75000"/>
                  </a:prstClr>
                </a:solidFill>
              </a:rPr>
              <a:pPr defTabSz="1371600"/>
              <a:t>12/15/2021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C4148958-5CFE-4934-AB5E-3E505E59441D}"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0029630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97CA6BE-22AF-468A-BEEA-992DC879D4A3}"/>
              </a:ext>
            </a:extLst>
          </p:cNvPr>
          <p:cNvSpPr>
            <a:spLocks noGrp="1"/>
          </p:cNvSpPr>
          <p:nvPr>
            <p:ph type="title"/>
          </p:nvPr>
        </p:nvSpPr>
        <p:spPr>
          <a:xfrm>
            <a:off x="1259682" y="547688"/>
            <a:ext cx="15773400" cy="1988344"/>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48F7432-CAAF-47EC-95BE-541FF3E78EF0}"/>
              </a:ext>
            </a:extLst>
          </p:cNvPr>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173F20BE-0D78-43E2-908D-5B1E54913E7A}"/>
              </a:ext>
            </a:extLst>
          </p:cNvPr>
          <p:cNvSpPr>
            <a:spLocks noGrp="1"/>
          </p:cNvSpPr>
          <p:nvPr>
            <p:ph sz="half" idx="2"/>
          </p:nvPr>
        </p:nvSpPr>
        <p:spPr>
          <a:xfrm>
            <a:off x="1259684" y="3757613"/>
            <a:ext cx="7736680"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B103D7D7-7896-4B4F-A28B-9E4831952C82}"/>
              </a:ext>
            </a:extLst>
          </p:cNvPr>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9B5CAA28-5F55-41FC-BBE7-67CAB51C9D7F}"/>
              </a:ext>
            </a:extLst>
          </p:cNvPr>
          <p:cNvSpPr>
            <a:spLocks noGrp="1"/>
          </p:cNvSpPr>
          <p:nvPr>
            <p:ph sz="quarter" idx="4"/>
          </p:nvPr>
        </p:nvSpPr>
        <p:spPr>
          <a:xfrm>
            <a:off x="9258301"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5938B45A-E17D-4335-9DDA-4D987EDBEB28}"/>
              </a:ext>
            </a:extLst>
          </p:cNvPr>
          <p:cNvSpPr>
            <a:spLocks noGrp="1"/>
          </p:cNvSpPr>
          <p:nvPr>
            <p:ph type="dt" sz="half" idx="10"/>
          </p:nvPr>
        </p:nvSpPr>
        <p:spPr/>
        <p:txBody>
          <a:bodyPr/>
          <a:lstStyle/>
          <a:p>
            <a:pPr defTabSz="1371600"/>
            <a:fld id="{744DB3E1-620F-4AFA-862D-EB6636F974DC}" type="datetimeFigureOut">
              <a:rPr lang="zh-CN" altLang="en-US" smtClean="0">
                <a:solidFill>
                  <a:prstClr val="black">
                    <a:tint val="75000"/>
                  </a:prstClr>
                </a:solidFill>
                <a:cs typeface="Arial"/>
                <a:sym typeface="Arial"/>
              </a:rPr>
              <a:pPr defTabSz="1371600"/>
              <a:t>2021/12/15</a:t>
            </a:fld>
            <a:endParaRPr lang="zh-CN" altLang="en-US">
              <a:solidFill>
                <a:prstClr val="black">
                  <a:tint val="75000"/>
                </a:prstClr>
              </a:solidFill>
              <a:cs typeface="Arial"/>
              <a:sym typeface="Arial"/>
            </a:endParaRPr>
          </a:p>
        </p:txBody>
      </p:sp>
      <p:sp>
        <p:nvSpPr>
          <p:cNvPr id="8" name="页脚占位符 7">
            <a:extLst>
              <a:ext uri="{FF2B5EF4-FFF2-40B4-BE49-F238E27FC236}">
                <a16:creationId xmlns:a16="http://schemas.microsoft.com/office/drawing/2014/main" xmlns="" id="{F83014F8-9431-4F9B-B65F-4B95989B6AA6}"/>
              </a:ext>
            </a:extLst>
          </p:cNvPr>
          <p:cNvSpPr>
            <a:spLocks noGrp="1"/>
          </p:cNvSpPr>
          <p:nvPr>
            <p:ph type="ftr" sz="quarter" idx="11"/>
          </p:nvPr>
        </p:nvSpPr>
        <p:spPr/>
        <p:txBody>
          <a:bodyPr/>
          <a:lstStyle/>
          <a:p>
            <a:pPr defTabSz="1371600"/>
            <a:endParaRPr lang="zh-CN" altLang="en-US">
              <a:solidFill>
                <a:prstClr val="black">
                  <a:tint val="75000"/>
                </a:prstClr>
              </a:solidFill>
              <a:cs typeface="Arial"/>
              <a:sym typeface="Arial"/>
            </a:endParaRPr>
          </a:p>
        </p:txBody>
      </p:sp>
      <p:sp>
        <p:nvSpPr>
          <p:cNvPr id="9" name="灯片编号占位符 8">
            <a:extLst>
              <a:ext uri="{FF2B5EF4-FFF2-40B4-BE49-F238E27FC236}">
                <a16:creationId xmlns:a16="http://schemas.microsoft.com/office/drawing/2014/main" xmlns="" id="{E089B4E5-CDA7-41EE-95C8-28E5FDEBC620}"/>
              </a:ext>
            </a:extLst>
          </p:cNvPr>
          <p:cNvSpPr>
            <a:spLocks noGrp="1"/>
          </p:cNvSpPr>
          <p:nvPr>
            <p:ph type="sldNum" sz="quarter" idx="12"/>
          </p:nvPr>
        </p:nvSpPr>
        <p:spPr/>
        <p:txBody>
          <a:bodyPr/>
          <a:lstStyle/>
          <a:p>
            <a:pPr defTabSz="1371600"/>
            <a:fld id="{A3EDAF53-C190-4744-9AF0-BB35543B590D}" type="slidenum">
              <a:rPr lang="zh-CN" altLang="en-US" smtClean="0">
                <a:solidFill>
                  <a:prstClr val="black">
                    <a:tint val="75000"/>
                  </a:prstClr>
                </a:solidFill>
                <a:cs typeface="Arial"/>
                <a:sym typeface="Arial"/>
              </a:rPr>
              <a:pPr defTabSz="1371600"/>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10516091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409E05D9-5D9F-48C4-A20C-0B44AABB1885}" type="datetimeFigureOut">
              <a:rPr lang="en-US" smtClean="0">
                <a:solidFill>
                  <a:prstClr val="black">
                    <a:tint val="75000"/>
                  </a:prstClr>
                </a:solidFill>
              </a:rPr>
              <a:pPr defTabSz="1371600"/>
              <a:t>12/15/2021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C4148958-5CFE-4934-AB5E-3E505E59441D}"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4754707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409E05D9-5D9F-48C4-A20C-0B44AABB1885}" type="datetimeFigureOut">
              <a:rPr lang="en-US" smtClean="0">
                <a:solidFill>
                  <a:prstClr val="black">
                    <a:tint val="75000"/>
                  </a:prstClr>
                </a:solidFill>
              </a:rPr>
              <a:pPr defTabSz="1371600"/>
              <a:t>12/15/2021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C4148958-5CFE-4934-AB5E-3E505E59441D}"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1566896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409E05D9-5D9F-48C4-A20C-0B44AABB1885}" type="datetimeFigureOut">
              <a:rPr lang="en-US" smtClean="0">
                <a:solidFill>
                  <a:prstClr val="black">
                    <a:tint val="75000"/>
                  </a:prstClr>
                </a:solidFill>
              </a:rPr>
              <a:pPr defTabSz="1371600"/>
              <a:t>12/15/2021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4148958-5CFE-4934-AB5E-3E505E59441D}"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0184752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409E05D9-5D9F-48C4-A20C-0B44AABB1885}" type="datetimeFigureOut">
              <a:rPr lang="en-US" smtClean="0">
                <a:solidFill>
                  <a:prstClr val="black">
                    <a:tint val="75000"/>
                  </a:prstClr>
                </a:solidFill>
              </a:rPr>
              <a:pPr defTabSz="1371600"/>
              <a:t>12/15/2021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4148958-5CFE-4934-AB5E-3E505E59441D}"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74423733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409E05D9-5D9F-48C4-A20C-0B44AABB1885}" type="datetimeFigureOut">
              <a:rPr lang="en-US" smtClean="0">
                <a:solidFill>
                  <a:prstClr val="black">
                    <a:tint val="75000"/>
                  </a:prstClr>
                </a:solidFill>
              </a:rPr>
              <a:pPr defTabSz="1371600"/>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4148958-5CFE-4934-AB5E-3E505E59441D}"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5509538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409E05D9-5D9F-48C4-A20C-0B44AABB1885}" type="datetimeFigureOut">
              <a:rPr lang="en-US" smtClean="0">
                <a:solidFill>
                  <a:prstClr val="black">
                    <a:tint val="75000"/>
                  </a:prstClr>
                </a:solidFill>
              </a:rPr>
              <a:pPr defTabSz="1371600"/>
              <a:t>12/15/2021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4148958-5CFE-4934-AB5E-3E505E59441D}"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33436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7448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endParaRPr lang="vi-VN"/>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B459B114-0EB4-42F1-8201-A0403B54568C}"/>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0304031-2109-46AA-AB72-22856FFBF4A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5FED22B-D4BE-4487-8B37-96E0F17CDBE2}"/>
              </a:ext>
            </a:extLst>
          </p:cNvPr>
          <p:cNvSpPr>
            <a:spLocks noGrp="1"/>
          </p:cNvSpPr>
          <p:nvPr>
            <p:ph type="sldNum" sz="quarter" idx="12"/>
          </p:nvPr>
        </p:nvSpPr>
        <p:spPr/>
        <p:txBody>
          <a:bodyPr/>
          <a:lstStyle>
            <a:lvl1pPr>
              <a:defRPr/>
            </a:lvl1pPr>
          </a:lstStyle>
          <a:p>
            <a:fld id="{57152B75-0F59-4350-BDB8-C9A39EAA7732}" type="slidenum">
              <a:rPr lang="en-US" altLang="en-US"/>
              <a:pPr/>
              <a:t>‹#›</a:t>
            </a:fld>
            <a:endParaRPr lang="en-US" altLang="en-US"/>
          </a:p>
        </p:txBody>
      </p:sp>
    </p:spTree>
    <p:extLst>
      <p:ext uri="{BB962C8B-B14F-4D97-AF65-F5344CB8AC3E}">
        <p14:creationId xmlns:p14="http://schemas.microsoft.com/office/powerpoint/2010/main" val="36251816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DBCE32B-E100-4BDD-A1D9-93179B13E737}"/>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576D241-F130-476D-8A0A-75E8ADB28983}"/>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92B9629-FB04-4461-9041-25336D99C2A5}"/>
              </a:ext>
            </a:extLst>
          </p:cNvPr>
          <p:cNvSpPr>
            <a:spLocks noGrp="1"/>
          </p:cNvSpPr>
          <p:nvPr>
            <p:ph type="sldNum" sz="quarter" idx="12"/>
          </p:nvPr>
        </p:nvSpPr>
        <p:spPr/>
        <p:txBody>
          <a:bodyPr/>
          <a:lstStyle>
            <a:lvl1pPr>
              <a:defRPr/>
            </a:lvl1pPr>
          </a:lstStyle>
          <a:p>
            <a:fld id="{740AE193-FE0C-4889-846C-7C39781B043F}" type="slidenum">
              <a:rPr lang="en-US" altLang="en-US"/>
              <a:pPr/>
              <a:t>‹#›</a:t>
            </a:fld>
            <a:endParaRPr lang="en-US" altLang="en-US"/>
          </a:p>
        </p:txBody>
      </p:sp>
    </p:spTree>
    <p:extLst>
      <p:ext uri="{BB962C8B-B14F-4D97-AF65-F5344CB8AC3E}">
        <p14:creationId xmlns:p14="http://schemas.microsoft.com/office/powerpoint/2010/main" val="36690968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endParaRPr lang="vi-VN"/>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74995A6-2F8E-4359-B1E0-E3D8E1CDC213}"/>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F4D57FD-FFC0-48BF-8BE0-F1266DBF3BB6}"/>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8DD858F-08EC-44AC-BC9F-D4B011DD1403}"/>
              </a:ext>
            </a:extLst>
          </p:cNvPr>
          <p:cNvSpPr>
            <a:spLocks noGrp="1"/>
          </p:cNvSpPr>
          <p:nvPr>
            <p:ph type="sldNum" sz="quarter" idx="12"/>
          </p:nvPr>
        </p:nvSpPr>
        <p:spPr/>
        <p:txBody>
          <a:bodyPr/>
          <a:lstStyle>
            <a:lvl1pPr>
              <a:defRPr/>
            </a:lvl1pPr>
          </a:lstStyle>
          <a:p>
            <a:fld id="{F4F6C712-407F-4457-B1E9-4E22CA9F3139}" type="slidenum">
              <a:rPr lang="en-US" altLang="en-US"/>
              <a:pPr/>
              <a:t>‹#›</a:t>
            </a:fld>
            <a:endParaRPr lang="en-US" altLang="en-US"/>
          </a:p>
        </p:txBody>
      </p:sp>
    </p:spTree>
    <p:extLst>
      <p:ext uri="{BB962C8B-B14F-4D97-AF65-F5344CB8AC3E}">
        <p14:creationId xmlns:p14="http://schemas.microsoft.com/office/powerpoint/2010/main" val="1985537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9D83EB5-69B5-4A64-B658-CF7712A9F99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DAE4929D-B8F4-4B46-96BC-F255AB9DF099}"/>
              </a:ext>
            </a:extLst>
          </p:cNvPr>
          <p:cNvSpPr>
            <a:spLocks noGrp="1"/>
          </p:cNvSpPr>
          <p:nvPr>
            <p:ph type="dt" sz="half" idx="10"/>
          </p:nvPr>
        </p:nvSpPr>
        <p:spPr/>
        <p:txBody>
          <a:bodyPr/>
          <a:lstStyle/>
          <a:p>
            <a:pPr defTabSz="1371600"/>
            <a:fld id="{744DB3E1-620F-4AFA-862D-EB6636F974DC}" type="datetimeFigureOut">
              <a:rPr lang="zh-CN" altLang="en-US" smtClean="0">
                <a:solidFill>
                  <a:prstClr val="black">
                    <a:tint val="75000"/>
                  </a:prstClr>
                </a:solidFill>
                <a:cs typeface="Arial"/>
                <a:sym typeface="Arial"/>
              </a:rPr>
              <a:pPr defTabSz="1371600"/>
              <a:t>2021/12/15</a:t>
            </a:fld>
            <a:endParaRPr lang="zh-CN" altLang="en-US">
              <a:solidFill>
                <a:prstClr val="black">
                  <a:tint val="75000"/>
                </a:prstClr>
              </a:solidFill>
              <a:cs typeface="Arial"/>
              <a:sym typeface="Arial"/>
            </a:endParaRPr>
          </a:p>
        </p:txBody>
      </p:sp>
      <p:sp>
        <p:nvSpPr>
          <p:cNvPr id="4" name="页脚占位符 3">
            <a:extLst>
              <a:ext uri="{FF2B5EF4-FFF2-40B4-BE49-F238E27FC236}">
                <a16:creationId xmlns:a16="http://schemas.microsoft.com/office/drawing/2014/main" xmlns="" id="{49E08870-42C3-4220-8A6C-10B877FD2A92}"/>
              </a:ext>
            </a:extLst>
          </p:cNvPr>
          <p:cNvSpPr>
            <a:spLocks noGrp="1"/>
          </p:cNvSpPr>
          <p:nvPr>
            <p:ph type="ftr" sz="quarter" idx="11"/>
          </p:nvPr>
        </p:nvSpPr>
        <p:spPr/>
        <p:txBody>
          <a:bodyPr/>
          <a:lstStyle/>
          <a:p>
            <a:pPr defTabSz="1371600"/>
            <a:endParaRPr lang="zh-CN" altLang="en-US">
              <a:solidFill>
                <a:prstClr val="black">
                  <a:tint val="75000"/>
                </a:prstClr>
              </a:solidFill>
              <a:cs typeface="Arial"/>
              <a:sym typeface="Arial"/>
            </a:endParaRPr>
          </a:p>
        </p:txBody>
      </p:sp>
      <p:sp>
        <p:nvSpPr>
          <p:cNvPr id="5" name="灯片编号占位符 4">
            <a:extLst>
              <a:ext uri="{FF2B5EF4-FFF2-40B4-BE49-F238E27FC236}">
                <a16:creationId xmlns:a16="http://schemas.microsoft.com/office/drawing/2014/main" xmlns="" id="{A6255AEE-0D3A-41B5-B37B-614A1BA3D3D3}"/>
              </a:ext>
            </a:extLst>
          </p:cNvPr>
          <p:cNvSpPr>
            <a:spLocks noGrp="1"/>
          </p:cNvSpPr>
          <p:nvPr>
            <p:ph type="sldNum" sz="quarter" idx="12"/>
          </p:nvPr>
        </p:nvSpPr>
        <p:spPr/>
        <p:txBody>
          <a:bodyPr/>
          <a:lstStyle/>
          <a:p>
            <a:pPr defTabSz="1371600"/>
            <a:fld id="{A3EDAF53-C190-4744-9AF0-BB35543B590D}" type="slidenum">
              <a:rPr lang="zh-CN" altLang="en-US" smtClean="0">
                <a:solidFill>
                  <a:prstClr val="black">
                    <a:tint val="75000"/>
                  </a:prstClr>
                </a:solidFill>
                <a:cs typeface="Arial"/>
                <a:sym typeface="Arial"/>
              </a:rPr>
              <a:pPr defTabSz="1371600"/>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39522045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xmlns="" id="{5930147B-66DB-4942-81D1-99B63F3DFDBA}"/>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xmlns="" id="{E63123F2-110D-4A0A-B005-3B1F91F535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xmlns="" id="{0CCB7071-B912-4750-8F00-9F79E38D65FC}"/>
              </a:ext>
            </a:extLst>
          </p:cNvPr>
          <p:cNvSpPr>
            <a:spLocks noGrp="1"/>
          </p:cNvSpPr>
          <p:nvPr>
            <p:ph type="sldNum" sz="quarter" idx="12"/>
          </p:nvPr>
        </p:nvSpPr>
        <p:spPr/>
        <p:txBody>
          <a:bodyPr/>
          <a:lstStyle>
            <a:lvl1pPr>
              <a:defRPr/>
            </a:lvl1pPr>
          </a:lstStyle>
          <a:p>
            <a:fld id="{CE5976B2-C5FF-46C9-B666-BD95AD83A3F1}" type="slidenum">
              <a:rPr lang="en-US" altLang="en-US"/>
              <a:pPr/>
              <a:t>‹#›</a:t>
            </a:fld>
            <a:endParaRPr lang="en-US" altLang="en-US"/>
          </a:p>
        </p:txBody>
      </p:sp>
    </p:spTree>
    <p:extLst>
      <p:ext uri="{BB962C8B-B14F-4D97-AF65-F5344CB8AC3E}">
        <p14:creationId xmlns:p14="http://schemas.microsoft.com/office/powerpoint/2010/main" val="36238988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xmlns="" id="{EB606F65-2EE2-4621-9555-B4A082315A9F}"/>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xmlns="" id="{D8283142-BE94-4D80-822E-FAF1BA0E8024}"/>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xmlns="" id="{5845BA97-D47E-48CA-8B91-E37474B00F71}"/>
              </a:ext>
            </a:extLst>
          </p:cNvPr>
          <p:cNvSpPr>
            <a:spLocks noGrp="1"/>
          </p:cNvSpPr>
          <p:nvPr>
            <p:ph type="sldNum" sz="quarter" idx="12"/>
          </p:nvPr>
        </p:nvSpPr>
        <p:spPr/>
        <p:txBody>
          <a:bodyPr/>
          <a:lstStyle>
            <a:lvl1pPr>
              <a:defRPr/>
            </a:lvl1pPr>
          </a:lstStyle>
          <a:p>
            <a:fld id="{6FD040B9-2982-412D-B40C-998FCEFE0C5B}" type="slidenum">
              <a:rPr lang="en-US" altLang="en-US"/>
              <a:pPr/>
              <a:t>‹#›</a:t>
            </a:fld>
            <a:endParaRPr lang="en-US" altLang="en-US"/>
          </a:p>
        </p:txBody>
      </p:sp>
    </p:spTree>
    <p:extLst>
      <p:ext uri="{BB962C8B-B14F-4D97-AF65-F5344CB8AC3E}">
        <p14:creationId xmlns:p14="http://schemas.microsoft.com/office/powerpoint/2010/main" val="387740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xmlns="" id="{DE5B55DC-866C-4CDC-B0D7-88E761CB4506}"/>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xmlns="" id="{EE5914F5-8410-4CCF-89EA-2F4860A2925A}"/>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xmlns="" id="{94093709-139B-4D32-8806-BF645478B688}"/>
              </a:ext>
            </a:extLst>
          </p:cNvPr>
          <p:cNvSpPr>
            <a:spLocks noGrp="1"/>
          </p:cNvSpPr>
          <p:nvPr>
            <p:ph type="sldNum" sz="quarter" idx="12"/>
          </p:nvPr>
        </p:nvSpPr>
        <p:spPr/>
        <p:txBody>
          <a:bodyPr/>
          <a:lstStyle>
            <a:lvl1pPr>
              <a:defRPr/>
            </a:lvl1pPr>
          </a:lstStyle>
          <a:p>
            <a:fld id="{56382857-CC79-421E-B4D3-F8C87FD9042A}" type="slidenum">
              <a:rPr lang="en-US" altLang="en-US"/>
              <a:pPr/>
              <a:t>‹#›</a:t>
            </a:fld>
            <a:endParaRPr lang="en-US" altLang="en-US"/>
          </a:p>
        </p:txBody>
      </p:sp>
    </p:spTree>
    <p:extLst>
      <p:ext uri="{BB962C8B-B14F-4D97-AF65-F5344CB8AC3E}">
        <p14:creationId xmlns:p14="http://schemas.microsoft.com/office/powerpoint/2010/main" val="13122123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7CE69A67-188F-47A0-B2FB-4DD2F5F8C74F}"/>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xmlns="" id="{FE58226E-1CFB-4E7D-B823-D60199294212}"/>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xmlns="" id="{76758DD1-BB7D-4795-B60E-DF03DD0BAD03}"/>
              </a:ext>
            </a:extLst>
          </p:cNvPr>
          <p:cNvSpPr>
            <a:spLocks noGrp="1"/>
          </p:cNvSpPr>
          <p:nvPr>
            <p:ph type="sldNum" sz="quarter" idx="12"/>
          </p:nvPr>
        </p:nvSpPr>
        <p:spPr/>
        <p:txBody>
          <a:bodyPr/>
          <a:lstStyle>
            <a:lvl1pPr>
              <a:defRPr/>
            </a:lvl1pPr>
          </a:lstStyle>
          <a:p>
            <a:fld id="{CB3E9A22-ED61-4021-B900-4A6B72D0C971}" type="slidenum">
              <a:rPr lang="en-US" altLang="en-US"/>
              <a:pPr/>
              <a:t>‹#›</a:t>
            </a:fld>
            <a:endParaRPr lang="en-US" altLang="en-US"/>
          </a:p>
        </p:txBody>
      </p:sp>
    </p:spTree>
    <p:extLst>
      <p:ext uri="{BB962C8B-B14F-4D97-AF65-F5344CB8AC3E}">
        <p14:creationId xmlns:p14="http://schemas.microsoft.com/office/powerpoint/2010/main" val="16043399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endParaRPr lang="vi-VN"/>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3">
            <a:extLst>
              <a:ext uri="{FF2B5EF4-FFF2-40B4-BE49-F238E27FC236}">
                <a16:creationId xmlns:a16="http://schemas.microsoft.com/office/drawing/2014/main" xmlns="" id="{A2625E69-6ED4-4371-A83B-9C58F960B776}"/>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xmlns="" id="{EF3782D2-4CBA-4E2B-998F-5966E538DBB8}"/>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xmlns="" id="{72931EDE-91C3-4A8A-BD34-32373563F0F7}"/>
              </a:ext>
            </a:extLst>
          </p:cNvPr>
          <p:cNvSpPr>
            <a:spLocks noGrp="1"/>
          </p:cNvSpPr>
          <p:nvPr>
            <p:ph type="sldNum" sz="quarter" idx="12"/>
          </p:nvPr>
        </p:nvSpPr>
        <p:spPr/>
        <p:txBody>
          <a:bodyPr/>
          <a:lstStyle>
            <a:lvl1pPr>
              <a:defRPr/>
            </a:lvl1pPr>
          </a:lstStyle>
          <a:p>
            <a:fld id="{626DD366-179E-47D8-94B0-2B2D1F4F02F5}" type="slidenum">
              <a:rPr lang="en-US" altLang="en-US"/>
              <a:pPr/>
              <a:t>‹#›</a:t>
            </a:fld>
            <a:endParaRPr lang="en-US" altLang="en-US"/>
          </a:p>
        </p:txBody>
      </p:sp>
    </p:spTree>
    <p:extLst>
      <p:ext uri="{BB962C8B-B14F-4D97-AF65-F5344CB8AC3E}">
        <p14:creationId xmlns:p14="http://schemas.microsoft.com/office/powerpoint/2010/main" val="11493138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endParaRPr lang="vi-VN"/>
          </a:p>
        </p:txBody>
      </p:sp>
      <p:sp>
        <p:nvSpPr>
          <p:cNvPr id="3" name="Picture Placeholder 2"/>
          <p:cNvSpPr>
            <a:spLocks noGrp="1"/>
          </p:cNvSpPr>
          <p:nvPr>
            <p:ph type="pic" idx="1"/>
          </p:nvPr>
        </p:nvSpPr>
        <p:spPr>
          <a:xfrm>
            <a:off x="3584576" y="919163"/>
            <a:ext cx="10972800" cy="6172200"/>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vi-VN" noProof="0"/>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3">
            <a:extLst>
              <a:ext uri="{FF2B5EF4-FFF2-40B4-BE49-F238E27FC236}">
                <a16:creationId xmlns:a16="http://schemas.microsoft.com/office/drawing/2014/main" xmlns="" id="{CE105502-4B14-4AA7-AB5B-A54BDF3DF3C8}"/>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xmlns="" id="{4B01FC7F-57C6-40B1-9983-999D15A5D3F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xmlns="" id="{6047D879-A8EF-4B0D-963E-4CBA152C9451}"/>
              </a:ext>
            </a:extLst>
          </p:cNvPr>
          <p:cNvSpPr>
            <a:spLocks noGrp="1"/>
          </p:cNvSpPr>
          <p:nvPr>
            <p:ph type="sldNum" sz="quarter" idx="12"/>
          </p:nvPr>
        </p:nvSpPr>
        <p:spPr/>
        <p:txBody>
          <a:bodyPr/>
          <a:lstStyle>
            <a:lvl1pPr>
              <a:defRPr/>
            </a:lvl1pPr>
          </a:lstStyle>
          <a:p>
            <a:fld id="{FAD37BDC-7C7D-4B34-8EC0-1ADEFB2AFC01}" type="slidenum">
              <a:rPr lang="en-US" altLang="en-US"/>
              <a:pPr/>
              <a:t>‹#›</a:t>
            </a:fld>
            <a:endParaRPr lang="en-US" altLang="en-US"/>
          </a:p>
        </p:txBody>
      </p:sp>
    </p:spTree>
    <p:extLst>
      <p:ext uri="{BB962C8B-B14F-4D97-AF65-F5344CB8AC3E}">
        <p14:creationId xmlns:p14="http://schemas.microsoft.com/office/powerpoint/2010/main" val="11251341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F8579A0C-160A-4EF6-8F0A-E00EB69E115A}"/>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7BC147D-9D7B-40F3-AD94-7B91BD4CED0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5F574DF-3595-4C26-9CF2-12C6C1BB9E99}"/>
              </a:ext>
            </a:extLst>
          </p:cNvPr>
          <p:cNvSpPr>
            <a:spLocks noGrp="1"/>
          </p:cNvSpPr>
          <p:nvPr>
            <p:ph type="sldNum" sz="quarter" idx="12"/>
          </p:nvPr>
        </p:nvSpPr>
        <p:spPr/>
        <p:txBody>
          <a:bodyPr/>
          <a:lstStyle>
            <a:lvl1pPr>
              <a:defRPr/>
            </a:lvl1pPr>
          </a:lstStyle>
          <a:p>
            <a:fld id="{E102F9D5-78AE-416F-A160-6394A7F507E8}" type="slidenum">
              <a:rPr lang="en-US" altLang="en-US"/>
              <a:pPr/>
              <a:t>‹#›</a:t>
            </a:fld>
            <a:endParaRPr lang="en-US" altLang="en-US"/>
          </a:p>
        </p:txBody>
      </p:sp>
    </p:spTree>
    <p:extLst>
      <p:ext uri="{BB962C8B-B14F-4D97-AF65-F5344CB8AC3E}">
        <p14:creationId xmlns:p14="http://schemas.microsoft.com/office/powerpoint/2010/main" val="4813732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A5F893AA-FCD9-44F0-ACD1-414E5EA5A897}"/>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6168ACA-431E-4018-B69F-68DEF3AEE851}"/>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49E18E6-4DC9-40F3-9501-39F15F4E2AF3}"/>
              </a:ext>
            </a:extLst>
          </p:cNvPr>
          <p:cNvSpPr>
            <a:spLocks noGrp="1"/>
          </p:cNvSpPr>
          <p:nvPr>
            <p:ph type="sldNum" sz="quarter" idx="12"/>
          </p:nvPr>
        </p:nvSpPr>
        <p:spPr/>
        <p:txBody>
          <a:bodyPr/>
          <a:lstStyle>
            <a:lvl1pPr>
              <a:defRPr/>
            </a:lvl1pPr>
          </a:lstStyle>
          <a:p>
            <a:fld id="{B8A6F5F1-5D0C-46BD-977B-9C9A93C6E605}" type="slidenum">
              <a:rPr lang="en-US" altLang="en-US"/>
              <a:pPr/>
              <a:t>‹#›</a:t>
            </a:fld>
            <a:endParaRPr lang="en-US" altLang="en-US"/>
          </a:p>
        </p:txBody>
      </p:sp>
    </p:spTree>
    <p:extLst>
      <p:ext uri="{BB962C8B-B14F-4D97-AF65-F5344CB8AC3E}">
        <p14:creationId xmlns:p14="http://schemas.microsoft.com/office/powerpoint/2010/main" val="968228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xmlns="" id="{CA418CC7-6870-400C-9EA2-03BF5F2FA8C7}"/>
              </a:ext>
            </a:extLst>
          </p:cNvPr>
          <p:cNvSpPr>
            <a:spLocks noGrp="1"/>
          </p:cNvSpPr>
          <p:nvPr>
            <p:ph type="dt" sz="half" idx="10"/>
          </p:nvPr>
        </p:nvSpPr>
        <p:spPr/>
        <p:txBody>
          <a:bodyPr/>
          <a:lstStyle>
            <a:lvl1pPr>
              <a:defRPr/>
            </a:lvl1pPr>
          </a:lstStyle>
          <a:p>
            <a:pPr>
              <a:defRPr/>
            </a:pPr>
            <a:fld id="{134C750A-AAE8-4929-90A0-49600D9D1211}" type="datetimeFigureOut">
              <a:rPr lang="en-US">
                <a:solidFill>
                  <a:prstClr val="black">
                    <a:tint val="75000"/>
                  </a:prstClr>
                </a:solidFill>
              </a:rPr>
              <a:pPr>
                <a:defRPr/>
              </a:pPr>
              <a:t>12/15/2021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BC62D72-5C1E-4A0F-BA1B-8A3EC3207C1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B338E4D-06B7-4AB4-9A34-2CEF7C0CC37E}"/>
              </a:ext>
            </a:extLst>
          </p:cNvPr>
          <p:cNvSpPr>
            <a:spLocks noGrp="1"/>
          </p:cNvSpPr>
          <p:nvPr>
            <p:ph type="sldNum" sz="quarter" idx="12"/>
          </p:nvPr>
        </p:nvSpPr>
        <p:spPr/>
        <p:txBody>
          <a:bodyPr/>
          <a:lstStyle>
            <a:lvl1pPr>
              <a:defRPr/>
            </a:lvl1pPr>
          </a:lstStyle>
          <a:p>
            <a:fld id="{475F6AAD-FD4E-44EE-9809-B7C697120754}" type="slidenum">
              <a:rPr lang="en-US" altLang="vi-VN"/>
              <a:pPr/>
              <a:t>‹#›</a:t>
            </a:fld>
            <a:endParaRPr lang="en-US" altLang="vi-VN"/>
          </a:p>
        </p:txBody>
      </p:sp>
    </p:spTree>
    <p:extLst>
      <p:ext uri="{BB962C8B-B14F-4D97-AF65-F5344CB8AC3E}">
        <p14:creationId xmlns:p14="http://schemas.microsoft.com/office/powerpoint/2010/main" val="40291541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FD41FC-9342-42ED-9B8F-E4FDF6BE7402}"/>
              </a:ext>
            </a:extLst>
          </p:cNvPr>
          <p:cNvSpPr>
            <a:spLocks noGrp="1"/>
          </p:cNvSpPr>
          <p:nvPr>
            <p:ph type="dt" sz="half" idx="10"/>
          </p:nvPr>
        </p:nvSpPr>
        <p:spPr/>
        <p:txBody>
          <a:bodyPr/>
          <a:lstStyle>
            <a:lvl1pPr>
              <a:defRPr/>
            </a:lvl1pPr>
          </a:lstStyle>
          <a:p>
            <a:pPr>
              <a:defRPr/>
            </a:pPr>
            <a:fld id="{40803779-1857-4955-8829-5987F3B47DF1}" type="datetimeFigureOut">
              <a:rPr lang="en-US">
                <a:solidFill>
                  <a:prstClr val="black">
                    <a:tint val="75000"/>
                  </a:prstClr>
                </a:solidFill>
              </a:rPr>
              <a:pPr>
                <a:defRPr/>
              </a:pPr>
              <a:t>12/15/2021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A345188-38EA-4157-8A73-CBADDCCEE936}"/>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B599483-F876-4DA5-9DCF-1A32A55B68B9}"/>
              </a:ext>
            </a:extLst>
          </p:cNvPr>
          <p:cNvSpPr>
            <a:spLocks noGrp="1"/>
          </p:cNvSpPr>
          <p:nvPr>
            <p:ph type="sldNum" sz="quarter" idx="12"/>
          </p:nvPr>
        </p:nvSpPr>
        <p:spPr/>
        <p:txBody>
          <a:bodyPr/>
          <a:lstStyle>
            <a:lvl1pPr>
              <a:defRPr/>
            </a:lvl1pPr>
          </a:lstStyle>
          <a:p>
            <a:fld id="{60057F2E-6351-4FCC-9DD8-5177C14D58B4}" type="slidenum">
              <a:rPr lang="en-US" altLang="vi-VN"/>
              <a:pPr/>
              <a:t>‹#›</a:t>
            </a:fld>
            <a:endParaRPr lang="en-US" altLang="vi-VN"/>
          </a:p>
        </p:txBody>
      </p:sp>
    </p:spTree>
    <p:extLst>
      <p:ext uri="{BB962C8B-B14F-4D97-AF65-F5344CB8AC3E}">
        <p14:creationId xmlns:p14="http://schemas.microsoft.com/office/powerpoint/2010/main" val="2670550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7EC53D6D-834B-4A5D-BE0A-081CF6B9373F}"/>
              </a:ext>
            </a:extLst>
          </p:cNvPr>
          <p:cNvSpPr>
            <a:spLocks noGrp="1"/>
          </p:cNvSpPr>
          <p:nvPr>
            <p:ph type="dt" sz="half" idx="10"/>
          </p:nvPr>
        </p:nvSpPr>
        <p:spPr/>
        <p:txBody>
          <a:bodyPr/>
          <a:lstStyle/>
          <a:p>
            <a:pPr defTabSz="1371600"/>
            <a:fld id="{744DB3E1-620F-4AFA-862D-EB6636F974DC}" type="datetimeFigureOut">
              <a:rPr lang="zh-CN" altLang="en-US" smtClean="0">
                <a:solidFill>
                  <a:prstClr val="black">
                    <a:tint val="75000"/>
                  </a:prstClr>
                </a:solidFill>
                <a:cs typeface="Arial"/>
                <a:sym typeface="Arial"/>
              </a:rPr>
              <a:pPr defTabSz="1371600"/>
              <a:t>2021/12/15</a:t>
            </a:fld>
            <a:endParaRPr lang="zh-CN" altLang="en-US">
              <a:solidFill>
                <a:prstClr val="black">
                  <a:tint val="75000"/>
                </a:prstClr>
              </a:solidFill>
              <a:cs typeface="Arial"/>
              <a:sym typeface="Arial"/>
            </a:endParaRPr>
          </a:p>
        </p:txBody>
      </p:sp>
      <p:sp>
        <p:nvSpPr>
          <p:cNvPr id="3" name="页脚占位符 2">
            <a:extLst>
              <a:ext uri="{FF2B5EF4-FFF2-40B4-BE49-F238E27FC236}">
                <a16:creationId xmlns:a16="http://schemas.microsoft.com/office/drawing/2014/main" xmlns="" id="{03B99A44-4DED-438A-9767-372B7F8935B2}"/>
              </a:ext>
            </a:extLst>
          </p:cNvPr>
          <p:cNvSpPr>
            <a:spLocks noGrp="1"/>
          </p:cNvSpPr>
          <p:nvPr>
            <p:ph type="ftr" sz="quarter" idx="11"/>
          </p:nvPr>
        </p:nvSpPr>
        <p:spPr/>
        <p:txBody>
          <a:bodyPr/>
          <a:lstStyle/>
          <a:p>
            <a:pPr defTabSz="1371600"/>
            <a:endParaRPr lang="zh-CN" altLang="en-US">
              <a:solidFill>
                <a:prstClr val="black">
                  <a:tint val="75000"/>
                </a:prstClr>
              </a:solidFill>
              <a:cs typeface="Arial"/>
              <a:sym typeface="Arial"/>
            </a:endParaRPr>
          </a:p>
        </p:txBody>
      </p:sp>
      <p:sp>
        <p:nvSpPr>
          <p:cNvPr id="4" name="灯片编号占位符 3">
            <a:extLst>
              <a:ext uri="{FF2B5EF4-FFF2-40B4-BE49-F238E27FC236}">
                <a16:creationId xmlns:a16="http://schemas.microsoft.com/office/drawing/2014/main" xmlns="" id="{92546CE8-44FA-4225-8DFA-035703FA833E}"/>
              </a:ext>
            </a:extLst>
          </p:cNvPr>
          <p:cNvSpPr>
            <a:spLocks noGrp="1"/>
          </p:cNvSpPr>
          <p:nvPr>
            <p:ph type="sldNum" sz="quarter" idx="12"/>
          </p:nvPr>
        </p:nvSpPr>
        <p:spPr/>
        <p:txBody>
          <a:bodyPr/>
          <a:lstStyle/>
          <a:p>
            <a:pPr defTabSz="1371600"/>
            <a:fld id="{A3EDAF53-C190-4744-9AF0-BB35543B590D}" type="slidenum">
              <a:rPr lang="zh-CN" altLang="en-US" smtClean="0">
                <a:solidFill>
                  <a:prstClr val="black">
                    <a:tint val="75000"/>
                  </a:prstClr>
                </a:solidFill>
                <a:cs typeface="Arial"/>
                <a:sym typeface="Arial"/>
              </a:rPr>
              <a:pPr defTabSz="1371600"/>
              <a:t>‹#›</a:t>
            </a:fld>
            <a:endParaRPr lang="zh-CN" altLang="en-US">
              <a:solidFill>
                <a:prstClr val="black">
                  <a:tint val="75000"/>
                </a:prstClr>
              </a:solidFill>
              <a:cs typeface="Arial"/>
              <a:sym typeface="Arial"/>
            </a:endParaRPr>
          </a:p>
        </p:txBody>
      </p:sp>
      <p:pic>
        <p:nvPicPr>
          <p:cNvPr id="5" name="图片 4">
            <a:extLst>
              <a:ext uri="{FF2B5EF4-FFF2-40B4-BE49-F238E27FC236}">
                <a16:creationId xmlns:a16="http://schemas.microsoft.com/office/drawing/2014/main" xmlns="" id="{AEDDB16F-3360-4FAE-9622-E86C2493C0A1}"/>
              </a:ext>
            </a:extLst>
          </p:cNvPr>
          <p:cNvPicPr>
            <a:picLocks noChangeAspect="1"/>
          </p:cNvPicPr>
          <p:nvPr userDrawn="1"/>
        </p:nvPicPr>
        <p:blipFill>
          <a:blip r:embed="rId2"/>
          <a:stretch>
            <a:fillRect/>
          </a:stretch>
        </p:blipFill>
        <p:spPr>
          <a:xfrm>
            <a:off x="5303" y="3363"/>
            <a:ext cx="18282698" cy="10282810"/>
          </a:xfrm>
          <a:prstGeom prst="rect">
            <a:avLst/>
          </a:prstGeom>
        </p:spPr>
      </p:pic>
      <p:pic>
        <p:nvPicPr>
          <p:cNvPr id="6" name="图片 5">
            <a:extLst>
              <a:ext uri="{FF2B5EF4-FFF2-40B4-BE49-F238E27FC236}">
                <a16:creationId xmlns:a16="http://schemas.microsoft.com/office/drawing/2014/main" xmlns="" id="{19D64FAF-F73B-4593-9348-962E8070200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6159" r="74050" b="23885"/>
          <a:stretch/>
        </p:blipFill>
        <p:spPr>
          <a:xfrm rot="20985444">
            <a:off x="-599352" y="8422815"/>
            <a:ext cx="4745864" cy="2052586"/>
          </a:xfrm>
          <a:prstGeom prst="rect">
            <a:avLst/>
          </a:prstGeom>
        </p:spPr>
      </p:pic>
      <p:pic>
        <p:nvPicPr>
          <p:cNvPr id="7" name="图片 6">
            <a:extLst>
              <a:ext uri="{FF2B5EF4-FFF2-40B4-BE49-F238E27FC236}">
                <a16:creationId xmlns:a16="http://schemas.microsoft.com/office/drawing/2014/main" xmlns="" id="{87F48A60-3FE1-4E93-BC0A-31C3111BA43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5190" t="70420" r="33259"/>
          <a:stretch/>
        </p:blipFill>
        <p:spPr>
          <a:xfrm>
            <a:off x="15770502" y="8577206"/>
            <a:ext cx="2494348" cy="1925580"/>
          </a:xfrm>
          <a:prstGeom prst="rect">
            <a:avLst/>
          </a:prstGeom>
        </p:spPr>
      </p:pic>
      <p:pic>
        <p:nvPicPr>
          <p:cNvPr id="8" name="图片 7">
            <a:extLst>
              <a:ext uri="{FF2B5EF4-FFF2-40B4-BE49-F238E27FC236}">
                <a16:creationId xmlns:a16="http://schemas.microsoft.com/office/drawing/2014/main" xmlns="" id="{CAA1ABC3-1A45-45A1-9105-26F717E06DF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81551" b="56589"/>
          <a:stretch/>
        </p:blipFill>
        <p:spPr>
          <a:xfrm>
            <a:off x="16528650" y="3"/>
            <a:ext cx="1759352" cy="2328322"/>
          </a:xfrm>
          <a:prstGeom prst="rect">
            <a:avLst/>
          </a:prstGeom>
        </p:spPr>
      </p:pic>
      <p:pic>
        <p:nvPicPr>
          <p:cNvPr id="9" name="图片 8">
            <a:extLst>
              <a:ext uri="{FF2B5EF4-FFF2-40B4-BE49-F238E27FC236}">
                <a16:creationId xmlns:a16="http://schemas.microsoft.com/office/drawing/2014/main" xmlns="" id="{04F4EB8C-8F59-4535-8BAE-0487C9C56F0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80411" b="72329"/>
          <a:stretch/>
        </p:blipFill>
        <p:spPr>
          <a:xfrm>
            <a:off x="255130" y="-183110"/>
            <a:ext cx="3582364" cy="2846164"/>
          </a:xfrm>
          <a:prstGeom prst="rect">
            <a:avLst/>
          </a:prstGeom>
        </p:spPr>
      </p:pic>
    </p:spTree>
    <p:extLst>
      <p:ext uri="{BB962C8B-B14F-4D97-AF65-F5344CB8AC3E}">
        <p14:creationId xmlns:p14="http://schemas.microsoft.com/office/powerpoint/2010/main" val="23786742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2"/>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6D2F7DD-21C0-4E95-8A8B-8DF23C020A5D}"/>
              </a:ext>
            </a:extLst>
          </p:cNvPr>
          <p:cNvSpPr>
            <a:spLocks noGrp="1"/>
          </p:cNvSpPr>
          <p:nvPr>
            <p:ph type="dt" sz="half" idx="10"/>
          </p:nvPr>
        </p:nvSpPr>
        <p:spPr/>
        <p:txBody>
          <a:bodyPr/>
          <a:lstStyle>
            <a:lvl1pPr>
              <a:defRPr/>
            </a:lvl1pPr>
          </a:lstStyle>
          <a:p>
            <a:pPr>
              <a:defRPr/>
            </a:pPr>
            <a:fld id="{0435C61D-C612-4ABB-B347-BBDFEA88D62E}" type="datetimeFigureOut">
              <a:rPr lang="en-US">
                <a:solidFill>
                  <a:prstClr val="black">
                    <a:tint val="75000"/>
                  </a:prstClr>
                </a:solidFill>
              </a:rPr>
              <a:pPr>
                <a:defRPr/>
              </a:pPr>
              <a:t>12/15/2021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0C7CD79-2A61-413F-88F2-8EAA613B10CD}"/>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47234E6-8718-4DD5-8CBF-C4BA27ABED82}"/>
              </a:ext>
            </a:extLst>
          </p:cNvPr>
          <p:cNvSpPr>
            <a:spLocks noGrp="1"/>
          </p:cNvSpPr>
          <p:nvPr>
            <p:ph type="sldNum" sz="quarter" idx="12"/>
          </p:nvPr>
        </p:nvSpPr>
        <p:spPr/>
        <p:txBody>
          <a:bodyPr/>
          <a:lstStyle>
            <a:lvl1pPr>
              <a:defRPr/>
            </a:lvl1pPr>
          </a:lstStyle>
          <a:p>
            <a:fld id="{7E193EC6-67D0-4EBA-96F2-54A1537EBBB2}" type="slidenum">
              <a:rPr lang="en-US" altLang="vi-VN"/>
              <a:pPr/>
              <a:t>‹#›</a:t>
            </a:fld>
            <a:endParaRPr lang="en-US" altLang="vi-VN"/>
          </a:p>
        </p:txBody>
      </p:sp>
    </p:spTree>
    <p:extLst>
      <p:ext uri="{BB962C8B-B14F-4D97-AF65-F5344CB8AC3E}">
        <p14:creationId xmlns:p14="http://schemas.microsoft.com/office/powerpoint/2010/main" val="16012746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2" y="3200402"/>
            <a:ext cx="6019800" cy="9051132"/>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10402" y="3200402"/>
            <a:ext cx="6019800" cy="9051132"/>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3ADD29E6-86BB-41EF-A0EE-FBE90D868F75}"/>
              </a:ext>
            </a:extLst>
          </p:cNvPr>
          <p:cNvSpPr>
            <a:spLocks noGrp="1"/>
          </p:cNvSpPr>
          <p:nvPr>
            <p:ph type="dt" sz="half" idx="10"/>
          </p:nvPr>
        </p:nvSpPr>
        <p:spPr/>
        <p:txBody>
          <a:bodyPr/>
          <a:lstStyle>
            <a:lvl1pPr>
              <a:defRPr/>
            </a:lvl1pPr>
          </a:lstStyle>
          <a:p>
            <a:pPr>
              <a:defRPr/>
            </a:pPr>
            <a:fld id="{0C76DC52-2592-4FFE-8084-6A7B8EAE26EC}" type="datetimeFigureOut">
              <a:rPr lang="en-US">
                <a:solidFill>
                  <a:prstClr val="black">
                    <a:tint val="75000"/>
                  </a:prstClr>
                </a:solidFill>
              </a:rPr>
              <a:pPr>
                <a:defRPr/>
              </a:pPr>
              <a:t>12/15/2021</a:t>
            </a:fld>
            <a:endParaRPr lang="en-US">
              <a:solidFill>
                <a:prstClr val="black">
                  <a:tint val="75000"/>
                </a:prstClr>
              </a:solidFill>
            </a:endParaRPr>
          </a:p>
        </p:txBody>
      </p:sp>
      <p:sp>
        <p:nvSpPr>
          <p:cNvPr id="6" name="Footer Placeholder 4">
            <a:extLst>
              <a:ext uri="{FF2B5EF4-FFF2-40B4-BE49-F238E27FC236}">
                <a16:creationId xmlns:a16="http://schemas.microsoft.com/office/drawing/2014/main" xmlns="" id="{1248772F-A617-40A6-A6A6-68592DBD4E79}"/>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xmlns="" id="{6C056C12-62E2-4545-BC8E-8297306C30F5}"/>
              </a:ext>
            </a:extLst>
          </p:cNvPr>
          <p:cNvSpPr>
            <a:spLocks noGrp="1"/>
          </p:cNvSpPr>
          <p:nvPr>
            <p:ph type="sldNum" sz="quarter" idx="12"/>
          </p:nvPr>
        </p:nvSpPr>
        <p:spPr/>
        <p:txBody>
          <a:bodyPr/>
          <a:lstStyle>
            <a:lvl1pPr>
              <a:defRPr/>
            </a:lvl1pPr>
          </a:lstStyle>
          <a:p>
            <a:fld id="{67D4C948-DBEB-4171-AD8D-F009AB74CB93}" type="slidenum">
              <a:rPr lang="en-US" altLang="vi-VN"/>
              <a:pPr/>
              <a:t>‹#›</a:t>
            </a:fld>
            <a:endParaRPr lang="en-US" altLang="vi-VN"/>
          </a:p>
        </p:txBody>
      </p:sp>
    </p:spTree>
    <p:extLst>
      <p:ext uri="{BB962C8B-B14F-4D97-AF65-F5344CB8AC3E}">
        <p14:creationId xmlns:p14="http://schemas.microsoft.com/office/powerpoint/2010/main" val="20803102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2"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2"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8ED1AF29-96D1-47F4-8B77-C94746EFBA62}"/>
              </a:ext>
            </a:extLst>
          </p:cNvPr>
          <p:cNvSpPr>
            <a:spLocks noGrp="1"/>
          </p:cNvSpPr>
          <p:nvPr>
            <p:ph type="dt" sz="half" idx="10"/>
          </p:nvPr>
        </p:nvSpPr>
        <p:spPr/>
        <p:txBody>
          <a:bodyPr/>
          <a:lstStyle>
            <a:lvl1pPr>
              <a:defRPr/>
            </a:lvl1pPr>
          </a:lstStyle>
          <a:p>
            <a:pPr>
              <a:defRPr/>
            </a:pPr>
            <a:fld id="{E0CBFF3A-C706-4562-9CEE-4F304F3CDA9E}" type="datetimeFigureOut">
              <a:rPr lang="en-US">
                <a:solidFill>
                  <a:prstClr val="black">
                    <a:tint val="75000"/>
                  </a:prstClr>
                </a:solidFill>
              </a:rPr>
              <a:pPr>
                <a:defRPr/>
              </a:pPr>
              <a:t>12/15/2021</a:t>
            </a:fld>
            <a:endParaRPr lang="en-US">
              <a:solidFill>
                <a:prstClr val="black">
                  <a:tint val="75000"/>
                </a:prstClr>
              </a:solidFill>
            </a:endParaRPr>
          </a:p>
        </p:txBody>
      </p:sp>
      <p:sp>
        <p:nvSpPr>
          <p:cNvPr id="8" name="Footer Placeholder 4">
            <a:extLst>
              <a:ext uri="{FF2B5EF4-FFF2-40B4-BE49-F238E27FC236}">
                <a16:creationId xmlns:a16="http://schemas.microsoft.com/office/drawing/2014/main" xmlns="" id="{E879F146-21E0-4323-9D10-D6E67FDE499A}"/>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xmlns="" id="{F50D3C6A-3DF9-4338-BB96-EBCABB758231}"/>
              </a:ext>
            </a:extLst>
          </p:cNvPr>
          <p:cNvSpPr>
            <a:spLocks noGrp="1"/>
          </p:cNvSpPr>
          <p:nvPr>
            <p:ph type="sldNum" sz="quarter" idx="12"/>
          </p:nvPr>
        </p:nvSpPr>
        <p:spPr/>
        <p:txBody>
          <a:bodyPr/>
          <a:lstStyle>
            <a:lvl1pPr>
              <a:defRPr/>
            </a:lvl1pPr>
          </a:lstStyle>
          <a:p>
            <a:fld id="{23690CF6-BDF2-4986-9903-09E8D3885DF9}" type="slidenum">
              <a:rPr lang="en-US" altLang="vi-VN"/>
              <a:pPr/>
              <a:t>‹#›</a:t>
            </a:fld>
            <a:endParaRPr lang="en-US" altLang="vi-VN"/>
          </a:p>
        </p:txBody>
      </p:sp>
    </p:spTree>
    <p:extLst>
      <p:ext uri="{BB962C8B-B14F-4D97-AF65-F5344CB8AC3E}">
        <p14:creationId xmlns:p14="http://schemas.microsoft.com/office/powerpoint/2010/main" val="13008505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4A271828-6ED9-4BBC-A88D-DDB8F19B48A7}"/>
              </a:ext>
            </a:extLst>
          </p:cNvPr>
          <p:cNvSpPr>
            <a:spLocks noGrp="1"/>
          </p:cNvSpPr>
          <p:nvPr>
            <p:ph type="dt" sz="half" idx="10"/>
          </p:nvPr>
        </p:nvSpPr>
        <p:spPr/>
        <p:txBody>
          <a:bodyPr/>
          <a:lstStyle>
            <a:lvl1pPr>
              <a:defRPr/>
            </a:lvl1pPr>
          </a:lstStyle>
          <a:p>
            <a:pPr>
              <a:defRPr/>
            </a:pPr>
            <a:fld id="{8DB14C19-1AD3-4EE9-A715-D34BCB424520}" type="datetimeFigureOut">
              <a:rPr lang="en-US">
                <a:solidFill>
                  <a:prstClr val="black">
                    <a:tint val="75000"/>
                  </a:prstClr>
                </a:solidFill>
              </a:rPr>
              <a:pPr>
                <a:defRPr/>
              </a:pPr>
              <a:t>12/15/2021</a:t>
            </a:fld>
            <a:endParaRPr lang="en-US">
              <a:solidFill>
                <a:prstClr val="black">
                  <a:tint val="75000"/>
                </a:prstClr>
              </a:solidFill>
            </a:endParaRPr>
          </a:p>
        </p:txBody>
      </p:sp>
      <p:sp>
        <p:nvSpPr>
          <p:cNvPr id="4" name="Footer Placeholder 4">
            <a:extLst>
              <a:ext uri="{FF2B5EF4-FFF2-40B4-BE49-F238E27FC236}">
                <a16:creationId xmlns:a16="http://schemas.microsoft.com/office/drawing/2014/main" xmlns="" id="{387BCAE6-0BDD-419F-A4E0-5B48B1B90E5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xmlns="" id="{DBBA120A-0A4B-4E1B-B29A-63B7D45E20E1}"/>
              </a:ext>
            </a:extLst>
          </p:cNvPr>
          <p:cNvSpPr>
            <a:spLocks noGrp="1"/>
          </p:cNvSpPr>
          <p:nvPr>
            <p:ph type="sldNum" sz="quarter" idx="12"/>
          </p:nvPr>
        </p:nvSpPr>
        <p:spPr/>
        <p:txBody>
          <a:bodyPr/>
          <a:lstStyle>
            <a:lvl1pPr>
              <a:defRPr/>
            </a:lvl1pPr>
          </a:lstStyle>
          <a:p>
            <a:fld id="{8D2DFEE6-E5A8-4D90-B321-DA1A2FF3C02E}" type="slidenum">
              <a:rPr lang="en-US" altLang="vi-VN"/>
              <a:pPr/>
              <a:t>‹#›</a:t>
            </a:fld>
            <a:endParaRPr lang="en-US" altLang="vi-VN"/>
          </a:p>
        </p:txBody>
      </p:sp>
    </p:spTree>
    <p:extLst>
      <p:ext uri="{BB962C8B-B14F-4D97-AF65-F5344CB8AC3E}">
        <p14:creationId xmlns:p14="http://schemas.microsoft.com/office/powerpoint/2010/main" val="35046643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F97B2C1F-BA75-42FF-B11A-CDF32F3B35DF}"/>
              </a:ext>
            </a:extLst>
          </p:cNvPr>
          <p:cNvSpPr>
            <a:spLocks noGrp="1"/>
          </p:cNvSpPr>
          <p:nvPr>
            <p:ph type="dt" sz="half" idx="10"/>
          </p:nvPr>
        </p:nvSpPr>
        <p:spPr/>
        <p:txBody>
          <a:bodyPr/>
          <a:lstStyle>
            <a:lvl1pPr>
              <a:defRPr/>
            </a:lvl1pPr>
          </a:lstStyle>
          <a:p>
            <a:pPr>
              <a:defRPr/>
            </a:pPr>
            <a:fld id="{949AB5EB-0FF0-44A2-A8BF-96DDE19BFB56}" type="datetimeFigureOut">
              <a:rPr lang="en-US">
                <a:solidFill>
                  <a:prstClr val="black">
                    <a:tint val="75000"/>
                  </a:prstClr>
                </a:solidFill>
              </a:rPr>
              <a:pPr>
                <a:defRPr/>
              </a:pPr>
              <a:t>12/15/2021</a:t>
            </a:fld>
            <a:endParaRPr lang="en-US">
              <a:solidFill>
                <a:prstClr val="black">
                  <a:tint val="75000"/>
                </a:prstClr>
              </a:solidFill>
            </a:endParaRPr>
          </a:p>
        </p:txBody>
      </p:sp>
      <p:sp>
        <p:nvSpPr>
          <p:cNvPr id="3" name="Footer Placeholder 4">
            <a:extLst>
              <a:ext uri="{FF2B5EF4-FFF2-40B4-BE49-F238E27FC236}">
                <a16:creationId xmlns:a16="http://schemas.microsoft.com/office/drawing/2014/main" xmlns="" id="{D10913DF-54D9-46CA-A760-E49D2C910CE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xmlns="" id="{B1E2D320-1D2C-4407-8847-236126CEDA59}"/>
              </a:ext>
            </a:extLst>
          </p:cNvPr>
          <p:cNvSpPr>
            <a:spLocks noGrp="1"/>
          </p:cNvSpPr>
          <p:nvPr>
            <p:ph type="sldNum" sz="quarter" idx="12"/>
          </p:nvPr>
        </p:nvSpPr>
        <p:spPr/>
        <p:txBody>
          <a:bodyPr/>
          <a:lstStyle>
            <a:lvl1pPr>
              <a:defRPr/>
            </a:lvl1pPr>
          </a:lstStyle>
          <a:p>
            <a:fld id="{258D3FC8-6523-4D07-9E5E-395560DFB805}" type="slidenum">
              <a:rPr lang="en-US" altLang="vi-VN"/>
              <a:pPr/>
              <a:t>‹#›</a:t>
            </a:fld>
            <a:endParaRPr lang="en-US" altLang="vi-VN"/>
          </a:p>
        </p:txBody>
      </p:sp>
    </p:spTree>
    <p:extLst>
      <p:ext uri="{BB962C8B-B14F-4D97-AF65-F5344CB8AC3E}">
        <p14:creationId xmlns:p14="http://schemas.microsoft.com/office/powerpoint/2010/main" val="26161930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1" y="409577"/>
            <a:ext cx="10223502"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3">
            <a:extLst>
              <a:ext uri="{FF2B5EF4-FFF2-40B4-BE49-F238E27FC236}">
                <a16:creationId xmlns:a16="http://schemas.microsoft.com/office/drawing/2014/main" xmlns="" id="{B133A7EC-BBB6-48EC-BB33-3A42CDD310B3}"/>
              </a:ext>
            </a:extLst>
          </p:cNvPr>
          <p:cNvSpPr>
            <a:spLocks noGrp="1"/>
          </p:cNvSpPr>
          <p:nvPr>
            <p:ph type="dt" sz="half" idx="10"/>
          </p:nvPr>
        </p:nvSpPr>
        <p:spPr/>
        <p:txBody>
          <a:bodyPr/>
          <a:lstStyle>
            <a:lvl1pPr>
              <a:defRPr/>
            </a:lvl1pPr>
          </a:lstStyle>
          <a:p>
            <a:pPr>
              <a:defRPr/>
            </a:pPr>
            <a:fld id="{78D5B058-FD36-4CAB-A759-4A520AE562A1}" type="datetimeFigureOut">
              <a:rPr lang="en-US">
                <a:solidFill>
                  <a:prstClr val="black">
                    <a:tint val="75000"/>
                  </a:prstClr>
                </a:solidFill>
              </a:rPr>
              <a:pPr>
                <a:defRPr/>
              </a:pPr>
              <a:t>12/15/2021</a:t>
            </a:fld>
            <a:endParaRPr lang="en-US">
              <a:solidFill>
                <a:prstClr val="black">
                  <a:tint val="75000"/>
                </a:prstClr>
              </a:solidFill>
            </a:endParaRPr>
          </a:p>
        </p:txBody>
      </p:sp>
      <p:sp>
        <p:nvSpPr>
          <p:cNvPr id="6" name="Footer Placeholder 4">
            <a:extLst>
              <a:ext uri="{FF2B5EF4-FFF2-40B4-BE49-F238E27FC236}">
                <a16:creationId xmlns:a16="http://schemas.microsoft.com/office/drawing/2014/main" xmlns="" id="{5E84A7D8-EB63-4F49-94CB-7F1EB69D009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xmlns="" id="{1FDEFAFE-C24B-4679-A333-ABC994BA5C77}"/>
              </a:ext>
            </a:extLst>
          </p:cNvPr>
          <p:cNvSpPr>
            <a:spLocks noGrp="1"/>
          </p:cNvSpPr>
          <p:nvPr>
            <p:ph type="sldNum" sz="quarter" idx="12"/>
          </p:nvPr>
        </p:nvSpPr>
        <p:spPr/>
        <p:txBody>
          <a:bodyPr/>
          <a:lstStyle>
            <a:lvl1pPr>
              <a:defRPr/>
            </a:lvl1pPr>
          </a:lstStyle>
          <a:p>
            <a:fld id="{D31EEB84-F107-43BF-A12C-3BDA6DB3DA68}" type="slidenum">
              <a:rPr lang="en-US" altLang="vi-VN"/>
              <a:pPr/>
              <a:t>‹#›</a:t>
            </a:fld>
            <a:endParaRPr lang="en-US" altLang="vi-VN"/>
          </a:p>
        </p:txBody>
      </p:sp>
    </p:spTree>
    <p:extLst>
      <p:ext uri="{BB962C8B-B14F-4D97-AF65-F5344CB8AC3E}">
        <p14:creationId xmlns:p14="http://schemas.microsoft.com/office/powerpoint/2010/main" val="38515291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2"/>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a:p>
        </p:txBody>
      </p:sp>
      <p:sp>
        <p:nvSpPr>
          <p:cNvPr id="4" name="Text Placeholder 3"/>
          <p:cNvSpPr>
            <a:spLocks noGrp="1"/>
          </p:cNvSpPr>
          <p:nvPr>
            <p:ph type="body" sz="half" idx="2"/>
          </p:nvPr>
        </p:nvSpPr>
        <p:spPr>
          <a:xfrm>
            <a:off x="3584576" y="8051009"/>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3">
            <a:extLst>
              <a:ext uri="{FF2B5EF4-FFF2-40B4-BE49-F238E27FC236}">
                <a16:creationId xmlns:a16="http://schemas.microsoft.com/office/drawing/2014/main" xmlns="" id="{3F7A2112-1F1B-43B9-90F0-674295134AE1}"/>
              </a:ext>
            </a:extLst>
          </p:cNvPr>
          <p:cNvSpPr>
            <a:spLocks noGrp="1"/>
          </p:cNvSpPr>
          <p:nvPr>
            <p:ph type="dt" sz="half" idx="10"/>
          </p:nvPr>
        </p:nvSpPr>
        <p:spPr/>
        <p:txBody>
          <a:bodyPr/>
          <a:lstStyle>
            <a:lvl1pPr>
              <a:defRPr/>
            </a:lvl1pPr>
          </a:lstStyle>
          <a:p>
            <a:pPr>
              <a:defRPr/>
            </a:pPr>
            <a:fld id="{A85233B6-F719-461E-9AA3-AF453CBCB26E}" type="datetimeFigureOut">
              <a:rPr lang="en-US">
                <a:solidFill>
                  <a:prstClr val="black">
                    <a:tint val="75000"/>
                  </a:prstClr>
                </a:solidFill>
              </a:rPr>
              <a:pPr>
                <a:defRPr/>
              </a:pPr>
              <a:t>12/15/2021</a:t>
            </a:fld>
            <a:endParaRPr lang="en-US">
              <a:solidFill>
                <a:prstClr val="black">
                  <a:tint val="75000"/>
                </a:prstClr>
              </a:solidFill>
            </a:endParaRPr>
          </a:p>
        </p:txBody>
      </p:sp>
      <p:sp>
        <p:nvSpPr>
          <p:cNvPr id="6" name="Footer Placeholder 4">
            <a:extLst>
              <a:ext uri="{FF2B5EF4-FFF2-40B4-BE49-F238E27FC236}">
                <a16:creationId xmlns:a16="http://schemas.microsoft.com/office/drawing/2014/main" xmlns="" id="{39B76EB1-A6F3-48D6-953D-D3F2F576E0C1}"/>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xmlns="" id="{F68EFEF1-5EC4-4522-A3F6-1E5638B3397A}"/>
              </a:ext>
            </a:extLst>
          </p:cNvPr>
          <p:cNvSpPr>
            <a:spLocks noGrp="1"/>
          </p:cNvSpPr>
          <p:nvPr>
            <p:ph type="sldNum" sz="quarter" idx="12"/>
          </p:nvPr>
        </p:nvSpPr>
        <p:spPr/>
        <p:txBody>
          <a:bodyPr/>
          <a:lstStyle>
            <a:lvl1pPr>
              <a:defRPr/>
            </a:lvl1pPr>
          </a:lstStyle>
          <a:p>
            <a:fld id="{5245A2F6-1EBC-42AF-B48E-D8CC2005464B}" type="slidenum">
              <a:rPr lang="en-US" altLang="vi-VN"/>
              <a:pPr/>
              <a:t>‹#›</a:t>
            </a:fld>
            <a:endParaRPr lang="en-US" altLang="vi-VN"/>
          </a:p>
        </p:txBody>
      </p:sp>
    </p:spTree>
    <p:extLst>
      <p:ext uri="{BB962C8B-B14F-4D97-AF65-F5344CB8AC3E}">
        <p14:creationId xmlns:p14="http://schemas.microsoft.com/office/powerpoint/2010/main" val="38367725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1239A05-A598-4566-8869-C67BDD6286C8}"/>
              </a:ext>
            </a:extLst>
          </p:cNvPr>
          <p:cNvSpPr>
            <a:spLocks noGrp="1"/>
          </p:cNvSpPr>
          <p:nvPr>
            <p:ph type="dt" sz="half" idx="10"/>
          </p:nvPr>
        </p:nvSpPr>
        <p:spPr/>
        <p:txBody>
          <a:bodyPr/>
          <a:lstStyle>
            <a:lvl1pPr>
              <a:defRPr/>
            </a:lvl1pPr>
          </a:lstStyle>
          <a:p>
            <a:pPr>
              <a:defRPr/>
            </a:pPr>
            <a:fld id="{F44EB3BF-EB65-4509-85DD-6AB37CE49096}" type="datetimeFigureOut">
              <a:rPr lang="en-US">
                <a:solidFill>
                  <a:prstClr val="black">
                    <a:tint val="75000"/>
                  </a:prstClr>
                </a:solidFill>
              </a:rPr>
              <a:pPr>
                <a:defRPr/>
              </a:pPr>
              <a:t>12/15/2021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217BD12-1446-4EE8-980B-1DE9A48E9FCC}"/>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51086D0-F17D-42CA-B1CF-DE48C2BF7D8F}"/>
              </a:ext>
            </a:extLst>
          </p:cNvPr>
          <p:cNvSpPr>
            <a:spLocks noGrp="1"/>
          </p:cNvSpPr>
          <p:nvPr>
            <p:ph type="sldNum" sz="quarter" idx="12"/>
          </p:nvPr>
        </p:nvSpPr>
        <p:spPr/>
        <p:txBody>
          <a:bodyPr/>
          <a:lstStyle>
            <a:lvl1pPr>
              <a:defRPr/>
            </a:lvl1pPr>
          </a:lstStyle>
          <a:p>
            <a:fld id="{EF0B3F23-4381-4118-B7ED-932F6FE92D47}" type="slidenum">
              <a:rPr lang="en-US" altLang="vi-VN"/>
              <a:pPr/>
              <a:t>‹#›</a:t>
            </a:fld>
            <a:endParaRPr lang="en-US" altLang="vi-VN"/>
          </a:p>
        </p:txBody>
      </p:sp>
    </p:spTree>
    <p:extLst>
      <p:ext uri="{BB962C8B-B14F-4D97-AF65-F5344CB8AC3E}">
        <p14:creationId xmlns:p14="http://schemas.microsoft.com/office/powerpoint/2010/main" val="29679123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44099" y="550070"/>
            <a:ext cx="3086102" cy="117014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3" y="550070"/>
            <a:ext cx="8953502" cy="117014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B5E0F3C-2DA1-41FD-8053-879843FEFBC9}"/>
              </a:ext>
            </a:extLst>
          </p:cNvPr>
          <p:cNvSpPr>
            <a:spLocks noGrp="1"/>
          </p:cNvSpPr>
          <p:nvPr>
            <p:ph type="dt" sz="half" idx="10"/>
          </p:nvPr>
        </p:nvSpPr>
        <p:spPr/>
        <p:txBody>
          <a:bodyPr/>
          <a:lstStyle>
            <a:lvl1pPr>
              <a:defRPr/>
            </a:lvl1pPr>
          </a:lstStyle>
          <a:p>
            <a:pPr>
              <a:defRPr/>
            </a:pPr>
            <a:fld id="{27E87E74-C16E-4296-8652-06E1F43F60EB}" type="datetimeFigureOut">
              <a:rPr lang="en-US">
                <a:solidFill>
                  <a:prstClr val="black">
                    <a:tint val="75000"/>
                  </a:prstClr>
                </a:solidFill>
              </a:rPr>
              <a:pPr>
                <a:defRPr/>
              </a:pPr>
              <a:t>12/15/2021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3266495-0997-4195-A754-77831133B4EF}"/>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3B19F8B-6E5E-4022-B3B8-40C9D8C0FD19}"/>
              </a:ext>
            </a:extLst>
          </p:cNvPr>
          <p:cNvSpPr>
            <a:spLocks noGrp="1"/>
          </p:cNvSpPr>
          <p:nvPr>
            <p:ph type="sldNum" sz="quarter" idx="12"/>
          </p:nvPr>
        </p:nvSpPr>
        <p:spPr/>
        <p:txBody>
          <a:bodyPr/>
          <a:lstStyle>
            <a:lvl1pPr>
              <a:defRPr/>
            </a:lvl1pPr>
          </a:lstStyle>
          <a:p>
            <a:fld id="{1E65240C-15FD-465E-8674-2E50A323E062}" type="slidenum">
              <a:rPr lang="en-US" altLang="vi-VN"/>
              <a:pPr/>
              <a:t>‹#›</a:t>
            </a:fld>
            <a:endParaRPr lang="en-US" altLang="vi-VN"/>
          </a:p>
        </p:txBody>
      </p:sp>
    </p:spTree>
    <p:extLst>
      <p:ext uri="{BB962C8B-B14F-4D97-AF65-F5344CB8AC3E}">
        <p14:creationId xmlns:p14="http://schemas.microsoft.com/office/powerpoint/2010/main" val="4191094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8C8D4C-455C-4317-A8C2-F9A75A53E3C7}"/>
              </a:ext>
            </a:extLst>
          </p:cNvPr>
          <p:cNvSpPr>
            <a:spLocks noGrp="1"/>
          </p:cNvSpPr>
          <p:nvPr>
            <p:ph type="title"/>
          </p:nvPr>
        </p:nvSpPr>
        <p:spPr>
          <a:xfrm>
            <a:off x="1259682"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CC085223-2212-46D9-992D-A1EDA57051EC}"/>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BE3A0324-DBF9-4631-B113-24154B38CC6E}"/>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45F228D-7C13-4F15-ACD3-DB4262A8A3B2}"/>
              </a:ext>
            </a:extLst>
          </p:cNvPr>
          <p:cNvSpPr>
            <a:spLocks noGrp="1"/>
          </p:cNvSpPr>
          <p:nvPr>
            <p:ph type="dt" sz="half" idx="10"/>
          </p:nvPr>
        </p:nvSpPr>
        <p:spPr/>
        <p:txBody>
          <a:bodyPr/>
          <a:lstStyle/>
          <a:p>
            <a:pPr defTabSz="1371600"/>
            <a:fld id="{744DB3E1-620F-4AFA-862D-EB6636F974DC}" type="datetimeFigureOut">
              <a:rPr lang="zh-CN" altLang="en-US" smtClean="0">
                <a:solidFill>
                  <a:prstClr val="black">
                    <a:tint val="75000"/>
                  </a:prstClr>
                </a:solidFill>
                <a:cs typeface="Arial"/>
                <a:sym typeface="Arial"/>
              </a:rPr>
              <a:pPr defTabSz="1371600"/>
              <a:t>2021/12/15</a:t>
            </a:fld>
            <a:endParaRPr lang="zh-CN" altLang="en-US">
              <a:solidFill>
                <a:prstClr val="black">
                  <a:tint val="75000"/>
                </a:prstClr>
              </a:solidFill>
              <a:cs typeface="Arial"/>
              <a:sym typeface="Arial"/>
            </a:endParaRPr>
          </a:p>
        </p:txBody>
      </p:sp>
      <p:sp>
        <p:nvSpPr>
          <p:cNvPr id="6" name="页脚占位符 5">
            <a:extLst>
              <a:ext uri="{FF2B5EF4-FFF2-40B4-BE49-F238E27FC236}">
                <a16:creationId xmlns:a16="http://schemas.microsoft.com/office/drawing/2014/main" xmlns="" id="{C5E9D522-1059-4370-8518-CC694102E256}"/>
              </a:ext>
            </a:extLst>
          </p:cNvPr>
          <p:cNvSpPr>
            <a:spLocks noGrp="1"/>
          </p:cNvSpPr>
          <p:nvPr>
            <p:ph type="ftr" sz="quarter" idx="11"/>
          </p:nvPr>
        </p:nvSpPr>
        <p:spPr/>
        <p:txBody>
          <a:bodyPr/>
          <a:lstStyle/>
          <a:p>
            <a:pPr defTabSz="1371600"/>
            <a:endParaRPr lang="zh-CN" altLang="en-US">
              <a:solidFill>
                <a:prstClr val="black">
                  <a:tint val="75000"/>
                </a:prstClr>
              </a:solidFill>
              <a:cs typeface="Arial"/>
              <a:sym typeface="Arial"/>
            </a:endParaRPr>
          </a:p>
        </p:txBody>
      </p:sp>
      <p:sp>
        <p:nvSpPr>
          <p:cNvPr id="7" name="灯片编号占位符 6">
            <a:extLst>
              <a:ext uri="{FF2B5EF4-FFF2-40B4-BE49-F238E27FC236}">
                <a16:creationId xmlns:a16="http://schemas.microsoft.com/office/drawing/2014/main" xmlns="" id="{F75DB87A-4C96-45AD-BDF6-3684F0DD69DC}"/>
              </a:ext>
            </a:extLst>
          </p:cNvPr>
          <p:cNvSpPr>
            <a:spLocks noGrp="1"/>
          </p:cNvSpPr>
          <p:nvPr>
            <p:ph type="sldNum" sz="quarter" idx="12"/>
          </p:nvPr>
        </p:nvSpPr>
        <p:spPr/>
        <p:txBody>
          <a:bodyPr/>
          <a:lstStyle/>
          <a:p>
            <a:pPr defTabSz="1371600"/>
            <a:fld id="{A3EDAF53-C190-4744-9AF0-BB35543B590D}" type="slidenum">
              <a:rPr lang="zh-CN" altLang="en-US" smtClean="0">
                <a:solidFill>
                  <a:prstClr val="black">
                    <a:tint val="75000"/>
                  </a:prstClr>
                </a:solidFill>
                <a:cs typeface="Arial"/>
                <a:sym typeface="Arial"/>
              </a:rPr>
              <a:pPr defTabSz="1371600"/>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1959517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8DAB518-299A-4A3C-B72D-EE396BF0F2C7}"/>
              </a:ext>
            </a:extLst>
          </p:cNvPr>
          <p:cNvSpPr>
            <a:spLocks noGrp="1"/>
          </p:cNvSpPr>
          <p:nvPr>
            <p:ph type="title"/>
          </p:nvPr>
        </p:nvSpPr>
        <p:spPr>
          <a:xfrm>
            <a:off x="1259682"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3D0C409E-76F2-4619-A1A0-169159C3CBB6}"/>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xmlns="" id="{0CBA87B4-D945-49F3-A62D-DB94ACDDDBA3}"/>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91DFA2C-9AAF-45AE-B540-B81D437BFE13}"/>
              </a:ext>
            </a:extLst>
          </p:cNvPr>
          <p:cNvSpPr>
            <a:spLocks noGrp="1"/>
          </p:cNvSpPr>
          <p:nvPr>
            <p:ph type="dt" sz="half" idx="10"/>
          </p:nvPr>
        </p:nvSpPr>
        <p:spPr/>
        <p:txBody>
          <a:bodyPr/>
          <a:lstStyle/>
          <a:p>
            <a:pPr defTabSz="1371600"/>
            <a:fld id="{744DB3E1-620F-4AFA-862D-EB6636F974DC}" type="datetimeFigureOut">
              <a:rPr lang="zh-CN" altLang="en-US" smtClean="0">
                <a:solidFill>
                  <a:prstClr val="black">
                    <a:tint val="75000"/>
                  </a:prstClr>
                </a:solidFill>
                <a:cs typeface="Arial"/>
                <a:sym typeface="Arial"/>
              </a:rPr>
              <a:pPr defTabSz="1371600"/>
              <a:t>2021/12/15</a:t>
            </a:fld>
            <a:endParaRPr lang="zh-CN" altLang="en-US">
              <a:solidFill>
                <a:prstClr val="black">
                  <a:tint val="75000"/>
                </a:prstClr>
              </a:solidFill>
              <a:cs typeface="Arial"/>
              <a:sym typeface="Arial"/>
            </a:endParaRPr>
          </a:p>
        </p:txBody>
      </p:sp>
      <p:sp>
        <p:nvSpPr>
          <p:cNvPr id="6" name="页脚占位符 5">
            <a:extLst>
              <a:ext uri="{FF2B5EF4-FFF2-40B4-BE49-F238E27FC236}">
                <a16:creationId xmlns:a16="http://schemas.microsoft.com/office/drawing/2014/main" xmlns="" id="{FDA117E8-7585-468B-9556-88C42B1EBA3A}"/>
              </a:ext>
            </a:extLst>
          </p:cNvPr>
          <p:cNvSpPr>
            <a:spLocks noGrp="1"/>
          </p:cNvSpPr>
          <p:nvPr>
            <p:ph type="ftr" sz="quarter" idx="11"/>
          </p:nvPr>
        </p:nvSpPr>
        <p:spPr/>
        <p:txBody>
          <a:bodyPr/>
          <a:lstStyle/>
          <a:p>
            <a:pPr defTabSz="1371600"/>
            <a:endParaRPr lang="zh-CN" altLang="en-US">
              <a:solidFill>
                <a:prstClr val="black">
                  <a:tint val="75000"/>
                </a:prstClr>
              </a:solidFill>
              <a:cs typeface="Arial"/>
              <a:sym typeface="Arial"/>
            </a:endParaRPr>
          </a:p>
        </p:txBody>
      </p:sp>
      <p:sp>
        <p:nvSpPr>
          <p:cNvPr id="7" name="灯片编号占位符 6">
            <a:extLst>
              <a:ext uri="{FF2B5EF4-FFF2-40B4-BE49-F238E27FC236}">
                <a16:creationId xmlns:a16="http://schemas.microsoft.com/office/drawing/2014/main" xmlns="" id="{C4C636F6-D68B-4972-8297-316552F9DBE4}"/>
              </a:ext>
            </a:extLst>
          </p:cNvPr>
          <p:cNvSpPr>
            <a:spLocks noGrp="1"/>
          </p:cNvSpPr>
          <p:nvPr>
            <p:ph type="sldNum" sz="quarter" idx="12"/>
          </p:nvPr>
        </p:nvSpPr>
        <p:spPr/>
        <p:txBody>
          <a:bodyPr/>
          <a:lstStyle/>
          <a:p>
            <a:pPr defTabSz="1371600"/>
            <a:fld id="{A3EDAF53-C190-4744-9AF0-BB35543B590D}" type="slidenum">
              <a:rPr lang="zh-CN" altLang="en-US" smtClean="0">
                <a:solidFill>
                  <a:prstClr val="black">
                    <a:tint val="75000"/>
                  </a:prstClr>
                </a:solidFill>
                <a:cs typeface="Arial"/>
                <a:sym typeface="Arial"/>
              </a:rPr>
              <a:pPr defTabSz="1371600"/>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1219008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7.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7.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7.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Content Placeholder 12" descr="cdc42615100be655bf1a"/>
          <p:cNvPicPr>
            <a:picLocks noChangeAspect="1"/>
          </p:cNvPicPr>
          <p:nvPr userDrawn="1"/>
        </p:nvPicPr>
        <p:blipFill>
          <a:blip r:embed="rId13">
            <a:clrChange>
              <a:clrFrom>
                <a:srgbClr val="FFE1E3">
                  <a:alpha val="100000"/>
                </a:srgbClr>
              </a:clrFrom>
              <a:clrTo>
                <a:srgbClr val="FFE1E3">
                  <a:alpha val="100000"/>
                  <a:alpha val="0"/>
                </a:srgbClr>
              </a:clrTo>
            </a:clrChange>
            <a:extLst>
              <a:ext uri="{BEBA8EAE-BF5A-486C-A8C5-ECC9F3942E4B}">
                <a14:imgProps xmlns:a14="http://schemas.microsoft.com/office/drawing/2010/main">
                  <a14:imgLayer r:embed="rId14">
                    <a14:imgEffect>
                      <a14:brightnessContrast bright="100000"/>
                    </a14:imgEffect>
                  </a14:imgLayer>
                </a14:imgProps>
              </a:ext>
            </a:extLst>
          </a:blip>
          <a:stretch>
            <a:fillRect/>
          </a:stretch>
        </p:blipFill>
        <p:spPr>
          <a:xfrm>
            <a:off x="1" y="-40811"/>
            <a:ext cx="5558498" cy="5558498"/>
          </a:xfrm>
          <a:prstGeom prst="rect">
            <a:avLst/>
          </a:prstGeom>
        </p:spPr>
      </p:pic>
      <p:sp>
        <p:nvSpPr>
          <p:cNvPr id="2" name="标题占位符 1">
            <a:extLst>
              <a:ext uri="{FF2B5EF4-FFF2-40B4-BE49-F238E27FC236}">
                <a16:creationId xmlns:a16="http://schemas.microsoft.com/office/drawing/2014/main" xmlns="" id="{B75F569F-7089-4F0A-AC55-6711B284F11B}"/>
              </a:ext>
            </a:extLst>
          </p:cNvPr>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3985BD4-B42D-42C6-9671-57B932FF7C7A}"/>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ACD829C-4D2D-42D8-B6E6-710B4021FE21}"/>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744DB3E1-620F-4AFA-862D-EB6636F974DC}" type="datetimeFigureOut">
              <a:rPr lang="zh-CN" altLang="en-US" smtClean="0">
                <a:solidFill>
                  <a:prstClr val="black">
                    <a:tint val="75000"/>
                  </a:prstClr>
                </a:solidFill>
                <a:cs typeface="Arial"/>
                <a:sym typeface="Arial"/>
              </a:rPr>
              <a:pPr defTabSz="1371600"/>
              <a:t>2021/12/15</a:t>
            </a:fld>
            <a:endParaRPr lang="zh-CN" altLang="en-US">
              <a:solidFill>
                <a:prstClr val="black">
                  <a:tint val="75000"/>
                </a:prstClr>
              </a:solidFill>
              <a:cs typeface="Arial"/>
              <a:sym typeface="Arial"/>
            </a:endParaRPr>
          </a:p>
        </p:txBody>
      </p:sp>
      <p:sp>
        <p:nvSpPr>
          <p:cNvPr id="5" name="页脚占位符 4">
            <a:extLst>
              <a:ext uri="{FF2B5EF4-FFF2-40B4-BE49-F238E27FC236}">
                <a16:creationId xmlns:a16="http://schemas.microsoft.com/office/drawing/2014/main" xmlns="" id="{994D5B0D-5CE0-4089-93CD-4ED7813C0FAC}"/>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zh-CN" altLang="en-US">
              <a:solidFill>
                <a:prstClr val="black">
                  <a:tint val="75000"/>
                </a:prstClr>
              </a:solidFill>
              <a:cs typeface="Arial"/>
              <a:sym typeface="Arial"/>
            </a:endParaRPr>
          </a:p>
        </p:txBody>
      </p:sp>
      <p:sp>
        <p:nvSpPr>
          <p:cNvPr id="6" name="灯片编号占位符 5">
            <a:extLst>
              <a:ext uri="{FF2B5EF4-FFF2-40B4-BE49-F238E27FC236}">
                <a16:creationId xmlns:a16="http://schemas.microsoft.com/office/drawing/2014/main" xmlns="" id="{D86B1404-D557-49AE-A2A9-70AC80B2AF63}"/>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A3EDAF53-C190-4744-9AF0-BB35543B590D}" type="slidenum">
              <a:rPr lang="zh-CN" altLang="en-US" smtClean="0">
                <a:solidFill>
                  <a:prstClr val="black">
                    <a:tint val="75000"/>
                  </a:prstClr>
                </a:solidFill>
                <a:cs typeface="Arial"/>
                <a:sym typeface="Arial"/>
              </a:rPr>
              <a:pPr defTabSz="1371600"/>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2061659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8000" t="-3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3635623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8000" t="-3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532126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8000" t="-3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880EB99B-51D0-4B3A-89B7-944BEDA88BC1}" type="datetimeFigureOut">
              <a:rPr lang="en-US" smtClean="0">
                <a:solidFill>
                  <a:prstClr val="black">
                    <a:tint val="75000"/>
                  </a:prstClr>
                </a:solidFill>
              </a:rPr>
              <a:pPr defTabSz="1371600">
                <a:defRPr/>
              </a:pPr>
              <a:t>12/15/2021</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F8DFC1C1-BF5F-427E-A941-BB1DF67CF0F5}"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1129392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409E05D9-5D9F-48C4-A20C-0B44AABB1885}" type="datetimeFigureOut">
              <a:rPr lang="en-US" smtClean="0">
                <a:solidFill>
                  <a:prstClr val="black">
                    <a:tint val="75000"/>
                  </a:prstClr>
                </a:solidFill>
              </a:rPr>
              <a:pPr defTabSz="1371600"/>
              <a:t>12/15/2021</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C4148958-5CFE-4934-AB5E-3E505E59441D}"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5235826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ransition/>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xmlns="" id="{07EDAFB0-DB05-470E-8C02-583F7E1668F5}"/>
              </a:ext>
            </a:extLst>
          </p:cNvPr>
          <p:cNvSpPr>
            <a:spLocks noGrp="1"/>
          </p:cNvSpPr>
          <p:nvPr>
            <p:ph type="title"/>
          </p:nvPr>
        </p:nvSpPr>
        <p:spPr bwMode="auto">
          <a:xfrm>
            <a:off x="914400" y="411957"/>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vi-VN" altLang="en-US"/>
          </a:p>
        </p:txBody>
      </p:sp>
      <p:sp>
        <p:nvSpPr>
          <p:cNvPr id="2051" name="Text Placeholder 2">
            <a:extLst>
              <a:ext uri="{FF2B5EF4-FFF2-40B4-BE49-F238E27FC236}">
                <a16:creationId xmlns:a16="http://schemas.microsoft.com/office/drawing/2014/main" xmlns="" id="{000726A2-8C25-47FB-95E8-9698AE0297D9}"/>
              </a:ext>
            </a:extLst>
          </p:cNvPr>
          <p:cNvSpPr>
            <a:spLocks noGrp="1"/>
          </p:cNvSpPr>
          <p:nvPr>
            <p:ph type="body" idx="1"/>
          </p:nvPr>
        </p:nvSpPr>
        <p:spPr bwMode="auto">
          <a:xfrm>
            <a:off x="914400" y="2400301"/>
            <a:ext cx="16459200"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a:extLst>
              <a:ext uri="{FF2B5EF4-FFF2-40B4-BE49-F238E27FC236}">
                <a16:creationId xmlns:a16="http://schemas.microsoft.com/office/drawing/2014/main" xmlns="" id="{3D7D6C28-E578-40E9-B8AC-52C9EE436C32}"/>
              </a:ext>
            </a:extLst>
          </p:cNvPr>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latin typeface="Arial" charset="0"/>
              </a:defRPr>
            </a:lvl1pPr>
          </a:lstStyle>
          <a:p>
            <a:pPr eaLnBrk="0" fontAlgn="base" hangingPunct="0">
              <a:spcBef>
                <a:spcPct val="0"/>
              </a:spcBef>
              <a:spcAft>
                <a:spcPct val="0"/>
              </a:spcAft>
              <a:defRPr/>
            </a:pPr>
            <a:endParaRPr lang="en-US">
              <a:solidFill>
                <a:prstClr val="black">
                  <a:tint val="75000"/>
                </a:prstClr>
              </a:solidFill>
              <a:cs typeface="Arial" panose="020B0604020202020204" pitchFamily="34" charset="0"/>
            </a:endParaRPr>
          </a:p>
        </p:txBody>
      </p:sp>
      <p:sp>
        <p:nvSpPr>
          <p:cNvPr id="5" name="Footer Placeholder 4">
            <a:extLst>
              <a:ext uri="{FF2B5EF4-FFF2-40B4-BE49-F238E27FC236}">
                <a16:creationId xmlns:a16="http://schemas.microsoft.com/office/drawing/2014/main" xmlns="" id="{F138C36A-352F-4928-9FD5-C9A221174330}"/>
              </a:ext>
            </a:extLst>
          </p:cNvPr>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latin typeface="Arial" charset="0"/>
              </a:defRPr>
            </a:lvl1pPr>
          </a:lstStyle>
          <a:p>
            <a:pPr eaLnBrk="0" fontAlgn="base" hangingPunct="0">
              <a:spcBef>
                <a:spcPct val="0"/>
              </a:spcBef>
              <a:spcAft>
                <a:spcPct val="0"/>
              </a:spcAft>
              <a:defRPr/>
            </a:pPr>
            <a:endParaRPr lang="en-US">
              <a:solidFill>
                <a:prstClr val="black">
                  <a:tint val="75000"/>
                </a:prstClr>
              </a:solidFill>
              <a:cs typeface="Arial" panose="020B0604020202020204" pitchFamily="34" charset="0"/>
            </a:endParaRPr>
          </a:p>
        </p:txBody>
      </p:sp>
      <p:sp>
        <p:nvSpPr>
          <p:cNvPr id="6" name="Slide Number Placeholder 5">
            <a:extLst>
              <a:ext uri="{FF2B5EF4-FFF2-40B4-BE49-F238E27FC236}">
                <a16:creationId xmlns:a16="http://schemas.microsoft.com/office/drawing/2014/main" xmlns="" id="{6D6BBF95-B5EC-448C-A8CE-A7BD4C020C20}"/>
              </a:ext>
            </a:extLst>
          </p:cNvPr>
          <p:cNvSpPr>
            <a:spLocks noGrp="1"/>
          </p:cNvSpPr>
          <p:nvPr>
            <p:ph type="sldNum" sz="quarter" idx="4"/>
          </p:nvPr>
        </p:nvSpPr>
        <p:spPr>
          <a:xfrm>
            <a:off x="13106400" y="9534526"/>
            <a:ext cx="4267200" cy="547688"/>
          </a:xfrm>
          <a:prstGeom prst="rect">
            <a:avLst/>
          </a:prstGeom>
        </p:spPr>
        <p:txBody>
          <a:bodyPr vert="horz" wrap="square" lIns="91440" tIns="45720" rIns="91440" bIns="45720" numCol="1" anchor="ctr" anchorCtr="0" compatLnSpc="1">
            <a:prstTxWarp prst="textNoShape">
              <a:avLst/>
            </a:prstTxWarp>
          </a:bodyPr>
          <a:lstStyle>
            <a:lvl1pPr algn="r">
              <a:defRPr sz="1800">
                <a:solidFill>
                  <a:srgbClr val="898989"/>
                </a:solidFill>
              </a:defRPr>
            </a:lvl1pPr>
          </a:lstStyle>
          <a:p>
            <a:pPr eaLnBrk="0" fontAlgn="base" hangingPunct="0">
              <a:spcBef>
                <a:spcPct val="0"/>
              </a:spcBef>
              <a:spcAft>
                <a:spcPct val="0"/>
              </a:spcAft>
            </a:pPr>
            <a:fld id="{95CF2F0E-AB85-49C3-8392-00E1F50062A3}" type="slidenum">
              <a:rPr lang="en-US" altLang="en-US">
                <a:cs typeface="Arial" panose="020B0604020202020204" pitchFamily="34" charset="0"/>
              </a:rPr>
              <a:pPr eaLnBrk="0" fontAlgn="base" hangingPunct="0">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39077307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6600" kern="1200">
          <a:solidFill>
            <a:schemeClr val="tx1"/>
          </a:solidFill>
          <a:latin typeface="+mj-lt"/>
          <a:ea typeface="+mj-ea"/>
          <a:cs typeface="+mj-cs"/>
        </a:defRPr>
      </a:lvl1pPr>
      <a:lvl2pPr algn="ctr" rtl="0" eaLnBrk="0" fontAlgn="base" hangingPunct="0">
        <a:spcBef>
          <a:spcPct val="0"/>
        </a:spcBef>
        <a:spcAft>
          <a:spcPct val="0"/>
        </a:spcAft>
        <a:defRPr sz="6600">
          <a:solidFill>
            <a:schemeClr val="tx1"/>
          </a:solidFill>
          <a:latin typeface="Calibri" pitchFamily="34" charset="0"/>
        </a:defRPr>
      </a:lvl2pPr>
      <a:lvl3pPr algn="ctr" rtl="0" eaLnBrk="0" fontAlgn="base" hangingPunct="0">
        <a:spcBef>
          <a:spcPct val="0"/>
        </a:spcBef>
        <a:spcAft>
          <a:spcPct val="0"/>
        </a:spcAft>
        <a:defRPr sz="6600">
          <a:solidFill>
            <a:schemeClr val="tx1"/>
          </a:solidFill>
          <a:latin typeface="Calibri" pitchFamily="34" charset="0"/>
        </a:defRPr>
      </a:lvl3pPr>
      <a:lvl4pPr algn="ctr" rtl="0" eaLnBrk="0" fontAlgn="base" hangingPunct="0">
        <a:spcBef>
          <a:spcPct val="0"/>
        </a:spcBef>
        <a:spcAft>
          <a:spcPct val="0"/>
        </a:spcAft>
        <a:defRPr sz="6600">
          <a:solidFill>
            <a:schemeClr val="tx1"/>
          </a:solidFill>
          <a:latin typeface="Calibri" pitchFamily="34" charset="0"/>
        </a:defRPr>
      </a:lvl4pPr>
      <a:lvl5pPr algn="ctr" rtl="0" eaLnBrk="0" fontAlgn="base" hangingPunct="0">
        <a:spcBef>
          <a:spcPct val="0"/>
        </a:spcBef>
        <a:spcAft>
          <a:spcPct val="0"/>
        </a:spcAft>
        <a:defRPr sz="6600">
          <a:solidFill>
            <a:schemeClr val="tx1"/>
          </a:solidFill>
          <a:latin typeface="Calibri" pitchFamily="34" charset="0"/>
        </a:defRPr>
      </a:lvl5pPr>
      <a:lvl6pPr marL="685800" algn="ctr" rtl="0" fontAlgn="base">
        <a:spcBef>
          <a:spcPct val="0"/>
        </a:spcBef>
        <a:spcAft>
          <a:spcPct val="0"/>
        </a:spcAft>
        <a:defRPr sz="6600">
          <a:solidFill>
            <a:schemeClr val="tx1"/>
          </a:solidFill>
          <a:latin typeface="Calibri" pitchFamily="34" charset="0"/>
        </a:defRPr>
      </a:lvl6pPr>
      <a:lvl7pPr marL="1371600" algn="ctr" rtl="0" fontAlgn="base">
        <a:spcBef>
          <a:spcPct val="0"/>
        </a:spcBef>
        <a:spcAft>
          <a:spcPct val="0"/>
        </a:spcAft>
        <a:defRPr sz="6600">
          <a:solidFill>
            <a:schemeClr val="tx1"/>
          </a:solidFill>
          <a:latin typeface="Calibri" pitchFamily="34" charset="0"/>
        </a:defRPr>
      </a:lvl7pPr>
      <a:lvl8pPr marL="2057400" algn="ctr" rtl="0" fontAlgn="base">
        <a:spcBef>
          <a:spcPct val="0"/>
        </a:spcBef>
        <a:spcAft>
          <a:spcPct val="0"/>
        </a:spcAft>
        <a:defRPr sz="6600">
          <a:solidFill>
            <a:schemeClr val="tx1"/>
          </a:solidFill>
          <a:latin typeface="Calibri" pitchFamily="34" charset="0"/>
        </a:defRPr>
      </a:lvl8pPr>
      <a:lvl9pPr marL="2743200" algn="ctr" rtl="0" fontAlgn="base">
        <a:spcBef>
          <a:spcPct val="0"/>
        </a:spcBef>
        <a:spcAft>
          <a:spcPct val="0"/>
        </a:spcAft>
        <a:defRPr sz="6600">
          <a:solidFill>
            <a:schemeClr val="tx1"/>
          </a:solidFill>
          <a:latin typeface="Calibri" pitchFamily="34" charset="0"/>
        </a:defRPr>
      </a:lvl9pPr>
    </p:titleStyle>
    <p:bodyStyle>
      <a:lvl1pPr marL="514350" indent="-514350" algn="l" rtl="0" eaLnBrk="0" fontAlgn="base" hangingPunct="0">
        <a:spcBef>
          <a:spcPct val="20000"/>
        </a:spcBef>
        <a:spcAft>
          <a:spcPct val="0"/>
        </a:spcAft>
        <a:buFont typeface="Arial" panose="020B0604020202020204" pitchFamily="34" charset="0"/>
        <a:buChar char="•"/>
        <a:defRPr sz="4800" kern="1200">
          <a:solidFill>
            <a:schemeClr val="tx1"/>
          </a:solidFill>
          <a:latin typeface="+mn-lt"/>
          <a:ea typeface="+mn-ea"/>
          <a:cs typeface="+mn-cs"/>
        </a:defRPr>
      </a:lvl1pPr>
      <a:lvl2pPr marL="1114425" indent="-428625" algn="l"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2pPr>
      <a:lvl3pPr marL="1714500" indent="-342900" algn="l"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mn-ea"/>
          <a:cs typeface="+mn-cs"/>
        </a:defRPr>
      </a:lvl3pPr>
      <a:lvl4pPr marL="24003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4pPr>
      <a:lvl5pPr marL="30861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6E3B40D7-FBDF-45BC-9B37-9F7C3084B2CC}"/>
              </a:ext>
            </a:extLst>
          </p:cNvPr>
          <p:cNvSpPr>
            <a:spLocks noGrp="1"/>
          </p:cNvSpPr>
          <p:nvPr>
            <p:ph type="title"/>
          </p:nvPr>
        </p:nvSpPr>
        <p:spPr bwMode="auto">
          <a:xfrm>
            <a:off x="914400" y="411957"/>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Text Placeholder 2">
            <a:extLst>
              <a:ext uri="{FF2B5EF4-FFF2-40B4-BE49-F238E27FC236}">
                <a16:creationId xmlns:a16="http://schemas.microsoft.com/office/drawing/2014/main" xmlns="" id="{4ED8D57C-CC79-4811-A33F-365D28170EFE}"/>
              </a:ext>
            </a:extLst>
          </p:cNvPr>
          <p:cNvSpPr>
            <a:spLocks noGrp="1"/>
          </p:cNvSpPr>
          <p:nvPr>
            <p:ph type="body" idx="1"/>
          </p:nvPr>
        </p:nvSpPr>
        <p:spPr bwMode="auto">
          <a:xfrm>
            <a:off x="914400" y="2400301"/>
            <a:ext cx="16459200"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a:extLst>
              <a:ext uri="{FF2B5EF4-FFF2-40B4-BE49-F238E27FC236}">
                <a16:creationId xmlns:a16="http://schemas.microsoft.com/office/drawing/2014/main" xmlns="" id="{349077C2-824B-4DA8-BB9B-0B3BFF0025CE}"/>
              </a:ext>
            </a:extLst>
          </p:cNvPr>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eaLnBrk="1" fontAlgn="auto" hangingPunct="1">
              <a:spcBef>
                <a:spcPts val="0"/>
              </a:spcBef>
              <a:spcAft>
                <a:spcPts val="0"/>
              </a:spcAft>
              <a:defRPr sz="1800">
                <a:solidFill>
                  <a:schemeClr val="tx1">
                    <a:tint val="75000"/>
                  </a:schemeClr>
                </a:solidFill>
                <a:latin typeface="+mn-lt"/>
                <a:cs typeface="+mn-cs"/>
              </a:defRPr>
            </a:lvl1pPr>
          </a:lstStyle>
          <a:p>
            <a:pPr>
              <a:defRPr/>
            </a:pPr>
            <a:fld id="{5BA1D09D-25D9-43A6-9E1A-0A7353A23E4E}" type="datetimeFigureOut">
              <a:rPr lang="en-US">
                <a:solidFill>
                  <a:prstClr val="black">
                    <a:tint val="75000"/>
                  </a:prstClr>
                </a:solidFill>
              </a:rPr>
              <a:pPr>
                <a:defRPr/>
              </a:pPr>
              <a:t>12/15/2021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2AF8974-5331-43A2-A8E5-D40AD286C4F4}"/>
              </a:ext>
            </a:extLst>
          </p:cNvPr>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eaLnBrk="1" fontAlgn="auto" hangingPunct="1">
              <a:spcBef>
                <a:spcPts val="0"/>
              </a:spcBef>
              <a:spcAft>
                <a:spcPts val="0"/>
              </a:spcAft>
              <a:defRPr sz="18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A54A35-B40E-4857-8E58-AEE14B61DCE7}"/>
              </a:ext>
            </a:extLst>
          </p:cNvPr>
          <p:cNvSpPr>
            <a:spLocks noGrp="1"/>
          </p:cNvSpPr>
          <p:nvPr>
            <p:ph type="sldNum" sz="quarter" idx="4"/>
          </p:nvPr>
        </p:nvSpPr>
        <p:spPr>
          <a:xfrm>
            <a:off x="13106400" y="9534526"/>
            <a:ext cx="4267200" cy="547688"/>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800">
                <a:solidFill>
                  <a:srgbClr val="898989"/>
                </a:solidFill>
              </a:defRPr>
            </a:lvl1pPr>
          </a:lstStyle>
          <a:p>
            <a:pPr fontAlgn="base">
              <a:spcBef>
                <a:spcPct val="0"/>
              </a:spcBef>
              <a:spcAft>
                <a:spcPct val="0"/>
              </a:spcAft>
            </a:pPr>
            <a:fld id="{9C853B9E-06FD-4F76-B4F6-4AAD108832BF}" type="slidenum">
              <a:rPr lang="en-US" altLang="vi-VN">
                <a:cs typeface="Arial" panose="020B0604020202020204" pitchFamily="34" charset="0"/>
              </a:rPr>
              <a:pPr fontAlgn="base">
                <a:spcBef>
                  <a:spcPct val="0"/>
                </a:spcBef>
                <a:spcAft>
                  <a:spcPct val="0"/>
                </a:spcAft>
              </a:pPr>
              <a:t>‹#›</a:t>
            </a:fld>
            <a:endParaRPr lang="en-US" altLang="vi-VN">
              <a:cs typeface="Arial" panose="020B0604020202020204" pitchFamily="34" charset="0"/>
            </a:endParaRPr>
          </a:p>
        </p:txBody>
      </p:sp>
    </p:spTree>
    <p:extLst>
      <p:ext uri="{BB962C8B-B14F-4D97-AF65-F5344CB8AC3E}">
        <p14:creationId xmlns:p14="http://schemas.microsoft.com/office/powerpoint/2010/main" val="290190724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eaLnBrk="0" fontAlgn="base" hangingPunct="0">
        <a:spcBef>
          <a:spcPct val="0"/>
        </a:spcBef>
        <a:spcAft>
          <a:spcPct val="0"/>
        </a:spcAft>
        <a:defRPr sz="6600" kern="1200">
          <a:solidFill>
            <a:schemeClr val="tx1"/>
          </a:solidFill>
          <a:latin typeface="+mj-lt"/>
          <a:ea typeface="+mj-ea"/>
          <a:cs typeface="+mj-cs"/>
        </a:defRPr>
      </a:lvl1pPr>
      <a:lvl2pPr algn="ctr" rtl="0" eaLnBrk="0" fontAlgn="base" hangingPunct="0">
        <a:spcBef>
          <a:spcPct val="0"/>
        </a:spcBef>
        <a:spcAft>
          <a:spcPct val="0"/>
        </a:spcAft>
        <a:defRPr sz="6600">
          <a:solidFill>
            <a:schemeClr val="tx1"/>
          </a:solidFill>
          <a:latin typeface="Calibri" pitchFamily="34" charset="0"/>
        </a:defRPr>
      </a:lvl2pPr>
      <a:lvl3pPr algn="ctr" rtl="0" eaLnBrk="0" fontAlgn="base" hangingPunct="0">
        <a:spcBef>
          <a:spcPct val="0"/>
        </a:spcBef>
        <a:spcAft>
          <a:spcPct val="0"/>
        </a:spcAft>
        <a:defRPr sz="6600">
          <a:solidFill>
            <a:schemeClr val="tx1"/>
          </a:solidFill>
          <a:latin typeface="Calibri" pitchFamily="34" charset="0"/>
        </a:defRPr>
      </a:lvl3pPr>
      <a:lvl4pPr algn="ctr" rtl="0" eaLnBrk="0" fontAlgn="base" hangingPunct="0">
        <a:spcBef>
          <a:spcPct val="0"/>
        </a:spcBef>
        <a:spcAft>
          <a:spcPct val="0"/>
        </a:spcAft>
        <a:defRPr sz="6600">
          <a:solidFill>
            <a:schemeClr val="tx1"/>
          </a:solidFill>
          <a:latin typeface="Calibri" pitchFamily="34" charset="0"/>
        </a:defRPr>
      </a:lvl4pPr>
      <a:lvl5pPr algn="ctr" rtl="0" eaLnBrk="0" fontAlgn="base" hangingPunct="0">
        <a:spcBef>
          <a:spcPct val="0"/>
        </a:spcBef>
        <a:spcAft>
          <a:spcPct val="0"/>
        </a:spcAft>
        <a:defRPr sz="6600">
          <a:solidFill>
            <a:schemeClr val="tx1"/>
          </a:solidFill>
          <a:latin typeface="Calibri" pitchFamily="34" charset="0"/>
        </a:defRPr>
      </a:lvl5pPr>
      <a:lvl6pPr marL="685800" algn="ctr" rtl="0" fontAlgn="base">
        <a:spcBef>
          <a:spcPct val="0"/>
        </a:spcBef>
        <a:spcAft>
          <a:spcPct val="0"/>
        </a:spcAft>
        <a:defRPr sz="6600">
          <a:solidFill>
            <a:schemeClr val="tx1"/>
          </a:solidFill>
          <a:latin typeface="Calibri" pitchFamily="34" charset="0"/>
        </a:defRPr>
      </a:lvl6pPr>
      <a:lvl7pPr marL="1371600" algn="ctr" rtl="0" fontAlgn="base">
        <a:spcBef>
          <a:spcPct val="0"/>
        </a:spcBef>
        <a:spcAft>
          <a:spcPct val="0"/>
        </a:spcAft>
        <a:defRPr sz="6600">
          <a:solidFill>
            <a:schemeClr val="tx1"/>
          </a:solidFill>
          <a:latin typeface="Calibri" pitchFamily="34" charset="0"/>
        </a:defRPr>
      </a:lvl7pPr>
      <a:lvl8pPr marL="2057400" algn="ctr" rtl="0" fontAlgn="base">
        <a:spcBef>
          <a:spcPct val="0"/>
        </a:spcBef>
        <a:spcAft>
          <a:spcPct val="0"/>
        </a:spcAft>
        <a:defRPr sz="6600">
          <a:solidFill>
            <a:schemeClr val="tx1"/>
          </a:solidFill>
          <a:latin typeface="Calibri" pitchFamily="34" charset="0"/>
        </a:defRPr>
      </a:lvl8pPr>
      <a:lvl9pPr marL="2743200" algn="ctr" rtl="0" fontAlgn="base">
        <a:spcBef>
          <a:spcPct val="0"/>
        </a:spcBef>
        <a:spcAft>
          <a:spcPct val="0"/>
        </a:spcAft>
        <a:defRPr sz="6600">
          <a:solidFill>
            <a:schemeClr val="tx1"/>
          </a:solidFill>
          <a:latin typeface="Calibri" pitchFamily="34" charset="0"/>
        </a:defRPr>
      </a:lvl9pPr>
    </p:titleStyle>
    <p:bodyStyle>
      <a:lvl1pPr marL="514350" indent="-514350" algn="l" rtl="0" eaLnBrk="0" fontAlgn="base" hangingPunct="0">
        <a:spcBef>
          <a:spcPct val="20000"/>
        </a:spcBef>
        <a:spcAft>
          <a:spcPct val="0"/>
        </a:spcAft>
        <a:buFont typeface="Arial" panose="020B0604020202020204" pitchFamily="34" charset="0"/>
        <a:buChar char="•"/>
        <a:defRPr sz="4800" kern="1200">
          <a:solidFill>
            <a:schemeClr val="tx1"/>
          </a:solidFill>
          <a:latin typeface="+mn-lt"/>
          <a:ea typeface="+mn-ea"/>
          <a:cs typeface="+mn-cs"/>
        </a:defRPr>
      </a:lvl1pPr>
      <a:lvl2pPr marL="1114425" indent="-428625" algn="l"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2pPr>
      <a:lvl3pPr marL="1714500" indent="-342900" algn="l"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mn-ea"/>
          <a:cs typeface="+mn-cs"/>
        </a:defRPr>
      </a:lvl3pPr>
      <a:lvl4pPr marL="24003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4pPr>
      <a:lvl5pPr marL="30861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slideLayout" Target="../slideLayouts/slideLayout63.xml"/><Relationship Id="rId1" Type="http://schemas.openxmlformats.org/officeDocument/2006/relationships/audio" Target="file:///E:\MP3\Nhac%20thieu%20nhi\Thuong%20lam%20thay%20co%20oi%20-%20Jolie%20Quynh%20Anh.mp3"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gif"/></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xmlns="" id="{17F654CC-8AFC-4CD0-A23B-D6261ABF0D25}"/>
              </a:ext>
            </a:extLst>
          </p:cNvPr>
          <p:cNvSpPr>
            <a:spLocks noChangeArrowheads="1"/>
          </p:cNvSpPr>
          <p:nvPr/>
        </p:nvSpPr>
        <p:spPr bwMode="auto">
          <a:xfrm>
            <a:off x="2400301" y="-277727"/>
            <a:ext cx="18473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vi-VN" altLang="en-US" sz="2700">
              <a:solidFill>
                <a:srgbClr val="000000"/>
              </a:solidFill>
              <a:cs typeface="Arial" panose="020B0604020202020204" pitchFamily="34" charset="0"/>
            </a:endParaRPr>
          </a:p>
        </p:txBody>
      </p:sp>
      <p:sp>
        <p:nvSpPr>
          <p:cNvPr id="4099" name="Rectangle 6">
            <a:extLst>
              <a:ext uri="{FF2B5EF4-FFF2-40B4-BE49-F238E27FC236}">
                <a16:creationId xmlns:a16="http://schemas.microsoft.com/office/drawing/2014/main" xmlns="" id="{59B01CEA-AB9C-4F9D-AC42-28A8CCBB54E4}"/>
              </a:ext>
            </a:extLst>
          </p:cNvPr>
          <p:cNvSpPr>
            <a:spLocks noChangeArrowheads="1"/>
          </p:cNvSpPr>
          <p:nvPr/>
        </p:nvSpPr>
        <p:spPr bwMode="auto">
          <a:xfrm>
            <a:off x="2400301" y="-277727"/>
            <a:ext cx="18473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vi-VN" altLang="en-US" sz="2700">
              <a:solidFill>
                <a:srgbClr val="000000"/>
              </a:solidFill>
              <a:cs typeface="Arial" panose="020B0604020202020204" pitchFamily="34" charset="0"/>
            </a:endParaRPr>
          </a:p>
        </p:txBody>
      </p:sp>
      <p:sp>
        <p:nvSpPr>
          <p:cNvPr id="4100" name="Rectangle 9">
            <a:extLst>
              <a:ext uri="{FF2B5EF4-FFF2-40B4-BE49-F238E27FC236}">
                <a16:creationId xmlns:a16="http://schemas.microsoft.com/office/drawing/2014/main" xmlns="" id="{E4779F38-22B9-4E23-B7C6-15731D889D0D}"/>
              </a:ext>
            </a:extLst>
          </p:cNvPr>
          <p:cNvSpPr>
            <a:spLocks noChangeArrowheads="1"/>
          </p:cNvSpPr>
          <p:nvPr/>
        </p:nvSpPr>
        <p:spPr bwMode="auto">
          <a:xfrm>
            <a:off x="2400301" y="-277727"/>
            <a:ext cx="18473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vi-VN" altLang="en-US" sz="2700">
              <a:solidFill>
                <a:srgbClr val="000000"/>
              </a:solidFill>
              <a:cs typeface="Arial" panose="020B0604020202020204" pitchFamily="34" charset="0"/>
            </a:endParaRPr>
          </a:p>
        </p:txBody>
      </p:sp>
      <p:sp>
        <p:nvSpPr>
          <p:cNvPr id="4101" name="Rectangle 12">
            <a:extLst>
              <a:ext uri="{FF2B5EF4-FFF2-40B4-BE49-F238E27FC236}">
                <a16:creationId xmlns:a16="http://schemas.microsoft.com/office/drawing/2014/main" xmlns="" id="{F0C21B8B-3FF9-4BD5-AB20-6161BEDF571F}"/>
              </a:ext>
            </a:extLst>
          </p:cNvPr>
          <p:cNvSpPr>
            <a:spLocks noChangeArrowheads="1"/>
          </p:cNvSpPr>
          <p:nvPr/>
        </p:nvSpPr>
        <p:spPr bwMode="auto">
          <a:xfrm>
            <a:off x="2400301" y="65173"/>
            <a:ext cx="18473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vi-VN" altLang="en-US" sz="2700">
              <a:solidFill>
                <a:srgbClr val="000000"/>
              </a:solidFill>
              <a:cs typeface="Arial" panose="020B0604020202020204" pitchFamily="34" charset="0"/>
            </a:endParaRPr>
          </a:p>
        </p:txBody>
      </p:sp>
      <p:sp>
        <p:nvSpPr>
          <p:cNvPr id="4102" name="Rectangle 15">
            <a:extLst>
              <a:ext uri="{FF2B5EF4-FFF2-40B4-BE49-F238E27FC236}">
                <a16:creationId xmlns:a16="http://schemas.microsoft.com/office/drawing/2014/main" xmlns="" id="{1525EE4C-80F1-4BF9-853E-1EF86FDFB5B1}"/>
              </a:ext>
            </a:extLst>
          </p:cNvPr>
          <p:cNvSpPr>
            <a:spLocks noChangeArrowheads="1"/>
          </p:cNvSpPr>
          <p:nvPr/>
        </p:nvSpPr>
        <p:spPr bwMode="auto">
          <a:xfrm>
            <a:off x="2400301" y="-277727"/>
            <a:ext cx="18473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vi-VN" altLang="en-US" sz="2700">
              <a:solidFill>
                <a:srgbClr val="000000"/>
              </a:solidFill>
              <a:cs typeface="Arial" panose="020B0604020202020204" pitchFamily="34" charset="0"/>
            </a:endParaRPr>
          </a:p>
        </p:txBody>
      </p:sp>
      <p:sp>
        <p:nvSpPr>
          <p:cNvPr id="4103" name="Rectangle 28">
            <a:extLst>
              <a:ext uri="{FF2B5EF4-FFF2-40B4-BE49-F238E27FC236}">
                <a16:creationId xmlns:a16="http://schemas.microsoft.com/office/drawing/2014/main" xmlns="" id="{20301741-B25B-47B6-B935-5C8301EFA089}"/>
              </a:ext>
            </a:extLst>
          </p:cNvPr>
          <p:cNvSpPr>
            <a:spLocks noChangeArrowheads="1"/>
          </p:cNvSpPr>
          <p:nvPr/>
        </p:nvSpPr>
        <p:spPr bwMode="auto">
          <a:xfrm>
            <a:off x="2400301" y="-277727"/>
            <a:ext cx="18473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vi-VN" altLang="en-US" sz="2700">
              <a:solidFill>
                <a:srgbClr val="000000"/>
              </a:solidFill>
              <a:cs typeface="Arial" panose="020B0604020202020204" pitchFamily="34" charset="0"/>
            </a:endParaRPr>
          </a:p>
        </p:txBody>
      </p:sp>
      <p:sp>
        <p:nvSpPr>
          <p:cNvPr id="6" name="Thuong lam thay co oi - Jolie Quynh Anh.mp3">
            <a:hlinkClick r:id="" action="ppaction://media"/>
            <a:extLst>
              <a:ext uri="{FF2B5EF4-FFF2-40B4-BE49-F238E27FC236}">
                <a16:creationId xmlns:a16="http://schemas.microsoft.com/office/drawing/2014/main" xmlns="" id="{3DC83617-BEDB-47E0-9494-DF6A6C991D6F}"/>
              </a:ext>
            </a:extLst>
          </p:cNvPr>
          <p:cNvSpPr>
            <a:spLocks noRot="1" noChangeAspect="1"/>
          </p:cNvSpPr>
          <p:nvPr>
            <a:audioFile r:link="rId1"/>
          </p:nvPr>
        </p:nvSpPr>
        <p:spPr bwMode="auto">
          <a:xfrm>
            <a:off x="-1004888" y="9660732"/>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vi-VN" altLang="en-US" sz="2700">
              <a:solidFill>
                <a:srgbClr val="000000"/>
              </a:solidFill>
              <a:latin typeface="Times New Roman" panose="02020603050405020304" pitchFamily="18" charset="0"/>
              <a:cs typeface="Arial" panose="020B0604020202020204" pitchFamily="34" charset="0"/>
            </a:endParaRPr>
          </a:p>
        </p:txBody>
      </p:sp>
      <p:sp>
        <p:nvSpPr>
          <p:cNvPr id="25" name="TextBox 24">
            <a:extLst>
              <a:ext uri="{FF2B5EF4-FFF2-40B4-BE49-F238E27FC236}">
                <a16:creationId xmlns:a16="http://schemas.microsoft.com/office/drawing/2014/main" xmlns="" id="{032C1F61-AD1A-4853-AA4F-F5ED37FD5B12}"/>
              </a:ext>
            </a:extLst>
          </p:cNvPr>
          <p:cNvSpPr txBox="1"/>
          <p:nvPr/>
        </p:nvSpPr>
        <p:spPr>
          <a:xfrm>
            <a:off x="3600522" y="6152971"/>
            <a:ext cx="11086956" cy="1200329"/>
          </a:xfrm>
          <a:prstGeom prst="rect">
            <a:avLst/>
          </a:prstGeom>
          <a:noFill/>
        </p:spPr>
        <p:txBody>
          <a:bodyPr>
            <a:spAutoFit/>
          </a:bodyPr>
          <a:lstStyle/>
          <a:p>
            <a:pPr algn="ctr" fontAlgn="base">
              <a:spcBef>
                <a:spcPct val="0"/>
              </a:spcBef>
              <a:spcAft>
                <a:spcPct val="0"/>
              </a:spcAft>
              <a:defRPr/>
            </a:pPr>
            <a:r>
              <a:rPr lang="en-US" sz="7200" dirty="0" err="1" smtClean="0">
                <a:solidFill>
                  <a:srgbClr val="FF0000"/>
                </a:solidFill>
                <a:effectLst>
                  <a:glow rad="63500">
                    <a:srgbClr val="C0504D">
                      <a:satMod val="175000"/>
                      <a:alpha val="40000"/>
                    </a:srgbClr>
                  </a:glow>
                </a:effectLst>
                <a:latin typeface="Times New Roman" panose="02020603050405020304" pitchFamily="18" charset="0"/>
                <a:cs typeface="Times New Roman" panose="02020603050405020304" pitchFamily="18" charset="0"/>
              </a:rPr>
              <a:t>Giới</a:t>
            </a:r>
            <a:r>
              <a:rPr lang="en-US" sz="7200" dirty="0" smtClean="0">
                <a:solidFill>
                  <a:srgbClr val="FF0000"/>
                </a:solidFill>
                <a:effectLst>
                  <a:glow rad="63500">
                    <a:srgbClr val="C0504D">
                      <a:satMod val="175000"/>
                      <a:alpha val="40000"/>
                    </a:srgbClr>
                  </a:glow>
                </a:effectLst>
                <a:latin typeface="Times New Roman" panose="02020603050405020304" pitchFamily="18" charset="0"/>
                <a:cs typeface="Times New Roman" panose="02020603050405020304" pitchFamily="18" charset="0"/>
              </a:rPr>
              <a:t> </a:t>
            </a:r>
            <a:r>
              <a:rPr lang="en-US" sz="7200" dirty="0" err="1" smtClean="0">
                <a:solidFill>
                  <a:srgbClr val="FF0000"/>
                </a:solidFill>
                <a:effectLst>
                  <a:glow rad="63500">
                    <a:srgbClr val="C0504D">
                      <a:satMod val="175000"/>
                      <a:alpha val="40000"/>
                    </a:srgbClr>
                  </a:glow>
                </a:effectLst>
                <a:latin typeface="Times New Roman" panose="02020603050405020304" pitchFamily="18" charset="0"/>
                <a:cs typeface="Times New Roman" panose="02020603050405020304" pitchFamily="18" charset="0"/>
              </a:rPr>
              <a:t>thiệu</a:t>
            </a:r>
            <a:r>
              <a:rPr lang="en-US" sz="7200" dirty="0" smtClean="0">
                <a:solidFill>
                  <a:srgbClr val="FF0000"/>
                </a:solidFill>
                <a:effectLst>
                  <a:glow rad="63500">
                    <a:srgbClr val="C0504D">
                      <a:satMod val="175000"/>
                      <a:alpha val="40000"/>
                    </a:srgbClr>
                  </a:glow>
                </a:effectLst>
                <a:latin typeface="Times New Roman" panose="02020603050405020304" pitchFamily="18" charset="0"/>
                <a:cs typeface="Times New Roman" panose="02020603050405020304" pitchFamily="18" charset="0"/>
              </a:rPr>
              <a:t> </a:t>
            </a:r>
            <a:r>
              <a:rPr lang="en-US" sz="7200" dirty="0" err="1" smtClean="0">
                <a:solidFill>
                  <a:srgbClr val="FF0000"/>
                </a:solidFill>
                <a:effectLst>
                  <a:glow rad="63500">
                    <a:srgbClr val="C0504D">
                      <a:satMod val="175000"/>
                      <a:alpha val="40000"/>
                    </a:srgbClr>
                  </a:glow>
                </a:effectLst>
                <a:latin typeface="Times New Roman" panose="02020603050405020304" pitchFamily="18" charset="0"/>
                <a:cs typeface="Times New Roman" panose="02020603050405020304" pitchFamily="18" charset="0"/>
              </a:rPr>
              <a:t>về</a:t>
            </a:r>
            <a:r>
              <a:rPr lang="en-US" sz="7200" dirty="0" smtClean="0">
                <a:solidFill>
                  <a:srgbClr val="FF0000"/>
                </a:solidFill>
                <a:effectLst>
                  <a:glow rad="63500">
                    <a:srgbClr val="C0504D">
                      <a:satMod val="175000"/>
                      <a:alpha val="40000"/>
                    </a:srgbClr>
                  </a:glow>
                </a:effectLst>
                <a:latin typeface="Times New Roman" panose="02020603050405020304" pitchFamily="18" charset="0"/>
                <a:cs typeface="Times New Roman" panose="02020603050405020304" pitchFamily="18" charset="0"/>
              </a:rPr>
              <a:t> </a:t>
            </a:r>
            <a:r>
              <a:rPr lang="en-US" sz="7200" dirty="0" err="1" smtClean="0">
                <a:solidFill>
                  <a:srgbClr val="FF0000"/>
                </a:solidFill>
                <a:effectLst>
                  <a:glow rad="63500">
                    <a:srgbClr val="C0504D">
                      <a:satMod val="175000"/>
                      <a:alpha val="40000"/>
                    </a:srgbClr>
                  </a:glow>
                </a:effectLst>
                <a:latin typeface="Times New Roman" panose="02020603050405020304" pitchFamily="18" charset="0"/>
                <a:cs typeface="Times New Roman" panose="02020603050405020304" pitchFamily="18" charset="0"/>
              </a:rPr>
              <a:t>tổ</a:t>
            </a:r>
            <a:r>
              <a:rPr lang="en-US" sz="7200" dirty="0" smtClean="0">
                <a:solidFill>
                  <a:srgbClr val="FF0000"/>
                </a:solidFill>
                <a:effectLst>
                  <a:glow rad="63500">
                    <a:srgbClr val="C0504D">
                      <a:satMod val="175000"/>
                      <a:alpha val="40000"/>
                    </a:srgbClr>
                  </a:glow>
                </a:effectLst>
                <a:latin typeface="Times New Roman" panose="02020603050405020304" pitchFamily="18" charset="0"/>
                <a:cs typeface="Times New Roman" panose="02020603050405020304" pitchFamily="18" charset="0"/>
              </a:rPr>
              <a:t> </a:t>
            </a:r>
            <a:r>
              <a:rPr lang="en-US" sz="7200" dirty="0" err="1" smtClean="0">
                <a:solidFill>
                  <a:srgbClr val="FF0000"/>
                </a:solidFill>
                <a:effectLst>
                  <a:glow rad="63500">
                    <a:srgbClr val="C0504D">
                      <a:satMod val="175000"/>
                      <a:alpha val="40000"/>
                    </a:srgbClr>
                  </a:glow>
                </a:effectLst>
                <a:latin typeface="Times New Roman" panose="02020603050405020304" pitchFamily="18" charset="0"/>
                <a:cs typeface="Times New Roman" panose="02020603050405020304" pitchFamily="18" charset="0"/>
              </a:rPr>
              <a:t>em</a:t>
            </a:r>
            <a:r>
              <a:rPr lang="en-US" sz="7200" dirty="0" smtClean="0">
                <a:solidFill>
                  <a:srgbClr val="FF0000"/>
                </a:solidFill>
                <a:effectLst>
                  <a:glow rad="63500">
                    <a:srgbClr val="C0504D">
                      <a:satMod val="175000"/>
                      <a:alpha val="40000"/>
                    </a:srgbClr>
                  </a:glow>
                </a:effectLst>
                <a:latin typeface="Times New Roman" panose="02020603050405020304" pitchFamily="18" charset="0"/>
                <a:cs typeface="Times New Roman" panose="02020603050405020304" pitchFamily="18" charset="0"/>
              </a:rPr>
              <a:t>.</a:t>
            </a:r>
            <a:endParaRPr lang="vi-VN" sz="7200" dirty="0">
              <a:solidFill>
                <a:srgbClr val="FF0000"/>
              </a:solidFill>
              <a:effectLst>
                <a:glow rad="63500">
                  <a:srgbClr val="C0504D">
                    <a:satMod val="175000"/>
                    <a:alpha val="40000"/>
                  </a:srgbClr>
                </a:glow>
              </a:effectLst>
              <a:latin typeface="Times New Roman" panose="02020603050405020304" pitchFamily="18" charset="0"/>
              <a:cs typeface="Times New Roman" panose="02020603050405020304" pitchFamily="18" charset="0"/>
            </a:endParaRPr>
          </a:p>
        </p:txBody>
      </p:sp>
      <p:pic>
        <p:nvPicPr>
          <p:cNvPr id="4106" name="Picture 25" descr="C:\Users\acer\Documents\giáo án of bé\hình động 1.gif">
            <a:extLst>
              <a:ext uri="{FF2B5EF4-FFF2-40B4-BE49-F238E27FC236}">
                <a16:creationId xmlns:a16="http://schemas.microsoft.com/office/drawing/2014/main" xmlns="" id="{3BA101A7-0017-4FA9-BF0A-37F2A72AB44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13716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25" descr="C:\Users\acer\Documents\giáo án of bé\hình động 1.gif">
            <a:extLst>
              <a:ext uri="{FF2B5EF4-FFF2-40B4-BE49-F238E27FC236}">
                <a16:creationId xmlns:a16="http://schemas.microsoft.com/office/drawing/2014/main" xmlns="" id="{EBEFE409-B306-474D-9F8D-EE9503EFE7C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2195513" y="5687809"/>
            <a:ext cx="1371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8" name="TextBox 2">
            <a:extLst>
              <a:ext uri="{FF2B5EF4-FFF2-40B4-BE49-F238E27FC236}">
                <a16:creationId xmlns:a16="http://schemas.microsoft.com/office/drawing/2014/main" xmlns="" id="{D33FEB66-5D48-4762-A118-AB576AA16498}"/>
              </a:ext>
            </a:extLst>
          </p:cNvPr>
          <p:cNvSpPr txBox="1">
            <a:spLocks noChangeArrowheads="1"/>
          </p:cNvSpPr>
          <p:nvPr/>
        </p:nvSpPr>
        <p:spPr bwMode="auto">
          <a:xfrm>
            <a:off x="2881313" y="1485900"/>
            <a:ext cx="13030200" cy="38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5400" b="1" dirty="0">
                <a:solidFill>
                  <a:srgbClr val="7030A0"/>
                </a:solidFill>
                <a:latin typeface="Times New Roman" panose="02020603050405020304" pitchFamily="18" charset="0"/>
                <a:cs typeface="Times New Roman" panose="02020603050405020304" pitchFamily="18" charset="0"/>
              </a:rPr>
              <a:t>TRƯỜNG TIỂU HỌC </a:t>
            </a:r>
            <a:r>
              <a:rPr lang="vi-VN" altLang="en-US" sz="5400" b="1" dirty="0" smtClean="0">
                <a:solidFill>
                  <a:srgbClr val="7030A0"/>
                </a:solidFill>
                <a:latin typeface="Times New Roman" panose="02020603050405020304" pitchFamily="18" charset="0"/>
                <a:cs typeface="Times New Roman" panose="02020603050405020304" pitchFamily="18" charset="0"/>
              </a:rPr>
              <a:t>ÁI MỘ A</a:t>
            </a:r>
          </a:p>
          <a:p>
            <a:pPr algn="ctr" fontAlgn="base">
              <a:lnSpc>
                <a:spcPct val="150000"/>
              </a:lnSpc>
              <a:spcBef>
                <a:spcPct val="0"/>
              </a:spcBef>
              <a:spcAft>
                <a:spcPct val="0"/>
              </a:spcAft>
              <a:buFontTx/>
              <a:buNone/>
            </a:pPr>
            <a:r>
              <a:rPr lang="vi-VN" altLang="en-US" sz="5400" b="1" dirty="0" smtClean="0">
                <a:solidFill>
                  <a:srgbClr val="D60093"/>
                </a:solidFill>
                <a:latin typeface="Times New Roman" panose="02020603050405020304" pitchFamily="18" charset="0"/>
                <a:cs typeface="Times New Roman" panose="02020603050405020304" pitchFamily="18" charset="0"/>
              </a:rPr>
              <a:t>Bài giảng điện tử lớp 3</a:t>
            </a:r>
          </a:p>
          <a:p>
            <a:pPr algn="ctr" fontAlgn="base">
              <a:lnSpc>
                <a:spcPct val="150000"/>
              </a:lnSpc>
              <a:spcBef>
                <a:spcPct val="0"/>
              </a:spcBef>
              <a:spcAft>
                <a:spcPct val="0"/>
              </a:spcAft>
              <a:buFontTx/>
              <a:buNone/>
            </a:pPr>
            <a:r>
              <a:rPr lang="vi-VN" altLang="en-US" sz="5400" b="1" dirty="0" smtClean="0">
                <a:solidFill>
                  <a:srgbClr val="D60093"/>
                </a:solidFill>
                <a:latin typeface="Times New Roman" panose="02020603050405020304" pitchFamily="18" charset="0"/>
                <a:cs typeface="Times New Roman" panose="02020603050405020304" pitchFamily="18" charset="0"/>
              </a:rPr>
              <a:t>T</a:t>
            </a:r>
            <a:r>
              <a:rPr lang="en-US" altLang="en-US" sz="5400" b="1" dirty="0" err="1" smtClean="0">
                <a:solidFill>
                  <a:srgbClr val="D60093"/>
                </a:solidFill>
                <a:latin typeface="Times New Roman" panose="02020603050405020304" pitchFamily="18" charset="0"/>
                <a:cs typeface="Times New Roman" panose="02020603050405020304" pitchFamily="18" charset="0"/>
              </a:rPr>
              <a:t>ập</a:t>
            </a:r>
            <a:r>
              <a:rPr lang="en-US" altLang="en-US" sz="5400" b="1" dirty="0" smtClean="0">
                <a:solidFill>
                  <a:srgbClr val="D60093"/>
                </a:solidFill>
                <a:latin typeface="Times New Roman" panose="02020603050405020304" pitchFamily="18" charset="0"/>
                <a:cs typeface="Times New Roman" panose="02020603050405020304" pitchFamily="18" charset="0"/>
              </a:rPr>
              <a:t> </a:t>
            </a:r>
            <a:r>
              <a:rPr lang="en-US" altLang="en-US" sz="5400" b="1" dirty="0" err="1" smtClean="0">
                <a:solidFill>
                  <a:srgbClr val="D60093"/>
                </a:solidFill>
                <a:latin typeface="Times New Roman" panose="02020603050405020304" pitchFamily="18" charset="0"/>
                <a:cs typeface="Times New Roman" panose="02020603050405020304" pitchFamily="18" charset="0"/>
              </a:rPr>
              <a:t>làm</a:t>
            </a:r>
            <a:r>
              <a:rPr lang="en-US" altLang="en-US" sz="5400" b="1" dirty="0" smtClean="0">
                <a:solidFill>
                  <a:srgbClr val="D60093"/>
                </a:solidFill>
                <a:latin typeface="Times New Roman" panose="02020603050405020304" pitchFamily="18" charset="0"/>
                <a:cs typeface="Times New Roman" panose="02020603050405020304" pitchFamily="18" charset="0"/>
              </a:rPr>
              <a:t> </a:t>
            </a:r>
            <a:r>
              <a:rPr lang="en-US" altLang="en-US" sz="5400" b="1" dirty="0" err="1" smtClean="0">
                <a:solidFill>
                  <a:srgbClr val="D60093"/>
                </a:solidFill>
                <a:latin typeface="Times New Roman" panose="02020603050405020304" pitchFamily="18" charset="0"/>
                <a:cs typeface="Times New Roman" panose="02020603050405020304" pitchFamily="18" charset="0"/>
              </a:rPr>
              <a:t>văn</a:t>
            </a:r>
            <a:endParaRPr lang="en-US" altLang="en-US" sz="5400" b="1" dirty="0">
              <a:solidFill>
                <a:srgbClr val="D6009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20228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2965036"/>
            <a:ext cx="15011400" cy="2123658"/>
          </a:xfrm>
          <a:prstGeom prst="rect">
            <a:avLst/>
          </a:prstGeom>
        </p:spPr>
        <p:txBody>
          <a:bodyPr wrap="square">
            <a:spAutoFit/>
          </a:bodyPr>
          <a:lstStyle/>
          <a:p>
            <a:r>
              <a:rPr lang="vi-VN" sz="4400" dirty="0">
                <a:solidFill>
                  <a:srgbClr val="212529"/>
                </a:solidFill>
                <a:latin typeface="Times New Roman" panose="02020603050405020304" pitchFamily="18" charset="0"/>
                <a:cs typeface="Times New Roman" panose="02020603050405020304" pitchFamily="18" charset="0"/>
              </a:rPr>
              <a:t>Bạn bè là nghĩa tương thân.</a:t>
            </a:r>
            <a:r>
              <a:rPr lang="vi-VN" sz="4400" dirty="0">
                <a:latin typeface="Times New Roman" panose="02020603050405020304" pitchFamily="18" charset="0"/>
                <a:cs typeface="Times New Roman" panose="02020603050405020304" pitchFamily="18" charset="0"/>
              </a:rPr>
              <a:t/>
            </a:r>
            <a:br>
              <a:rPr lang="vi-VN" sz="4400" dirty="0">
                <a:latin typeface="Times New Roman" panose="02020603050405020304" pitchFamily="18" charset="0"/>
                <a:cs typeface="Times New Roman" panose="02020603050405020304" pitchFamily="18" charset="0"/>
              </a:rPr>
            </a:br>
            <a:r>
              <a:rPr lang="vi-VN" sz="4400" dirty="0">
                <a:solidFill>
                  <a:srgbClr val="212529"/>
                </a:solidFill>
                <a:latin typeface="Times New Roman" panose="02020603050405020304" pitchFamily="18" charset="0"/>
                <a:cs typeface="Times New Roman" panose="02020603050405020304" pitchFamily="18" charset="0"/>
              </a:rPr>
              <a:t>Khó khăn, thuận lợi ân cần có nhau.</a:t>
            </a:r>
            <a:r>
              <a:rPr lang="vi-VN" sz="4400" dirty="0">
                <a:latin typeface="Times New Roman" panose="02020603050405020304" pitchFamily="18" charset="0"/>
                <a:cs typeface="Times New Roman" panose="02020603050405020304" pitchFamily="18" charset="0"/>
              </a:rPr>
              <a:t/>
            </a:r>
            <a:br>
              <a:rPr lang="vi-VN" sz="4400" dirty="0">
                <a:latin typeface="Times New Roman" panose="02020603050405020304" pitchFamily="18" charset="0"/>
                <a:cs typeface="Times New Roman" panose="02020603050405020304" pitchFamily="18" charset="0"/>
              </a:rPr>
            </a:br>
            <a:endParaRPr lang="en-US" sz="4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133600" y="2079453"/>
            <a:ext cx="6397905" cy="769441"/>
          </a:xfrm>
          <a:prstGeom prst="rect">
            <a:avLst/>
          </a:prstGeom>
          <a:noFill/>
        </p:spPr>
        <p:txBody>
          <a:bodyPr wrap="none" rtlCol="0">
            <a:spAutoFit/>
          </a:bodyPr>
          <a:lstStyle/>
          <a:p>
            <a:r>
              <a:rPr lang="en-US" sz="4400" dirty="0">
                <a:ln>
                  <a:solidFill>
                    <a:srgbClr val="00B050"/>
                  </a:solidFill>
                </a:ln>
                <a:solidFill>
                  <a:srgbClr val="00B050"/>
                </a:solidFill>
                <a:latin typeface="Times New Roman" panose="02020603050405020304" pitchFamily="18" charset="0"/>
                <a:cs typeface="Times New Roman" panose="02020603050405020304" pitchFamily="18" charset="0"/>
              </a:rPr>
              <a:t>Ca </a:t>
            </a:r>
            <a:r>
              <a:rPr lang="en-US" sz="4400" dirty="0" err="1">
                <a:ln>
                  <a:solidFill>
                    <a:srgbClr val="00B050"/>
                  </a:solidFill>
                </a:ln>
                <a:solidFill>
                  <a:srgbClr val="00B050"/>
                </a:solidFill>
                <a:latin typeface="Times New Roman" panose="02020603050405020304" pitchFamily="18" charset="0"/>
                <a:cs typeface="Times New Roman" panose="02020603050405020304" pitchFamily="18" charset="0"/>
              </a:rPr>
              <a:t>dao</a:t>
            </a:r>
            <a:r>
              <a:rPr lang="en-US" sz="4400" dirty="0">
                <a:ln>
                  <a:solidFill>
                    <a:srgbClr val="00B050"/>
                  </a:solidFill>
                </a:ln>
                <a:solidFill>
                  <a:srgbClr val="00B050"/>
                </a:solidFill>
                <a:latin typeface="Times New Roman" panose="02020603050405020304" pitchFamily="18" charset="0"/>
                <a:cs typeface="Times New Roman" panose="02020603050405020304" pitchFamily="18" charset="0"/>
              </a:rPr>
              <a:t>, </a:t>
            </a:r>
            <a:r>
              <a:rPr lang="en-US" sz="4400" dirty="0" err="1">
                <a:ln>
                  <a:solidFill>
                    <a:srgbClr val="00B050"/>
                  </a:solidFill>
                </a:ln>
                <a:solidFill>
                  <a:srgbClr val="00B050"/>
                </a:solidFill>
                <a:latin typeface="Times New Roman" panose="02020603050405020304" pitchFamily="18" charset="0"/>
                <a:cs typeface="Times New Roman" panose="02020603050405020304" pitchFamily="18" charset="0"/>
              </a:rPr>
              <a:t>tục</a:t>
            </a:r>
            <a:r>
              <a:rPr lang="en-US" sz="4400" dirty="0">
                <a:ln>
                  <a:solidFill>
                    <a:srgbClr val="00B050"/>
                  </a:solidFill>
                </a:ln>
                <a:solidFill>
                  <a:srgbClr val="00B050"/>
                </a:solidFill>
                <a:latin typeface="Times New Roman" panose="02020603050405020304" pitchFamily="18" charset="0"/>
                <a:cs typeface="Times New Roman" panose="02020603050405020304" pitchFamily="18" charset="0"/>
              </a:rPr>
              <a:t> </a:t>
            </a:r>
            <a:r>
              <a:rPr lang="en-US" sz="4400" dirty="0" err="1">
                <a:ln>
                  <a:solidFill>
                    <a:srgbClr val="00B050"/>
                  </a:solidFill>
                </a:ln>
                <a:solidFill>
                  <a:srgbClr val="00B050"/>
                </a:solidFill>
                <a:latin typeface="Times New Roman" panose="02020603050405020304" pitchFamily="18" charset="0"/>
                <a:cs typeface="Times New Roman" panose="02020603050405020304" pitchFamily="18" charset="0"/>
              </a:rPr>
              <a:t>ngữ</a:t>
            </a:r>
            <a:r>
              <a:rPr lang="en-US" sz="4400" dirty="0">
                <a:ln>
                  <a:solidFill>
                    <a:srgbClr val="00B050"/>
                  </a:solidFill>
                </a:ln>
                <a:solidFill>
                  <a:srgbClr val="00B050"/>
                </a:solidFill>
                <a:latin typeface="Times New Roman" panose="02020603050405020304" pitchFamily="18" charset="0"/>
                <a:cs typeface="Times New Roman" panose="02020603050405020304" pitchFamily="18" charset="0"/>
              </a:rPr>
              <a:t> </a:t>
            </a:r>
            <a:r>
              <a:rPr lang="en-US" sz="4400" dirty="0" err="1">
                <a:ln>
                  <a:solidFill>
                    <a:srgbClr val="00B050"/>
                  </a:solidFill>
                </a:ln>
                <a:solidFill>
                  <a:srgbClr val="00B050"/>
                </a:solidFill>
                <a:latin typeface="Times New Roman" panose="02020603050405020304" pitchFamily="18" charset="0"/>
                <a:cs typeface="Times New Roman" panose="02020603050405020304" pitchFamily="18" charset="0"/>
              </a:rPr>
              <a:t>về</a:t>
            </a:r>
            <a:r>
              <a:rPr lang="en-US" sz="4400" dirty="0">
                <a:ln>
                  <a:solidFill>
                    <a:srgbClr val="00B050"/>
                  </a:solidFill>
                </a:ln>
                <a:solidFill>
                  <a:srgbClr val="00B050"/>
                </a:solidFill>
                <a:latin typeface="Times New Roman" panose="02020603050405020304" pitchFamily="18" charset="0"/>
                <a:cs typeface="Times New Roman" panose="02020603050405020304" pitchFamily="18" charset="0"/>
              </a:rPr>
              <a:t> </a:t>
            </a:r>
            <a:r>
              <a:rPr lang="en-US" sz="4400" dirty="0" err="1">
                <a:ln>
                  <a:solidFill>
                    <a:srgbClr val="00B050"/>
                  </a:solidFill>
                </a:ln>
                <a:solidFill>
                  <a:srgbClr val="00B050"/>
                </a:solidFill>
                <a:latin typeface="Times New Roman" panose="02020603050405020304" pitchFamily="18" charset="0"/>
                <a:cs typeface="Times New Roman" panose="02020603050405020304" pitchFamily="18" charset="0"/>
              </a:rPr>
              <a:t>tình</a:t>
            </a:r>
            <a:r>
              <a:rPr lang="en-US" sz="4400" dirty="0">
                <a:ln>
                  <a:solidFill>
                    <a:srgbClr val="00B050"/>
                  </a:solidFill>
                </a:ln>
                <a:solidFill>
                  <a:srgbClr val="00B050"/>
                </a:solidFill>
                <a:latin typeface="Times New Roman" panose="02020603050405020304" pitchFamily="18" charset="0"/>
                <a:cs typeface="Times New Roman" panose="02020603050405020304" pitchFamily="18" charset="0"/>
              </a:rPr>
              <a:t> </a:t>
            </a:r>
            <a:r>
              <a:rPr lang="en-US" sz="4400" dirty="0" err="1">
                <a:ln>
                  <a:solidFill>
                    <a:srgbClr val="00B050"/>
                  </a:solidFill>
                </a:ln>
                <a:solidFill>
                  <a:srgbClr val="00B050"/>
                </a:solidFill>
                <a:latin typeface="Times New Roman" panose="02020603050405020304" pitchFamily="18" charset="0"/>
                <a:cs typeface="Times New Roman" panose="02020603050405020304" pitchFamily="18" charset="0"/>
              </a:rPr>
              <a:t>bạn</a:t>
            </a:r>
            <a:endParaRPr lang="en-US" sz="4400" dirty="0">
              <a:ln>
                <a:solidFill>
                  <a:srgbClr val="00B050"/>
                </a:solidFill>
              </a:ln>
              <a:solidFill>
                <a:srgbClr val="00B050"/>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5972497" y="-157717"/>
            <a:ext cx="5809604" cy="2121028"/>
            <a:chOff x="5972497" y="-157717"/>
            <a:chExt cx="5809604" cy="2121028"/>
          </a:xfrm>
        </p:grpSpPr>
        <p:sp>
          <p:nvSpPr>
            <p:cNvPr id="2" name="Rectangle 1"/>
            <p:cNvSpPr/>
            <p:nvPr/>
          </p:nvSpPr>
          <p:spPr>
            <a:xfrm>
              <a:off x="7013648" y="-157717"/>
              <a:ext cx="3727303" cy="1107996"/>
            </a:xfrm>
            <a:prstGeom prst="rect">
              <a:avLst/>
            </a:prstGeom>
          </p:spPr>
          <p:txBody>
            <a:bodyPr wrap="none">
              <a:spAutoFit/>
            </a:bodyPr>
            <a:lstStyle/>
            <a:p>
              <a:pPr lvl="0" algn="ctr">
                <a:lnSpc>
                  <a:spcPct val="150000"/>
                </a:lnSpc>
                <a:defRPr/>
              </a:pPr>
              <a:r>
                <a:rPr lang="en-US" sz="4400" b="1" dirty="0" err="1">
                  <a:solidFill>
                    <a:prstClr val="black"/>
                  </a:solidFill>
                  <a:latin typeface="HP001 4 hàng" panose="020B0603050302020204" pitchFamily="34" charset="0"/>
                </a:rPr>
                <a:t>Tập</a:t>
              </a:r>
              <a:r>
                <a:rPr lang="en-US" sz="4400" b="1" dirty="0">
                  <a:solidFill>
                    <a:prstClr val="black"/>
                  </a:solidFill>
                  <a:latin typeface="HP001 4 hàng" panose="020B0603050302020204" pitchFamily="34" charset="0"/>
                </a:rPr>
                <a:t> </a:t>
              </a:r>
              <a:r>
                <a:rPr lang="en-US" sz="4400" b="1" dirty="0" err="1">
                  <a:solidFill>
                    <a:prstClr val="black"/>
                  </a:solidFill>
                  <a:latin typeface="HP001 4 hàng" panose="020B0603050302020204" pitchFamily="34" charset="0"/>
                </a:rPr>
                <a:t>làm</a:t>
              </a:r>
              <a:r>
                <a:rPr lang="en-US" sz="4400" b="1" dirty="0">
                  <a:solidFill>
                    <a:prstClr val="black"/>
                  </a:solidFill>
                  <a:latin typeface="HP001 4 hàng" panose="020B0603050302020204" pitchFamily="34" charset="0"/>
                </a:rPr>
                <a:t> </a:t>
              </a:r>
              <a:r>
                <a:rPr lang="en-US" sz="4400" b="1" dirty="0" err="1">
                  <a:solidFill>
                    <a:prstClr val="black"/>
                  </a:solidFill>
                  <a:latin typeface="HP001 4 hàng" panose="020B0603050302020204" pitchFamily="34" charset="0"/>
                </a:rPr>
                <a:t>văn</a:t>
              </a:r>
              <a:endParaRPr lang="en-US" sz="4400" b="1" dirty="0">
                <a:solidFill>
                  <a:prstClr val="black"/>
                </a:solidFill>
                <a:latin typeface="HP001 4 hàng" panose="020B0603050302020204" pitchFamily="34" charset="0"/>
              </a:endParaRPr>
            </a:p>
          </p:txBody>
        </p:sp>
        <p:sp>
          <p:nvSpPr>
            <p:cNvPr id="7" name="Rectangle 6"/>
            <p:cNvSpPr/>
            <p:nvPr/>
          </p:nvSpPr>
          <p:spPr>
            <a:xfrm>
              <a:off x="5972497" y="624483"/>
              <a:ext cx="5809604" cy="1338828"/>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err="1">
                  <a:ln>
                    <a:solidFill>
                      <a:srgbClr val="FF0000"/>
                    </a:solidFill>
                  </a:ln>
                  <a:solidFill>
                    <a:srgbClr val="FF0000"/>
                  </a:solidFill>
                  <a:effectLst/>
                  <a:uLnTx/>
                  <a:uFillTx/>
                  <a:latin typeface="HP001 4 hàng" panose="020B0603050302020204" pitchFamily="34" charset="0"/>
                  <a:ea typeface="+mn-ea"/>
                  <a:cs typeface="+mn-cs"/>
                </a:rPr>
                <a:t>Giƞ</a:t>
              </a:r>
              <a:r>
                <a:rPr kumimoji="0" lang="en-US" sz="5400" b="1" i="0" u="none" strike="noStrike" kern="1200" cap="none" spc="0" normalizeH="0" baseline="0" noProof="0" dirty="0">
                  <a:ln>
                    <a:solidFill>
                      <a:srgbClr val="FF0000"/>
                    </a:solidFill>
                  </a:ln>
                  <a:solidFill>
                    <a:srgbClr val="FF0000"/>
                  </a:solidFill>
                  <a:effectLst/>
                  <a:uLnTx/>
                  <a:uFillTx/>
                  <a:latin typeface="HP001 4 hàng" panose="020B0603050302020204" pitchFamily="34" charset="0"/>
                  <a:ea typeface="+mn-ea"/>
                  <a:cs typeface="+mn-cs"/>
                </a:rPr>
                <a:t> </a:t>
              </a:r>
              <a:r>
                <a:rPr kumimoji="0" lang="en-US" sz="5400" b="1" i="0" u="none" strike="noStrike" kern="1200" cap="none" spc="0" normalizeH="0" baseline="0" noProof="0" dirty="0" err="1">
                  <a:ln>
                    <a:solidFill>
                      <a:srgbClr val="FF0000"/>
                    </a:solidFill>
                  </a:ln>
                  <a:solidFill>
                    <a:srgbClr val="FF0000"/>
                  </a:solidFill>
                  <a:effectLst/>
                  <a:uLnTx/>
                  <a:uFillTx/>
                  <a:latin typeface="HP001 4 hàng" panose="020B0603050302020204" pitchFamily="34" charset="0"/>
                  <a:ea typeface="+mn-ea"/>
                  <a:cs typeface="+mn-cs"/>
                </a:rPr>
                <a:t>thiệu</a:t>
              </a:r>
              <a:r>
                <a:rPr kumimoji="0" lang="en-US" sz="5400" b="1" i="0" u="none" strike="noStrike" kern="1200" cap="none" spc="0" normalizeH="0" baseline="0" noProof="0" dirty="0">
                  <a:ln>
                    <a:solidFill>
                      <a:srgbClr val="FF0000"/>
                    </a:solidFill>
                  </a:ln>
                  <a:solidFill>
                    <a:srgbClr val="FF0000"/>
                  </a:solidFill>
                  <a:effectLst/>
                  <a:uLnTx/>
                  <a:uFillTx/>
                  <a:latin typeface="HP001 4 hàng" panose="020B0603050302020204" pitchFamily="34" charset="0"/>
                  <a:ea typeface="+mn-ea"/>
                  <a:cs typeface="+mn-cs"/>
                </a:rPr>
                <a:t> </a:t>
              </a:r>
              <a:r>
                <a:rPr kumimoji="0" lang="en-US" sz="5400" b="1" i="0" u="none" strike="noStrike" kern="1200" cap="none" spc="0" normalizeH="0" baseline="0" noProof="0" dirty="0" err="1">
                  <a:ln>
                    <a:solidFill>
                      <a:srgbClr val="FF0000"/>
                    </a:solidFill>
                  </a:ln>
                  <a:solidFill>
                    <a:srgbClr val="FF0000"/>
                  </a:solidFill>
                  <a:effectLst/>
                  <a:uLnTx/>
                  <a:uFillTx/>
                  <a:latin typeface="HP001 4 hàng" panose="020B0603050302020204" pitchFamily="34" charset="0"/>
                  <a:ea typeface="+mn-ea"/>
                  <a:cs typeface="+mn-cs"/>
                </a:rPr>
                <a:t>về</a:t>
              </a:r>
              <a:r>
                <a:rPr kumimoji="0" lang="en-US" sz="5400" b="1" i="0" u="none" strike="noStrike" kern="1200" cap="none" spc="0" normalizeH="0" baseline="0" noProof="0" dirty="0">
                  <a:ln>
                    <a:solidFill>
                      <a:srgbClr val="FF0000"/>
                    </a:solidFill>
                  </a:ln>
                  <a:solidFill>
                    <a:srgbClr val="FF0000"/>
                  </a:solidFill>
                  <a:effectLst/>
                  <a:uLnTx/>
                  <a:uFillTx/>
                  <a:latin typeface="HP001 4 hàng" panose="020B0603050302020204" pitchFamily="34" charset="0"/>
                  <a:ea typeface="+mn-ea"/>
                  <a:cs typeface="+mn-cs"/>
                </a:rPr>
                <a:t> </a:t>
              </a:r>
              <a:r>
                <a:rPr kumimoji="0" lang="en-US" sz="5400" b="1" i="0" u="none" strike="noStrike" kern="1200" cap="none" spc="0" normalizeH="0" baseline="0" noProof="0" dirty="0" err="1">
                  <a:ln>
                    <a:solidFill>
                      <a:srgbClr val="FF0000"/>
                    </a:solidFill>
                  </a:ln>
                  <a:solidFill>
                    <a:srgbClr val="FF0000"/>
                  </a:solidFill>
                  <a:effectLst/>
                  <a:uLnTx/>
                  <a:uFillTx/>
                  <a:latin typeface="HP001 4 hàng" panose="020B0603050302020204" pitchFamily="34" charset="0"/>
                  <a:ea typeface="+mn-ea"/>
                  <a:cs typeface="+mn-cs"/>
                </a:rPr>
                <a:t>tổ</a:t>
              </a:r>
              <a:r>
                <a:rPr kumimoji="0" lang="en-US" sz="5400" b="1" i="0" u="none" strike="noStrike" kern="1200" cap="none" spc="0" normalizeH="0" baseline="0" noProof="0" dirty="0">
                  <a:ln>
                    <a:solidFill>
                      <a:srgbClr val="FF0000"/>
                    </a:solidFill>
                  </a:ln>
                  <a:solidFill>
                    <a:srgbClr val="FF0000"/>
                  </a:solidFill>
                  <a:effectLst/>
                  <a:uLnTx/>
                  <a:uFillTx/>
                  <a:latin typeface="HP001 4 hàng" panose="020B0603050302020204" pitchFamily="34" charset="0"/>
                  <a:ea typeface="+mn-ea"/>
                  <a:cs typeface="+mn-cs"/>
                </a:rPr>
                <a:t> </a:t>
              </a:r>
              <a:r>
                <a:rPr kumimoji="0" lang="en-US" sz="5400" b="1" i="0" u="none" strike="noStrike" kern="1200" cap="none" spc="0" normalizeH="0" baseline="0" noProof="0" dirty="0" err="1">
                  <a:ln>
                    <a:solidFill>
                      <a:srgbClr val="FF0000"/>
                    </a:solidFill>
                  </a:ln>
                  <a:solidFill>
                    <a:srgbClr val="FF0000"/>
                  </a:solidFill>
                  <a:effectLst/>
                  <a:uLnTx/>
                  <a:uFillTx/>
                  <a:latin typeface="HP001 4 hàng" panose="020B0603050302020204" pitchFamily="34" charset="0"/>
                  <a:cs typeface="+mn-cs"/>
                </a:rPr>
                <a:t>em</a:t>
              </a:r>
              <a:endParaRPr kumimoji="0" lang="en-US" altLang="zh-CN" sz="5400" b="1" i="0" u="none" strike="noStrike" kern="1200" cap="none" spc="0" normalizeH="0" baseline="0" noProof="0" dirty="0">
                <a:ln>
                  <a:solidFill>
                    <a:srgbClr val="FF0000"/>
                  </a:solidFill>
                </a:ln>
                <a:solidFill>
                  <a:srgbClr val="FF0000"/>
                </a:solidFill>
                <a:effectLst/>
                <a:uLnTx/>
                <a:uFillTx/>
                <a:latin typeface="HP001 4 hàng" panose="020B0603050302020204" pitchFamily="34" charset="0"/>
                <a:ea typeface="叶根友微刚细赞" panose="03000509000000000000" charset="-122"/>
                <a:cs typeface="+mn-cs"/>
              </a:endParaRPr>
            </a:p>
          </p:txBody>
        </p:sp>
      </p:grpSp>
      <p:pic>
        <p:nvPicPr>
          <p:cNvPr id="3" name="Picture 2"/>
          <p:cNvPicPr>
            <a:picLocks noChangeAspect="1"/>
          </p:cNvPicPr>
          <p:nvPr/>
        </p:nvPicPr>
        <p:blipFill>
          <a:blip r:embed="rId3"/>
          <a:stretch>
            <a:fillRect/>
          </a:stretch>
        </p:blipFill>
        <p:spPr>
          <a:xfrm>
            <a:off x="0" y="4762500"/>
            <a:ext cx="5972497" cy="4922861"/>
          </a:xfrm>
          <a:prstGeom prst="rect">
            <a:avLst/>
          </a:prstGeom>
        </p:spPr>
      </p:pic>
      <p:pic>
        <p:nvPicPr>
          <p:cNvPr id="8" name="Picture 7"/>
          <p:cNvPicPr>
            <a:picLocks noChangeAspect="1"/>
          </p:cNvPicPr>
          <p:nvPr/>
        </p:nvPicPr>
        <p:blipFill>
          <a:blip r:embed="rId4"/>
          <a:stretch>
            <a:fillRect/>
          </a:stretch>
        </p:blipFill>
        <p:spPr>
          <a:xfrm>
            <a:off x="5972497" y="4762500"/>
            <a:ext cx="5796157" cy="4922861"/>
          </a:xfrm>
          <a:prstGeom prst="rect">
            <a:avLst/>
          </a:prstGeom>
        </p:spPr>
      </p:pic>
      <p:pic>
        <p:nvPicPr>
          <p:cNvPr id="9" name="Picture 8"/>
          <p:cNvPicPr>
            <a:picLocks noChangeAspect="1"/>
          </p:cNvPicPr>
          <p:nvPr/>
        </p:nvPicPr>
        <p:blipFill>
          <a:blip r:embed="rId5"/>
          <a:stretch>
            <a:fillRect/>
          </a:stretch>
        </p:blipFill>
        <p:spPr>
          <a:xfrm>
            <a:off x="11768654" y="4762500"/>
            <a:ext cx="6418996" cy="4922861"/>
          </a:xfrm>
          <a:prstGeom prst="rect">
            <a:avLst/>
          </a:prstGeom>
        </p:spPr>
      </p:pic>
      <p:pic>
        <p:nvPicPr>
          <p:cNvPr id="11" name="图片 41994" descr="1-37"/>
          <p:cNvPicPr>
            <a:picLocks noChangeAspect="1"/>
          </p:cNvPicPr>
          <p:nvPr/>
        </p:nvPicPr>
        <p:blipFill>
          <a:blip r:embed="rId6"/>
          <a:stretch>
            <a:fillRect/>
          </a:stretch>
        </p:blipFill>
        <p:spPr>
          <a:xfrm>
            <a:off x="15240000" y="-157717"/>
            <a:ext cx="3048000" cy="3006611"/>
          </a:xfrm>
          <a:prstGeom prst="rect">
            <a:avLst/>
          </a:prstGeom>
          <a:noFill/>
          <a:ln w="9525">
            <a:noFill/>
          </a:ln>
        </p:spPr>
      </p:pic>
    </p:spTree>
    <p:extLst>
      <p:ext uri="{BB962C8B-B14F-4D97-AF65-F5344CB8AC3E}">
        <p14:creationId xmlns:p14="http://schemas.microsoft.com/office/powerpoint/2010/main" val="11938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892725F-A7BE-41A1-9DE3-8A0CBE1B5966}"/>
              </a:ext>
            </a:extLst>
          </p:cNvPr>
          <p:cNvSpPr/>
          <p:nvPr/>
        </p:nvSpPr>
        <p:spPr>
          <a:xfrm>
            <a:off x="5638800" y="1333500"/>
            <a:ext cx="5283166" cy="1569660"/>
          </a:xfrm>
          <a:prstGeom prst="rect">
            <a:avLst/>
          </a:prstGeom>
          <a:no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err="1">
                <a:ln w="22225">
                  <a:solidFill>
                    <a:srgbClr val="0070C0"/>
                  </a:solidFill>
                  <a:prstDash val="solid"/>
                </a:ln>
                <a:solidFill>
                  <a:srgbClr val="FFFF00"/>
                </a:solidFill>
                <a:latin typeface="Times New Roman" panose="02020603050405020304" pitchFamily="18" charset="0"/>
                <a:cs typeface="Times New Roman" panose="02020603050405020304" pitchFamily="18" charset="0"/>
              </a:rPr>
              <a:t>Dặn</a:t>
            </a:r>
            <a:r>
              <a:rPr lang="en-US" sz="9600" b="1" dirty="0">
                <a:ln w="22225">
                  <a:solidFill>
                    <a:srgbClr val="0070C0"/>
                  </a:solidFill>
                  <a:prstDash val="solid"/>
                </a:ln>
                <a:solidFill>
                  <a:srgbClr val="FFFF00"/>
                </a:solidFill>
                <a:latin typeface="Times New Roman" panose="02020603050405020304" pitchFamily="18" charset="0"/>
                <a:cs typeface="Times New Roman" panose="02020603050405020304" pitchFamily="18" charset="0"/>
              </a:rPr>
              <a:t> </a:t>
            </a:r>
            <a:r>
              <a:rPr lang="en-US" sz="9600" b="1" dirty="0" err="1">
                <a:ln w="22225">
                  <a:solidFill>
                    <a:srgbClr val="0070C0"/>
                  </a:solidFill>
                  <a:prstDash val="solid"/>
                </a:ln>
                <a:solidFill>
                  <a:srgbClr val="FFFF00"/>
                </a:solidFill>
                <a:latin typeface="Times New Roman" panose="02020603050405020304" pitchFamily="18" charset="0"/>
                <a:cs typeface="Times New Roman" panose="02020603050405020304" pitchFamily="18" charset="0"/>
              </a:rPr>
              <a:t>dò</a:t>
            </a:r>
            <a:endParaRPr kumimoji="0" lang="en-US" sz="9600" b="1" i="0" u="none" strike="noStrike" kern="1200" cap="none" spc="0" normalizeH="0" baseline="0" noProof="0" dirty="0">
              <a:ln w="22225">
                <a:solidFill>
                  <a:srgbClr val="0070C0"/>
                </a:solidFill>
                <a:prstDash val="solid"/>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 name="TextBox 3"/>
          <p:cNvSpPr txBox="1"/>
          <p:nvPr/>
        </p:nvSpPr>
        <p:spPr>
          <a:xfrm>
            <a:off x="457200" y="3250592"/>
            <a:ext cx="7813357" cy="1015663"/>
          </a:xfrm>
          <a:prstGeom prst="rect">
            <a:avLst/>
          </a:prstGeom>
          <a:noFill/>
        </p:spPr>
        <p:txBody>
          <a:bodyPr wrap="none" rtlCol="0">
            <a:spAutoFit/>
          </a:bodyPr>
          <a:lstStyle/>
          <a:p>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Hoàn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thành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bài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vở</a:t>
            </a:r>
            <a:r>
              <a:rPr lang="en-US" sz="6000" dirty="0">
                <a:latin typeface="Times New Roman" panose="02020603050405020304" pitchFamily="18" charset="0"/>
                <a:cs typeface="Times New Roman" panose="02020603050405020304" pitchFamily="18" charset="0"/>
              </a:rPr>
              <a:t>.</a:t>
            </a:r>
          </a:p>
        </p:txBody>
      </p:sp>
      <p:sp>
        <p:nvSpPr>
          <p:cNvPr id="5" name="Rectangle 4"/>
          <p:cNvSpPr/>
          <p:nvPr/>
        </p:nvSpPr>
        <p:spPr>
          <a:xfrm>
            <a:off x="457200" y="4613687"/>
            <a:ext cx="16152179" cy="1938992"/>
          </a:xfrm>
          <a:prstGeom prst="rect">
            <a:avLst/>
          </a:prstGeom>
        </p:spPr>
        <p:txBody>
          <a:bodyPr wrap="none">
            <a:spAutoFit/>
          </a:bodyPr>
          <a:lstStyle/>
          <a:p>
            <a:pPr marL="571500" indent="-571500">
              <a:buFontTx/>
              <a:buChar char="-"/>
            </a:pPr>
            <a:r>
              <a:rPr lang="en-US" sz="6000" dirty="0" err="1">
                <a:latin typeface="Times New Roman" panose="02020603050405020304" pitchFamily="18" charset="0"/>
                <a:cs typeface="Times New Roman" panose="02020603050405020304" pitchFamily="18" charset="0"/>
              </a:rPr>
              <a:t>Chuẩn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bị</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tiết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tập</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văn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tuần</a:t>
            </a:r>
            <a:r>
              <a:rPr lang="en-US" sz="6000" dirty="0">
                <a:latin typeface="Times New Roman" panose="02020603050405020304" pitchFamily="18" charset="0"/>
                <a:cs typeface="Times New Roman" panose="02020603050405020304" pitchFamily="18" charset="0"/>
              </a:rPr>
              <a:t> 16: </a:t>
            </a:r>
            <a:r>
              <a:rPr lang="en-US" sz="6000" dirty="0" err="1">
                <a:latin typeface="Times New Roman" panose="02020603050405020304" pitchFamily="18" charset="0"/>
                <a:cs typeface="Times New Roman" panose="02020603050405020304" pitchFamily="18" charset="0"/>
              </a:rPr>
              <a:t>Kể</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những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điều</a:t>
            </a:r>
            <a:r>
              <a:rPr lang="en-US" sz="6000" dirty="0">
                <a:latin typeface="Times New Roman" panose="02020603050405020304" pitchFamily="18" charset="0"/>
                <a:cs typeface="Times New Roman" panose="02020603050405020304" pitchFamily="18" charset="0"/>
              </a:rPr>
              <a:t> </a:t>
            </a:r>
          </a:p>
          <a:p>
            <a:r>
              <a:rPr lang="en-US" sz="6000" dirty="0" err="1">
                <a:latin typeface="Times New Roman" panose="02020603050405020304" pitchFamily="18" charset="0"/>
                <a:cs typeface="Times New Roman" panose="02020603050405020304" pitchFamily="18" charset="0"/>
              </a:rPr>
              <a:t>em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biết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về</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thôn</a:t>
            </a:r>
            <a:r>
              <a:rPr lang="en-US" sz="6000" dirty="0">
                <a:latin typeface="Times New Roman" panose="02020603050405020304" pitchFamily="18" charset="0"/>
                <a:cs typeface="Times New Roman" panose="02020603050405020304" pitchFamily="18" charset="0"/>
              </a:rPr>
              <a:t>, ( </a:t>
            </a:r>
            <a:r>
              <a:rPr lang="en-US" sz="6000" dirty="0" err="1">
                <a:latin typeface="Times New Roman" panose="02020603050405020304" pitchFamily="18" charset="0"/>
                <a:cs typeface="Times New Roman" panose="02020603050405020304" pitchFamily="18" charset="0"/>
              </a:rPr>
              <a:t>hoặc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thành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thị</a:t>
            </a:r>
            <a:r>
              <a:rPr lang="en-US" sz="6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089453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9AA008F-DEBD-4297-9F57-9E2A1A286228}"/>
              </a:ext>
            </a:extLst>
          </p:cNvPr>
          <p:cNvSpPr/>
          <p:nvPr/>
        </p:nvSpPr>
        <p:spPr>
          <a:xfrm>
            <a:off x="1595335" y="3966908"/>
            <a:ext cx="15097338" cy="3185487"/>
          </a:xfrm>
          <a:prstGeom prst="rect">
            <a:avLst/>
          </a:prstGeom>
          <a:noFill/>
        </p:spPr>
        <p:txBody>
          <a:bodyPr wrap="none" lIns="137160" tIns="68580" rIns="137160" bIns="68580">
            <a:spAutoFit/>
          </a:bodyPr>
          <a:lstStyle/>
          <a:p>
            <a:pPr algn="ctr" defTabSz="1371600"/>
            <a:r>
              <a:rPr lang="en-US" sz="9900" b="1" dirty="0" err="1">
                <a:ln w="6600">
                  <a:solidFill>
                    <a:srgbClr val="FF0000"/>
                  </a:solidFill>
                  <a:prstDash val="solid"/>
                </a:ln>
                <a:solidFill>
                  <a:srgbClr val="00B0F0"/>
                </a:solidFill>
                <a:effectLst>
                  <a:outerShdw dist="38100" dir="2700000" algn="tl" rotWithShape="0">
                    <a:srgbClr val="C0504D"/>
                  </a:outerShdw>
                </a:effectLst>
                <a:latin typeface="Calibri"/>
              </a:rPr>
              <a:t>Chúc</a:t>
            </a:r>
            <a:r>
              <a:rPr lang="en-US" sz="9900" b="1" dirty="0">
                <a:ln w="6600">
                  <a:solidFill>
                    <a:srgbClr val="FF0000"/>
                  </a:solidFill>
                  <a:prstDash val="solid"/>
                </a:ln>
                <a:solidFill>
                  <a:srgbClr val="00B0F0"/>
                </a:solidFill>
                <a:effectLst>
                  <a:outerShdw dist="38100" dir="2700000" algn="tl" rotWithShape="0">
                    <a:srgbClr val="C0504D"/>
                  </a:outerShdw>
                </a:effectLst>
                <a:latin typeface="Calibri"/>
              </a:rPr>
              <a:t> </a:t>
            </a:r>
            <a:r>
              <a:rPr lang="en-US" sz="9900" b="1" dirty="0" err="1">
                <a:ln w="6600">
                  <a:solidFill>
                    <a:srgbClr val="FF0000"/>
                  </a:solidFill>
                  <a:prstDash val="solid"/>
                </a:ln>
                <a:solidFill>
                  <a:srgbClr val="00B0F0"/>
                </a:solidFill>
                <a:effectLst>
                  <a:outerShdw dist="38100" dir="2700000" algn="tl" rotWithShape="0">
                    <a:srgbClr val="C0504D"/>
                  </a:outerShdw>
                </a:effectLst>
                <a:latin typeface="Calibri"/>
              </a:rPr>
              <a:t>các</a:t>
            </a:r>
            <a:r>
              <a:rPr lang="en-US" sz="9900" b="1" dirty="0">
                <a:ln w="6600">
                  <a:solidFill>
                    <a:srgbClr val="FF0000"/>
                  </a:solidFill>
                  <a:prstDash val="solid"/>
                </a:ln>
                <a:solidFill>
                  <a:srgbClr val="00B0F0"/>
                </a:solidFill>
                <a:effectLst>
                  <a:outerShdw dist="38100" dir="2700000" algn="tl" rotWithShape="0">
                    <a:srgbClr val="C0504D"/>
                  </a:outerShdw>
                </a:effectLst>
                <a:latin typeface="Calibri"/>
              </a:rPr>
              <a:t> </a:t>
            </a:r>
            <a:r>
              <a:rPr lang="en-US" sz="9900" b="1" dirty="0" err="1">
                <a:ln w="6600">
                  <a:solidFill>
                    <a:srgbClr val="FF0000"/>
                  </a:solidFill>
                  <a:prstDash val="solid"/>
                </a:ln>
                <a:solidFill>
                  <a:srgbClr val="00B0F0"/>
                </a:solidFill>
                <a:effectLst>
                  <a:outerShdw dist="38100" dir="2700000" algn="tl" rotWithShape="0">
                    <a:srgbClr val="C0504D"/>
                  </a:outerShdw>
                </a:effectLst>
                <a:latin typeface="Calibri"/>
              </a:rPr>
              <a:t>em</a:t>
            </a:r>
            <a:r>
              <a:rPr lang="en-US" sz="9900" b="1" dirty="0">
                <a:ln w="6600">
                  <a:solidFill>
                    <a:srgbClr val="FF0000"/>
                  </a:solidFill>
                  <a:prstDash val="solid"/>
                </a:ln>
                <a:solidFill>
                  <a:srgbClr val="00B0F0"/>
                </a:solidFill>
                <a:effectLst>
                  <a:outerShdw dist="38100" dir="2700000" algn="tl" rotWithShape="0">
                    <a:srgbClr val="C0504D"/>
                  </a:outerShdw>
                </a:effectLst>
                <a:latin typeface="Calibri"/>
              </a:rPr>
              <a:t> </a:t>
            </a:r>
            <a:r>
              <a:rPr lang="en-US" sz="9900" b="1" dirty="0" err="1">
                <a:ln w="6600">
                  <a:solidFill>
                    <a:srgbClr val="FF0000"/>
                  </a:solidFill>
                  <a:prstDash val="solid"/>
                </a:ln>
                <a:solidFill>
                  <a:srgbClr val="00B0F0"/>
                </a:solidFill>
                <a:effectLst>
                  <a:outerShdw dist="38100" dir="2700000" algn="tl" rotWithShape="0">
                    <a:srgbClr val="C0504D"/>
                  </a:outerShdw>
                </a:effectLst>
                <a:latin typeface="Calibri"/>
              </a:rPr>
              <a:t>nhiều</a:t>
            </a:r>
            <a:r>
              <a:rPr lang="en-US" sz="9900" b="1" dirty="0">
                <a:ln w="6600">
                  <a:solidFill>
                    <a:srgbClr val="FF0000"/>
                  </a:solidFill>
                  <a:prstDash val="solid"/>
                </a:ln>
                <a:solidFill>
                  <a:srgbClr val="00B0F0"/>
                </a:solidFill>
                <a:effectLst>
                  <a:outerShdw dist="38100" dir="2700000" algn="tl" rotWithShape="0">
                    <a:srgbClr val="C0504D"/>
                  </a:outerShdw>
                </a:effectLst>
                <a:latin typeface="Calibri"/>
              </a:rPr>
              <a:t> </a:t>
            </a:r>
            <a:r>
              <a:rPr lang="en-US" sz="9900" b="1" dirty="0" err="1">
                <a:ln w="6600">
                  <a:solidFill>
                    <a:srgbClr val="FF0000"/>
                  </a:solidFill>
                  <a:prstDash val="solid"/>
                </a:ln>
                <a:solidFill>
                  <a:srgbClr val="00B0F0"/>
                </a:solidFill>
                <a:effectLst>
                  <a:outerShdw dist="38100" dir="2700000" algn="tl" rotWithShape="0">
                    <a:srgbClr val="C0504D"/>
                  </a:outerShdw>
                </a:effectLst>
                <a:latin typeface="Calibri"/>
              </a:rPr>
              <a:t>sức</a:t>
            </a:r>
            <a:r>
              <a:rPr lang="en-US" sz="9900" b="1" dirty="0">
                <a:ln w="6600">
                  <a:solidFill>
                    <a:srgbClr val="FF0000"/>
                  </a:solidFill>
                  <a:prstDash val="solid"/>
                </a:ln>
                <a:solidFill>
                  <a:srgbClr val="00B0F0"/>
                </a:solidFill>
                <a:effectLst>
                  <a:outerShdw dist="38100" dir="2700000" algn="tl" rotWithShape="0">
                    <a:srgbClr val="C0504D"/>
                  </a:outerShdw>
                </a:effectLst>
                <a:latin typeface="Calibri"/>
              </a:rPr>
              <a:t> </a:t>
            </a:r>
            <a:r>
              <a:rPr lang="en-US" sz="9900" b="1" dirty="0" err="1">
                <a:ln w="6600">
                  <a:solidFill>
                    <a:srgbClr val="FF0000"/>
                  </a:solidFill>
                  <a:prstDash val="solid"/>
                </a:ln>
                <a:solidFill>
                  <a:srgbClr val="00B0F0"/>
                </a:solidFill>
                <a:effectLst>
                  <a:outerShdw dist="38100" dir="2700000" algn="tl" rotWithShape="0">
                    <a:srgbClr val="C0504D"/>
                  </a:outerShdw>
                </a:effectLst>
                <a:latin typeface="Calibri"/>
              </a:rPr>
              <a:t>khoẻ</a:t>
            </a:r>
            <a:endParaRPr lang="en-US" sz="9900" b="1" dirty="0">
              <a:ln w="6600">
                <a:solidFill>
                  <a:srgbClr val="FF0000"/>
                </a:solidFill>
                <a:prstDash val="solid"/>
              </a:ln>
              <a:solidFill>
                <a:srgbClr val="00B0F0"/>
              </a:solidFill>
              <a:effectLst>
                <a:outerShdw dist="38100" dir="2700000" algn="tl" rotWithShape="0">
                  <a:srgbClr val="C0504D"/>
                </a:outerShdw>
              </a:effectLst>
              <a:latin typeface="Calibri"/>
            </a:endParaRPr>
          </a:p>
          <a:p>
            <a:pPr algn="ctr" defTabSz="1371600"/>
            <a:r>
              <a:rPr lang="en-US" sz="9900" b="1" dirty="0">
                <a:ln w="6600">
                  <a:solidFill>
                    <a:srgbClr val="FF0000"/>
                  </a:solidFill>
                  <a:prstDash val="solid"/>
                </a:ln>
                <a:solidFill>
                  <a:srgbClr val="00B0F0"/>
                </a:solidFill>
                <a:effectLst>
                  <a:outerShdw dist="38100" dir="2700000" algn="tl" rotWithShape="0">
                    <a:srgbClr val="C0504D"/>
                  </a:outerShdw>
                </a:effectLst>
                <a:latin typeface="Calibri"/>
              </a:rPr>
              <a:t> </a:t>
            </a:r>
            <a:r>
              <a:rPr lang="en-US" sz="9900" b="1" dirty="0" err="1">
                <a:ln w="6600">
                  <a:solidFill>
                    <a:srgbClr val="FF0000"/>
                  </a:solidFill>
                  <a:prstDash val="solid"/>
                </a:ln>
                <a:solidFill>
                  <a:srgbClr val="00B0F0"/>
                </a:solidFill>
                <a:effectLst>
                  <a:outerShdw dist="38100" dir="2700000" algn="tl" rotWithShape="0">
                    <a:srgbClr val="C0504D"/>
                  </a:outerShdw>
                </a:effectLst>
                <a:latin typeface="Calibri"/>
              </a:rPr>
              <a:t>học</a:t>
            </a:r>
            <a:r>
              <a:rPr lang="en-US" sz="9900" b="1" dirty="0">
                <a:ln w="6600">
                  <a:solidFill>
                    <a:srgbClr val="FF0000"/>
                  </a:solidFill>
                  <a:prstDash val="solid"/>
                </a:ln>
                <a:solidFill>
                  <a:srgbClr val="00B0F0"/>
                </a:solidFill>
                <a:effectLst>
                  <a:outerShdw dist="38100" dir="2700000" algn="tl" rotWithShape="0">
                    <a:srgbClr val="C0504D"/>
                  </a:outerShdw>
                </a:effectLst>
                <a:latin typeface="Calibri"/>
              </a:rPr>
              <a:t> </a:t>
            </a:r>
            <a:r>
              <a:rPr lang="en-US" sz="9900" b="1" dirty="0" err="1">
                <a:ln w="6600">
                  <a:solidFill>
                    <a:srgbClr val="FF0000"/>
                  </a:solidFill>
                  <a:prstDash val="solid"/>
                </a:ln>
                <a:solidFill>
                  <a:srgbClr val="00B0F0"/>
                </a:solidFill>
                <a:effectLst>
                  <a:outerShdw dist="38100" dir="2700000" algn="tl" rotWithShape="0">
                    <a:srgbClr val="C0504D"/>
                  </a:outerShdw>
                </a:effectLst>
                <a:latin typeface="Calibri"/>
              </a:rPr>
              <a:t>tập</a:t>
            </a:r>
            <a:r>
              <a:rPr lang="en-US" sz="9900" b="1" dirty="0">
                <a:ln w="6600">
                  <a:solidFill>
                    <a:srgbClr val="FF0000"/>
                  </a:solidFill>
                  <a:prstDash val="solid"/>
                </a:ln>
                <a:solidFill>
                  <a:srgbClr val="00B0F0"/>
                </a:solidFill>
                <a:effectLst>
                  <a:outerShdw dist="38100" dir="2700000" algn="tl" rotWithShape="0">
                    <a:srgbClr val="C0504D"/>
                  </a:outerShdw>
                </a:effectLst>
                <a:latin typeface="Calibri"/>
              </a:rPr>
              <a:t> </a:t>
            </a:r>
            <a:r>
              <a:rPr lang="en-US" sz="9900" b="1" dirty="0" err="1">
                <a:ln w="6600">
                  <a:solidFill>
                    <a:srgbClr val="FF0000"/>
                  </a:solidFill>
                  <a:prstDash val="solid"/>
                </a:ln>
                <a:solidFill>
                  <a:srgbClr val="00B0F0"/>
                </a:solidFill>
                <a:effectLst>
                  <a:outerShdw dist="38100" dir="2700000" algn="tl" rotWithShape="0">
                    <a:srgbClr val="C0504D"/>
                  </a:outerShdw>
                </a:effectLst>
                <a:latin typeface="Calibri"/>
              </a:rPr>
              <a:t>thật</a:t>
            </a:r>
            <a:r>
              <a:rPr lang="en-US" sz="9900" b="1" dirty="0">
                <a:ln w="6600">
                  <a:solidFill>
                    <a:srgbClr val="FF0000"/>
                  </a:solidFill>
                  <a:prstDash val="solid"/>
                </a:ln>
                <a:solidFill>
                  <a:srgbClr val="00B0F0"/>
                </a:solidFill>
                <a:effectLst>
                  <a:outerShdw dist="38100" dir="2700000" algn="tl" rotWithShape="0">
                    <a:srgbClr val="C0504D"/>
                  </a:outerShdw>
                </a:effectLst>
                <a:latin typeface="Calibri"/>
              </a:rPr>
              <a:t> </a:t>
            </a:r>
            <a:r>
              <a:rPr lang="en-US" sz="9900" b="1" dirty="0" err="1">
                <a:ln w="6600">
                  <a:solidFill>
                    <a:srgbClr val="FF0000"/>
                  </a:solidFill>
                  <a:prstDash val="solid"/>
                </a:ln>
                <a:solidFill>
                  <a:srgbClr val="00B0F0"/>
                </a:solidFill>
                <a:effectLst>
                  <a:outerShdw dist="38100" dir="2700000" algn="tl" rotWithShape="0">
                    <a:srgbClr val="C0504D"/>
                  </a:outerShdw>
                </a:effectLst>
                <a:latin typeface="Calibri"/>
              </a:rPr>
              <a:t>tốt</a:t>
            </a:r>
            <a:r>
              <a:rPr lang="en-US" sz="9900" b="1" dirty="0">
                <a:ln w="6600">
                  <a:solidFill>
                    <a:srgbClr val="FF0000"/>
                  </a:solidFill>
                  <a:prstDash val="solid"/>
                </a:ln>
                <a:solidFill>
                  <a:srgbClr val="00B0F0"/>
                </a:solidFill>
                <a:effectLst>
                  <a:outerShdw dist="38100" dir="2700000" algn="tl" rotWithShape="0">
                    <a:srgbClr val="C0504D"/>
                  </a:outerShdw>
                </a:effectLst>
                <a:latin typeface="Calibri"/>
              </a:rPr>
              <a:t>!</a:t>
            </a:r>
          </a:p>
        </p:txBody>
      </p:sp>
      <p:pic>
        <p:nvPicPr>
          <p:cNvPr id="3" name="Santa-Claus-Is-Coming-To-Town-Nhac-Khong-Loi">
            <a:hlinkClick r:id="" action="ppaction://media"/>
            <a:extLst>
              <a:ext uri="{FF2B5EF4-FFF2-40B4-BE49-F238E27FC236}">
                <a16:creationId xmlns:a16="http://schemas.microsoft.com/office/drawing/2014/main" xmlns="" id="{D4566527-BF57-4304-996A-CFA4C529C0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0731" y="10444058"/>
            <a:ext cx="731045" cy="731045"/>
          </a:xfrm>
          <a:prstGeom prst="rect">
            <a:avLst/>
          </a:prstGeom>
        </p:spPr>
      </p:pic>
    </p:spTree>
    <p:extLst>
      <p:ext uri="{BB962C8B-B14F-4D97-AF65-F5344CB8AC3E}">
        <p14:creationId xmlns:p14="http://schemas.microsoft.com/office/powerpoint/2010/main" val="33327872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1" presetClass="mediacall" presetSubtype="0" fill="hold" nodeType="withEffect">
                                  <p:stCondLst>
                                    <p:cond delay="0"/>
                                  </p:stCondLst>
                                  <p:childTnLst>
                                    <p:cmd type="call" cmd="playFrom(0.0)">
                                      <p:cBhvr>
                                        <p:cTn id="12" dur="1015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220">
                <p:cTn id="13"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Text Box 4">
            <a:extLst>
              <a:ext uri="{FF2B5EF4-FFF2-40B4-BE49-F238E27FC236}">
                <a16:creationId xmlns:a16="http://schemas.microsoft.com/office/drawing/2014/main" xmlns="" id="{CA50789E-60EE-4549-999B-1D51FDCA424E}"/>
              </a:ext>
            </a:extLst>
          </p:cNvPr>
          <p:cNvSpPr txBox="1">
            <a:spLocks noChangeArrowheads="1"/>
          </p:cNvSpPr>
          <p:nvPr/>
        </p:nvSpPr>
        <p:spPr bwMode="auto">
          <a:xfrm>
            <a:off x="2616995" y="1981200"/>
            <a:ext cx="1238011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7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57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57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57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57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57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57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57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57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lnSpc>
                <a:spcPct val="150000"/>
              </a:lnSpc>
              <a:spcBef>
                <a:spcPct val="0"/>
              </a:spcBef>
              <a:spcAft>
                <a:spcPct val="0"/>
              </a:spcAft>
              <a:buFontTx/>
              <a:buNone/>
            </a:pPr>
            <a:r>
              <a:rPr lang="en-US" altLang="en-US" sz="4800" b="1" dirty="0" err="1" smtClean="0">
                <a:solidFill>
                  <a:srgbClr val="FFFFFF"/>
                </a:solidFill>
                <a:latin typeface="HP001 4 hàng" panose="020B0603050302020204" pitchFamily="34" charset="0"/>
                <a:cs typeface="Arial" panose="020B0604020202020204" pitchFamily="34" charset="0"/>
              </a:rPr>
              <a:t>Thứ</a:t>
            </a:r>
            <a:r>
              <a:rPr lang="vi-VN" altLang="en-US" sz="4800" b="1" dirty="0" smtClean="0">
                <a:solidFill>
                  <a:srgbClr val="FFFFFF"/>
                </a:solidFill>
                <a:latin typeface="HP001 4 hàng" panose="020B0603050302020204" pitchFamily="34" charset="0"/>
                <a:cs typeface="Arial" panose="020B0604020202020204" pitchFamily="34" charset="0"/>
              </a:rPr>
              <a:t> sáu</a:t>
            </a:r>
            <a:r>
              <a:rPr lang="en-US" altLang="en-US" sz="4800" b="1" dirty="0" smtClean="0">
                <a:solidFill>
                  <a:srgbClr val="FFFFFF"/>
                </a:solidFill>
                <a:latin typeface="HP001 4 hàng" panose="020B0603050302020204" pitchFamily="34" charset="0"/>
                <a:cs typeface="Arial" panose="020B0604020202020204" pitchFamily="34" charset="0"/>
              </a:rPr>
              <a:t> </a:t>
            </a:r>
            <a:r>
              <a:rPr lang="en-US" altLang="en-US" sz="4800" b="1" dirty="0" err="1">
                <a:solidFill>
                  <a:srgbClr val="FFFFFF"/>
                </a:solidFill>
                <a:latin typeface="HP001 4 hàng" panose="020B0603050302020204" pitchFamily="34" charset="0"/>
                <a:cs typeface="Arial" panose="020B0604020202020204" pitchFamily="34" charset="0"/>
              </a:rPr>
              <a:t>ngày</a:t>
            </a:r>
            <a:r>
              <a:rPr lang="en-US" altLang="en-US" sz="4800" b="1" dirty="0">
                <a:solidFill>
                  <a:srgbClr val="FFFFFF"/>
                </a:solidFill>
                <a:latin typeface="HP001 4 hàng" panose="020B0603050302020204" pitchFamily="34" charset="0"/>
                <a:cs typeface="Arial" panose="020B0604020202020204" pitchFamily="34" charset="0"/>
              </a:rPr>
              <a:t> </a:t>
            </a:r>
            <a:r>
              <a:rPr lang="vi-VN" altLang="en-US" sz="4800" b="1" dirty="0" smtClean="0">
                <a:solidFill>
                  <a:srgbClr val="FFFFFF"/>
                </a:solidFill>
                <a:latin typeface="HP001 4 hàng" panose="020B0603050302020204" pitchFamily="34" charset="0"/>
                <a:cs typeface="Arial" panose="020B0604020202020204" pitchFamily="34" charset="0"/>
              </a:rPr>
              <a:t>17</a:t>
            </a:r>
            <a:r>
              <a:rPr lang="en-US" altLang="en-US" sz="4800" b="1" dirty="0" smtClean="0">
                <a:solidFill>
                  <a:srgbClr val="FFFFFF"/>
                </a:solidFill>
                <a:latin typeface="HP001 4 hàng" panose="020B0603050302020204" pitchFamily="34" charset="0"/>
                <a:cs typeface="Arial" panose="020B0604020202020204" pitchFamily="34" charset="0"/>
              </a:rPr>
              <a:t> </a:t>
            </a:r>
            <a:r>
              <a:rPr lang="en-US" altLang="en-US" sz="4800" b="1" dirty="0" err="1">
                <a:solidFill>
                  <a:srgbClr val="FFFFFF"/>
                </a:solidFill>
                <a:latin typeface="HP001 4 hàng" panose="020B0603050302020204" pitchFamily="34" charset="0"/>
                <a:cs typeface="Arial" panose="020B0604020202020204" pitchFamily="34" charset="0"/>
              </a:rPr>
              <a:t>tháng</a:t>
            </a:r>
            <a:r>
              <a:rPr lang="en-US" altLang="en-US" sz="4800" b="1" dirty="0">
                <a:solidFill>
                  <a:srgbClr val="FFFFFF"/>
                </a:solidFill>
                <a:latin typeface="HP001 4 hàng" panose="020B0603050302020204" pitchFamily="34" charset="0"/>
                <a:cs typeface="Arial" panose="020B0604020202020204" pitchFamily="34" charset="0"/>
              </a:rPr>
              <a:t> 12 </a:t>
            </a:r>
            <a:r>
              <a:rPr lang="en-US" altLang="en-US" sz="4800" b="1" dirty="0" err="1">
                <a:solidFill>
                  <a:srgbClr val="FFFFFF"/>
                </a:solidFill>
                <a:latin typeface="HP001 4 hàng" panose="020B0603050302020204" pitchFamily="34" charset="0"/>
                <a:cs typeface="Arial" panose="020B0604020202020204" pitchFamily="34" charset="0"/>
              </a:rPr>
              <a:t>năm</a:t>
            </a:r>
            <a:r>
              <a:rPr lang="en-US" altLang="en-US" sz="4800" b="1" dirty="0">
                <a:solidFill>
                  <a:srgbClr val="FFFFFF"/>
                </a:solidFill>
                <a:latin typeface="HP001 4 hàng" panose="020B0603050302020204" pitchFamily="34" charset="0"/>
                <a:cs typeface="Arial" panose="020B0604020202020204" pitchFamily="34" charset="0"/>
              </a:rPr>
              <a:t> 2021</a:t>
            </a:r>
          </a:p>
          <a:p>
            <a:pPr algn="ctr" eaLnBrk="0" fontAlgn="base" hangingPunct="0">
              <a:lnSpc>
                <a:spcPct val="150000"/>
              </a:lnSpc>
              <a:spcBef>
                <a:spcPct val="0"/>
              </a:spcBef>
              <a:spcAft>
                <a:spcPct val="0"/>
              </a:spcAft>
              <a:buFontTx/>
              <a:buNone/>
            </a:pPr>
            <a:r>
              <a:rPr lang="en-US" altLang="en-US" sz="4800" b="1" dirty="0" err="1" smtClean="0">
                <a:solidFill>
                  <a:srgbClr val="FFFFFF"/>
                </a:solidFill>
                <a:latin typeface="HP001 4 hàng" panose="020B0603050302020204" pitchFamily="34" charset="0"/>
                <a:cs typeface="Arial" panose="020B0604020202020204" pitchFamily="34" charset="0"/>
              </a:rPr>
              <a:t>Tập</a:t>
            </a:r>
            <a:r>
              <a:rPr lang="en-US" altLang="en-US" sz="4800" b="1" dirty="0" smtClean="0">
                <a:solidFill>
                  <a:srgbClr val="FFFFFF"/>
                </a:solidFill>
                <a:latin typeface="HP001 4 hàng" panose="020B0603050302020204" pitchFamily="34" charset="0"/>
                <a:cs typeface="Arial" panose="020B0604020202020204" pitchFamily="34" charset="0"/>
              </a:rPr>
              <a:t> </a:t>
            </a:r>
            <a:r>
              <a:rPr lang="en-US" altLang="en-US" sz="4800" b="1" dirty="0" err="1" smtClean="0">
                <a:solidFill>
                  <a:srgbClr val="FFFFFF"/>
                </a:solidFill>
                <a:latin typeface="HP001 4 hàng" panose="020B0603050302020204" pitchFamily="34" charset="0"/>
                <a:cs typeface="Arial" panose="020B0604020202020204" pitchFamily="34" charset="0"/>
              </a:rPr>
              <a:t>làm</a:t>
            </a:r>
            <a:r>
              <a:rPr lang="en-US" altLang="en-US" sz="4800" b="1" dirty="0" smtClean="0">
                <a:solidFill>
                  <a:srgbClr val="FFFFFF"/>
                </a:solidFill>
                <a:latin typeface="HP001 4 hàng" panose="020B0603050302020204" pitchFamily="34" charset="0"/>
                <a:cs typeface="Arial" panose="020B0604020202020204" pitchFamily="34" charset="0"/>
              </a:rPr>
              <a:t> </a:t>
            </a:r>
            <a:r>
              <a:rPr lang="en-US" altLang="en-US" sz="4800" b="1" dirty="0" err="1" smtClean="0">
                <a:solidFill>
                  <a:srgbClr val="FFFFFF"/>
                </a:solidFill>
                <a:latin typeface="HP001 4 hàng" panose="020B0603050302020204" pitchFamily="34" charset="0"/>
                <a:cs typeface="Arial" panose="020B0604020202020204" pitchFamily="34" charset="0"/>
              </a:rPr>
              <a:t>văn</a:t>
            </a:r>
            <a:endParaRPr lang="en-US" altLang="en-US" sz="2400" b="1" dirty="0">
              <a:solidFill>
                <a:srgbClr val="FFFFFF"/>
              </a:solidFill>
              <a:latin typeface="HP001 4 hàng" panose="020B0603050302020204" pitchFamily="34" charset="0"/>
              <a:cs typeface="Arial" panose="020B0604020202020204" pitchFamily="34" charset="0"/>
            </a:endParaRPr>
          </a:p>
        </p:txBody>
      </p:sp>
      <p:sp>
        <p:nvSpPr>
          <p:cNvPr id="8" name="Text Box 7">
            <a:extLst>
              <a:ext uri="{FF2B5EF4-FFF2-40B4-BE49-F238E27FC236}">
                <a16:creationId xmlns:a16="http://schemas.microsoft.com/office/drawing/2014/main" xmlns="" id="{763BE7FA-CFC5-4668-88D7-007B75320FA9}"/>
              </a:ext>
            </a:extLst>
          </p:cNvPr>
          <p:cNvSpPr txBox="1">
            <a:spLocks noChangeArrowheads="1"/>
          </p:cNvSpPr>
          <p:nvPr/>
        </p:nvSpPr>
        <p:spPr bwMode="auto">
          <a:xfrm>
            <a:off x="4247447" y="4572000"/>
            <a:ext cx="107496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572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572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572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5726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5726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57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57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57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57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r>
              <a:rPr lang="vi-VN" altLang="en-US" sz="4800" b="1" dirty="0">
                <a:solidFill>
                  <a:srgbClr val="FFFFFF"/>
                </a:solidFill>
                <a:latin typeface="HP001 4 hàng" panose="020B0603050302020204" pitchFamily="34" charset="0"/>
                <a:cs typeface="Arial" panose="020B0604020202020204" pitchFamily="34" charset="0"/>
              </a:rPr>
              <a:t> </a:t>
            </a:r>
            <a:r>
              <a:rPr lang="vi-VN" altLang="en-US" sz="4800" b="1" dirty="0" smtClean="0">
                <a:solidFill>
                  <a:srgbClr val="FFFFFF"/>
                </a:solidFill>
                <a:latin typeface="HP001 4 hàng" panose="020B0603050302020204" pitchFamily="34" charset="0"/>
                <a:cs typeface="Arial" panose="020B0604020202020204" pitchFamily="34" charset="0"/>
              </a:rPr>
              <a:t>        </a:t>
            </a:r>
            <a:r>
              <a:rPr lang="en-US" altLang="en-US" sz="4800" b="1" dirty="0" err="1" smtClean="0">
                <a:solidFill>
                  <a:srgbClr val="FFFFFF"/>
                </a:solidFill>
                <a:latin typeface="HP001 4 hàng" panose="020B0603050302020204" pitchFamily="34" charset="0"/>
                <a:cs typeface="Arial" panose="020B0604020202020204" pitchFamily="34" charset="0"/>
              </a:rPr>
              <a:t>Giới</a:t>
            </a:r>
            <a:r>
              <a:rPr lang="en-US" altLang="en-US" sz="4800" b="1" dirty="0" smtClean="0">
                <a:solidFill>
                  <a:srgbClr val="FFFFFF"/>
                </a:solidFill>
                <a:latin typeface="HP001 4 hàng" panose="020B0603050302020204" pitchFamily="34" charset="0"/>
                <a:cs typeface="Arial" panose="020B0604020202020204" pitchFamily="34" charset="0"/>
              </a:rPr>
              <a:t> </a:t>
            </a:r>
            <a:r>
              <a:rPr lang="en-US" altLang="en-US" sz="4800" b="1" dirty="0" err="1" smtClean="0">
                <a:solidFill>
                  <a:srgbClr val="FFFFFF"/>
                </a:solidFill>
                <a:latin typeface="HP001 4 hàng" panose="020B0603050302020204" pitchFamily="34" charset="0"/>
                <a:cs typeface="Arial" panose="020B0604020202020204" pitchFamily="34" charset="0"/>
              </a:rPr>
              <a:t>thiệu</a:t>
            </a:r>
            <a:r>
              <a:rPr lang="en-US" altLang="en-US" sz="4800" b="1" dirty="0" smtClean="0">
                <a:solidFill>
                  <a:srgbClr val="FFFFFF"/>
                </a:solidFill>
                <a:latin typeface="HP001 4 hàng" panose="020B0603050302020204" pitchFamily="34" charset="0"/>
                <a:cs typeface="Arial" panose="020B0604020202020204" pitchFamily="34" charset="0"/>
              </a:rPr>
              <a:t> </a:t>
            </a:r>
            <a:r>
              <a:rPr lang="en-US" altLang="en-US" sz="4800" b="1" dirty="0" err="1" smtClean="0">
                <a:solidFill>
                  <a:srgbClr val="FFFFFF"/>
                </a:solidFill>
                <a:latin typeface="HP001 4 hàng" panose="020B0603050302020204" pitchFamily="34" charset="0"/>
                <a:cs typeface="Arial" panose="020B0604020202020204" pitchFamily="34" charset="0"/>
              </a:rPr>
              <a:t>về</a:t>
            </a:r>
            <a:r>
              <a:rPr lang="en-US" altLang="en-US" sz="4800" b="1" dirty="0" smtClean="0">
                <a:solidFill>
                  <a:srgbClr val="FFFFFF"/>
                </a:solidFill>
                <a:latin typeface="HP001 4 hàng" panose="020B0603050302020204" pitchFamily="34" charset="0"/>
                <a:cs typeface="Arial" panose="020B0604020202020204" pitchFamily="34" charset="0"/>
              </a:rPr>
              <a:t> </a:t>
            </a:r>
            <a:r>
              <a:rPr lang="en-US" altLang="en-US" sz="4800" b="1" dirty="0" err="1" smtClean="0">
                <a:solidFill>
                  <a:srgbClr val="FFFFFF"/>
                </a:solidFill>
                <a:latin typeface="HP001 4 hàng" panose="020B0603050302020204" pitchFamily="34" charset="0"/>
                <a:cs typeface="Arial" panose="020B0604020202020204" pitchFamily="34" charset="0"/>
              </a:rPr>
              <a:t>tổ</a:t>
            </a:r>
            <a:r>
              <a:rPr lang="en-US" altLang="en-US" sz="4800" b="1" dirty="0" smtClean="0">
                <a:solidFill>
                  <a:srgbClr val="FFFFFF"/>
                </a:solidFill>
                <a:latin typeface="HP001 4 hàng" panose="020B0603050302020204" pitchFamily="34" charset="0"/>
                <a:cs typeface="Arial" panose="020B0604020202020204" pitchFamily="34" charset="0"/>
              </a:rPr>
              <a:t> </a:t>
            </a:r>
            <a:r>
              <a:rPr lang="en-US" altLang="en-US" sz="4800" b="1" dirty="0" err="1" smtClean="0">
                <a:solidFill>
                  <a:srgbClr val="FFFFFF"/>
                </a:solidFill>
                <a:latin typeface="HP001 4 hàng" panose="020B0603050302020204" pitchFamily="34" charset="0"/>
                <a:cs typeface="Arial" panose="020B0604020202020204" pitchFamily="34" charset="0"/>
              </a:rPr>
              <a:t>em</a:t>
            </a:r>
            <a:r>
              <a:rPr lang="en-US" altLang="en-US" sz="4800" b="1" dirty="0" smtClean="0">
                <a:solidFill>
                  <a:srgbClr val="FFFFFF"/>
                </a:solidFill>
                <a:latin typeface="HP001 4 hàng" panose="020B0603050302020204" pitchFamily="34" charset="0"/>
                <a:cs typeface="Arial" panose="020B0604020202020204" pitchFamily="34" charset="0"/>
              </a:rPr>
              <a:t>.</a:t>
            </a:r>
            <a:endParaRPr lang="en-US" altLang="en-US" sz="4800" b="1" dirty="0">
              <a:solidFill>
                <a:srgbClr val="FFFFFF"/>
              </a:solidFill>
              <a:latin typeface="HP001 4 hàng" panose="020B0603050302020204" pitchFamily="34" charset="0"/>
              <a:cs typeface="Arial" panose="020B0604020202020204" pitchFamily="34" charset="0"/>
            </a:endParaRPr>
          </a:p>
        </p:txBody>
      </p:sp>
    </p:spTree>
    <p:extLst>
      <p:ext uri="{BB962C8B-B14F-4D97-AF65-F5344CB8AC3E}">
        <p14:creationId xmlns:p14="http://schemas.microsoft.com/office/powerpoint/2010/main" val="31755003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171212"/>
          </a:xfrm>
          <a:prstGeom prst="rect">
            <a:avLst/>
          </a:prstGeom>
        </p:spPr>
      </p:pic>
      <p:pic>
        <p:nvPicPr>
          <p:cNvPr id="7"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623888" y="-2692"/>
            <a:ext cx="3519596" cy="2747271"/>
          </a:xfrm>
          <a:prstGeom prst="rect">
            <a:avLst/>
          </a:prstGeom>
        </p:spPr>
      </p:pic>
      <p:pic>
        <p:nvPicPr>
          <p:cNvPr id="8" name="Picture 7" descr="D:\传网\PPT\同学录PPT\12\花朵.png">
            <a:extLst>
              <a:ext uri="{FF2B5EF4-FFF2-40B4-BE49-F238E27FC236}">
                <a16:creationId xmlns:a16="http://schemas.microsoft.com/office/drawing/2014/main" xmlns="" id="{82638951-0D9E-43CE-A104-DEB036CEBCC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05" t="78905" b="5556"/>
          <a:stretch/>
        </p:blipFill>
        <p:spPr bwMode="auto">
          <a:xfrm>
            <a:off x="-172604" y="8848587"/>
            <a:ext cx="19451203" cy="1743224"/>
          </a:xfrm>
          <a:prstGeom prst="rect">
            <a:avLst/>
          </a:prstGeom>
          <a:noFill/>
          <a:extLst>
            <a:ext uri="{909E8E84-426E-40DD-AFC4-6F175D3DCCD1}">
              <a14:hiddenFill xmlns:a14="http://schemas.microsoft.com/office/drawing/2010/main">
                <a:solidFill>
                  <a:srgbClr val="FFFFFF"/>
                </a:solidFill>
              </a14:hiddenFill>
            </a:ext>
          </a:extLst>
        </p:spPr>
      </p:pic>
      <p:pic>
        <p:nvPicPr>
          <p:cNvPr id="9" name="bóng bay 1">
            <a:extLst>
              <a:ext uri="{FF2B5EF4-FFF2-40B4-BE49-F238E27FC236}">
                <a16:creationId xmlns:a16="http://schemas.microsoft.com/office/drawing/2014/main" xmlns="" id="{25C3FCBD-E38E-4BC9-8171-FB0065981C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50736" y="4796759"/>
            <a:ext cx="728265" cy="1334929"/>
          </a:xfrm>
          <a:prstGeom prst="rect">
            <a:avLst/>
          </a:prstGeom>
        </p:spPr>
      </p:pic>
      <p:pic>
        <p:nvPicPr>
          <p:cNvPr id="10" name="bóng bay 2">
            <a:extLst>
              <a:ext uri="{FF2B5EF4-FFF2-40B4-BE49-F238E27FC236}">
                <a16:creationId xmlns:a16="http://schemas.microsoft.com/office/drawing/2014/main" xmlns="" id="{B814E8B6-29D4-4201-B30F-CB869B6270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6099727" y="897625"/>
            <a:ext cx="772777" cy="1522227"/>
          </a:xfrm>
          <a:prstGeom prst="rect">
            <a:avLst/>
          </a:prstGeom>
        </p:spPr>
      </p:pic>
      <p:pic>
        <p:nvPicPr>
          <p:cNvPr id="11" name="bóng bay 3">
            <a:extLst>
              <a:ext uri="{FF2B5EF4-FFF2-40B4-BE49-F238E27FC236}">
                <a16:creationId xmlns:a16="http://schemas.microsoft.com/office/drawing/2014/main" xmlns="" id="{4339F0D9-B31F-419D-A25B-96A184D7F9B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199832" y="2360244"/>
            <a:ext cx="830072" cy="1296264"/>
          </a:xfrm>
          <a:prstGeom prst="rect">
            <a:avLst/>
          </a:prstGeom>
        </p:spPr>
      </p:pic>
      <p:pic>
        <p:nvPicPr>
          <p:cNvPr id="12" name="Picture 6" descr="图片6">
            <a:extLst>
              <a:ext uri="{FF2B5EF4-FFF2-40B4-BE49-F238E27FC236}">
                <a16:creationId xmlns:a16="http://schemas.microsoft.com/office/drawing/2014/main" xmlns="" id="{6C2B1414-E060-43E7-B8D4-6B70F3FF208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6078200" y="6742390"/>
            <a:ext cx="1968943" cy="21110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Rectangle 12"/>
          <p:cNvSpPr/>
          <p:nvPr/>
        </p:nvSpPr>
        <p:spPr>
          <a:xfrm>
            <a:off x="5832907" y="1987880"/>
            <a:ext cx="5809604" cy="1338828"/>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err="1">
                <a:ln>
                  <a:solidFill>
                    <a:srgbClr val="FF0000"/>
                  </a:solidFill>
                </a:ln>
                <a:solidFill>
                  <a:srgbClr val="FF0000"/>
                </a:solidFill>
                <a:effectLst/>
                <a:uLnTx/>
                <a:uFillTx/>
                <a:latin typeface="HP001 4 hàng" panose="020B0603050302020204" pitchFamily="34" charset="0"/>
                <a:ea typeface="+mn-ea"/>
                <a:cs typeface="+mn-cs"/>
              </a:rPr>
              <a:t>Giới</a:t>
            </a:r>
            <a:r>
              <a:rPr kumimoji="0" lang="en-US" sz="5400" b="1" i="0" u="none" strike="noStrike" kern="1200" cap="none" spc="0" normalizeH="0" baseline="0" noProof="0" dirty="0">
                <a:ln>
                  <a:solidFill>
                    <a:srgbClr val="FF0000"/>
                  </a:solidFill>
                </a:ln>
                <a:solidFill>
                  <a:srgbClr val="FF0000"/>
                </a:solidFill>
                <a:effectLst/>
                <a:uLnTx/>
                <a:uFillTx/>
                <a:latin typeface="HP001 4 hàng" panose="020B0603050302020204" pitchFamily="34" charset="0"/>
                <a:ea typeface="+mn-ea"/>
                <a:cs typeface="+mn-cs"/>
              </a:rPr>
              <a:t> </a:t>
            </a:r>
            <a:r>
              <a:rPr kumimoji="0" lang="en-US" sz="5400" b="1" i="0" u="none" strike="noStrike" kern="1200" cap="none" spc="0" normalizeH="0" baseline="0" noProof="0" dirty="0" err="1">
                <a:ln>
                  <a:solidFill>
                    <a:srgbClr val="FF0000"/>
                  </a:solidFill>
                </a:ln>
                <a:solidFill>
                  <a:srgbClr val="FF0000"/>
                </a:solidFill>
                <a:effectLst/>
                <a:uLnTx/>
                <a:uFillTx/>
                <a:latin typeface="HP001 4 hàng" panose="020B0603050302020204" pitchFamily="34" charset="0"/>
                <a:ea typeface="+mn-ea"/>
                <a:cs typeface="+mn-cs"/>
              </a:rPr>
              <a:t>thiệu</a:t>
            </a:r>
            <a:r>
              <a:rPr kumimoji="0" lang="en-US" sz="5400" b="1" i="0" u="none" strike="noStrike" kern="1200" cap="none" spc="0" normalizeH="0" baseline="0" noProof="0" dirty="0">
                <a:ln>
                  <a:solidFill>
                    <a:srgbClr val="FF0000"/>
                  </a:solidFill>
                </a:ln>
                <a:solidFill>
                  <a:srgbClr val="FF0000"/>
                </a:solidFill>
                <a:effectLst/>
                <a:uLnTx/>
                <a:uFillTx/>
                <a:latin typeface="HP001 4 hàng" panose="020B0603050302020204" pitchFamily="34" charset="0"/>
                <a:ea typeface="+mn-ea"/>
                <a:cs typeface="+mn-cs"/>
              </a:rPr>
              <a:t> </a:t>
            </a:r>
            <a:r>
              <a:rPr kumimoji="0" lang="en-US" sz="5400" b="1" i="0" u="none" strike="noStrike" kern="1200" cap="none" spc="0" normalizeH="0" baseline="0" noProof="0" dirty="0" err="1">
                <a:ln>
                  <a:solidFill>
                    <a:srgbClr val="FF0000"/>
                  </a:solidFill>
                </a:ln>
                <a:solidFill>
                  <a:srgbClr val="FF0000"/>
                </a:solidFill>
                <a:effectLst/>
                <a:uLnTx/>
                <a:uFillTx/>
                <a:latin typeface="HP001 4 hàng" panose="020B0603050302020204" pitchFamily="34" charset="0"/>
                <a:ea typeface="+mn-ea"/>
                <a:cs typeface="+mn-cs"/>
              </a:rPr>
              <a:t>về</a:t>
            </a:r>
            <a:r>
              <a:rPr kumimoji="0" lang="en-US" sz="5400" b="1" i="0" u="none" strike="noStrike" kern="1200" cap="none" spc="0" normalizeH="0" baseline="0" noProof="0" dirty="0">
                <a:ln>
                  <a:solidFill>
                    <a:srgbClr val="FF0000"/>
                  </a:solidFill>
                </a:ln>
                <a:solidFill>
                  <a:srgbClr val="FF0000"/>
                </a:solidFill>
                <a:effectLst/>
                <a:uLnTx/>
                <a:uFillTx/>
                <a:latin typeface="HP001 4 hàng" panose="020B0603050302020204" pitchFamily="34" charset="0"/>
                <a:ea typeface="+mn-ea"/>
                <a:cs typeface="+mn-cs"/>
              </a:rPr>
              <a:t> </a:t>
            </a:r>
            <a:r>
              <a:rPr kumimoji="0" lang="en-US" sz="5400" b="1" i="0" u="none" strike="noStrike" kern="1200" cap="none" spc="0" normalizeH="0" baseline="0" noProof="0" dirty="0" err="1">
                <a:ln>
                  <a:solidFill>
                    <a:srgbClr val="FF0000"/>
                  </a:solidFill>
                </a:ln>
                <a:solidFill>
                  <a:srgbClr val="FF0000"/>
                </a:solidFill>
                <a:effectLst/>
                <a:uLnTx/>
                <a:uFillTx/>
                <a:latin typeface="HP001 4 hàng" panose="020B0603050302020204" pitchFamily="34" charset="0"/>
                <a:ea typeface="+mn-ea"/>
                <a:cs typeface="+mn-cs"/>
              </a:rPr>
              <a:t>tổ</a:t>
            </a:r>
            <a:r>
              <a:rPr kumimoji="0" lang="en-US" sz="5400" b="1" i="0" u="none" strike="noStrike" kern="1200" cap="none" spc="0" normalizeH="0" baseline="0" noProof="0" dirty="0">
                <a:ln>
                  <a:solidFill>
                    <a:srgbClr val="FF0000"/>
                  </a:solidFill>
                </a:ln>
                <a:solidFill>
                  <a:srgbClr val="FF0000"/>
                </a:solidFill>
                <a:effectLst/>
                <a:uLnTx/>
                <a:uFillTx/>
                <a:latin typeface="HP001 4 hàng" panose="020B0603050302020204" pitchFamily="34" charset="0"/>
                <a:ea typeface="+mn-ea"/>
                <a:cs typeface="+mn-cs"/>
              </a:rPr>
              <a:t> </a:t>
            </a:r>
            <a:r>
              <a:rPr kumimoji="0" lang="en-US" sz="5400" b="1" i="0" u="none" strike="noStrike" kern="1200" cap="none" spc="0" normalizeH="0" baseline="0" noProof="0" dirty="0" err="1">
                <a:ln>
                  <a:solidFill>
                    <a:srgbClr val="FF0000"/>
                  </a:solidFill>
                </a:ln>
                <a:solidFill>
                  <a:srgbClr val="FF0000"/>
                </a:solidFill>
                <a:effectLst/>
                <a:uLnTx/>
                <a:uFillTx/>
                <a:latin typeface="HP001 4 hàng" panose="020B0603050302020204" pitchFamily="34" charset="0"/>
                <a:cs typeface="+mn-cs"/>
              </a:rPr>
              <a:t>em</a:t>
            </a:r>
            <a:endParaRPr kumimoji="0" lang="en-US" altLang="zh-CN" sz="5400" b="1" i="0" u="none" strike="noStrike" kern="1200" cap="none" spc="0" normalizeH="0" baseline="0" noProof="0" dirty="0">
              <a:ln>
                <a:solidFill>
                  <a:srgbClr val="FF0000"/>
                </a:solidFill>
              </a:ln>
              <a:solidFill>
                <a:srgbClr val="FF0000"/>
              </a:solidFill>
              <a:effectLst/>
              <a:uLnTx/>
              <a:uFillTx/>
              <a:latin typeface="HP001 4 hàng" panose="020B0603050302020204" pitchFamily="34" charset="0"/>
              <a:ea typeface="叶根友微刚细赞" panose="03000509000000000000" charset="-122"/>
              <a:cs typeface="+mn-cs"/>
            </a:endParaRPr>
          </a:p>
        </p:txBody>
      </p:sp>
      <p:sp>
        <p:nvSpPr>
          <p:cNvPr id="14" name="TextBox 13"/>
          <p:cNvSpPr txBox="1"/>
          <p:nvPr/>
        </p:nvSpPr>
        <p:spPr>
          <a:xfrm>
            <a:off x="304800" y="4007703"/>
            <a:ext cx="17663810" cy="830997"/>
          </a:xfrm>
          <a:prstGeom prst="rect">
            <a:avLst/>
          </a:prstGeom>
          <a:noFill/>
        </p:spPr>
        <p:txBody>
          <a:bodyPr wrap="none" rtlCol="0">
            <a:spAutoFit/>
          </a:bodyPr>
          <a:lstStyle/>
          <a:p>
            <a:r>
              <a:rPr lang="en-US" sz="4800" b="1" dirty="0" err="1">
                <a:latin typeface="HP001 4 hàng" panose="020B0603050302020204" pitchFamily="34" charset="0"/>
              </a:rPr>
              <a:t>Đề</a:t>
            </a:r>
            <a:r>
              <a:rPr lang="en-US" sz="4800" b="1" dirty="0">
                <a:latin typeface="HP001 4 hàng" panose="020B0603050302020204" pitchFamily="34" charset="0"/>
              </a:rPr>
              <a:t> </a:t>
            </a:r>
            <a:r>
              <a:rPr lang="en-US" sz="4800" b="1" dirty="0" err="1">
                <a:latin typeface="HP001 4 hàng" panose="020B0603050302020204" pitchFamily="34" charset="0"/>
              </a:rPr>
              <a:t>bài</a:t>
            </a:r>
            <a:r>
              <a:rPr lang="en-US" sz="4800" b="1" dirty="0">
                <a:latin typeface="HP001 4 hàng" panose="020B0603050302020204" pitchFamily="34" charset="0"/>
              </a:rPr>
              <a:t>: </a:t>
            </a:r>
            <a:r>
              <a:rPr lang="en-US" sz="4800" b="1" dirty="0" err="1">
                <a:latin typeface="HP001 4 hàng" panose="020B0603050302020204" pitchFamily="34" charset="0"/>
              </a:rPr>
              <a:t>Dựa</a:t>
            </a:r>
            <a:r>
              <a:rPr lang="en-US" sz="4800" b="1" dirty="0">
                <a:latin typeface="HP001 4 hàng" panose="020B0603050302020204" pitchFamily="34" charset="0"/>
              </a:rPr>
              <a:t> </a:t>
            </a:r>
            <a:r>
              <a:rPr lang="en-US" sz="4800" b="1" dirty="0" err="1">
                <a:latin typeface="HP001 4 hàng" panose="020B0603050302020204" pitchFamily="34" charset="0"/>
              </a:rPr>
              <a:t>vào</a:t>
            </a:r>
            <a:r>
              <a:rPr lang="en-US" sz="4800" b="1" dirty="0">
                <a:latin typeface="HP001 4 hàng" panose="020B0603050302020204" pitchFamily="34" charset="0"/>
              </a:rPr>
              <a:t> </a:t>
            </a:r>
            <a:r>
              <a:rPr lang="en-US" sz="4800" b="1" dirty="0" err="1">
                <a:latin typeface="HP001 4 hàng" panose="020B0603050302020204" pitchFamily="34" charset="0"/>
              </a:rPr>
              <a:t>tiết</a:t>
            </a:r>
            <a:r>
              <a:rPr lang="en-US" sz="4800" b="1" dirty="0">
                <a:latin typeface="HP001 4 hàng" panose="020B0603050302020204" pitchFamily="34" charset="0"/>
              </a:rPr>
              <a:t> </a:t>
            </a:r>
            <a:r>
              <a:rPr lang="en-US" sz="4800" b="1" dirty="0" err="1">
                <a:latin typeface="HP001 4 hàng" panose="020B0603050302020204" pitchFamily="34" charset="0"/>
              </a:rPr>
              <a:t>tập</a:t>
            </a:r>
            <a:r>
              <a:rPr lang="en-US" sz="4800" b="1" dirty="0">
                <a:latin typeface="HP001 4 hàng" panose="020B0603050302020204" pitchFamily="34" charset="0"/>
              </a:rPr>
              <a:t> </a:t>
            </a:r>
            <a:r>
              <a:rPr lang="en-US" sz="4800" b="1" dirty="0" err="1">
                <a:latin typeface="HP001 4 hàng" panose="020B0603050302020204" pitchFamily="34" charset="0"/>
              </a:rPr>
              <a:t>làm</a:t>
            </a:r>
            <a:r>
              <a:rPr lang="en-US" sz="4800" b="1" dirty="0">
                <a:latin typeface="HP001 4 hàng" panose="020B0603050302020204" pitchFamily="34" charset="0"/>
              </a:rPr>
              <a:t> </a:t>
            </a:r>
            <a:r>
              <a:rPr lang="en-US" sz="4800" b="1" dirty="0" err="1">
                <a:latin typeface="HP001 4 hàng" panose="020B0603050302020204" pitchFamily="34" charset="0"/>
              </a:rPr>
              <a:t>văn</a:t>
            </a:r>
            <a:r>
              <a:rPr lang="en-US" sz="4800" b="1" dirty="0">
                <a:latin typeface="HP001 4 hàng" panose="020B0603050302020204" pitchFamily="34" charset="0"/>
              </a:rPr>
              <a:t> </a:t>
            </a:r>
            <a:r>
              <a:rPr lang="en-US" sz="4800" b="1" dirty="0" err="1">
                <a:latin typeface="HP001 4 hàng" panose="020B0603050302020204" pitchFamily="34" charset="0"/>
              </a:rPr>
              <a:t>miệng</a:t>
            </a:r>
            <a:r>
              <a:rPr lang="en-US" sz="4800" b="1" dirty="0">
                <a:latin typeface="HP001 4 hàng" panose="020B0603050302020204" pitchFamily="34" charset="0"/>
              </a:rPr>
              <a:t> </a:t>
            </a:r>
            <a:r>
              <a:rPr lang="en-US" sz="4800" b="1" dirty="0" err="1">
                <a:latin typeface="HP001 4 hàng" panose="020B0603050302020204" pitchFamily="34" charset="0"/>
              </a:rPr>
              <a:t>tuần</a:t>
            </a:r>
            <a:r>
              <a:rPr lang="en-US" sz="4800" b="1" dirty="0">
                <a:latin typeface="HP001 4 hàng" panose="020B0603050302020204" pitchFamily="34" charset="0"/>
              </a:rPr>
              <a:t> </a:t>
            </a:r>
            <a:r>
              <a:rPr lang="en-US" sz="4800" b="1" dirty="0" err="1">
                <a:latin typeface="HP001 4 hàng" panose="020B0603050302020204" pitchFamily="34" charset="0"/>
              </a:rPr>
              <a:t>trư</a:t>
            </a:r>
            <a:r>
              <a:rPr lang="el-GR" sz="4800" b="1" dirty="0">
                <a:latin typeface="HP001 4 hàng" panose="020B0603050302020204" pitchFamily="34" charset="0"/>
              </a:rPr>
              <a:t>ϐ</a:t>
            </a:r>
            <a:r>
              <a:rPr lang="en-US" sz="4800" b="1" dirty="0">
                <a:latin typeface="HP001 4 hàng" panose="020B0603050302020204" pitchFamily="34" charset="0"/>
              </a:rPr>
              <a:t>, </a:t>
            </a:r>
            <a:r>
              <a:rPr lang="en-US" sz="4800" b="1" dirty="0" err="1">
                <a:latin typeface="HP001 4 hàng" panose="020B0603050302020204" pitchFamily="34" charset="0"/>
              </a:rPr>
              <a:t>hãy</a:t>
            </a:r>
            <a:r>
              <a:rPr lang="en-US" sz="4800" b="1" dirty="0">
                <a:latin typeface="HP001 4 hàng" panose="020B0603050302020204" pitchFamily="34" charset="0"/>
              </a:rPr>
              <a:t> </a:t>
            </a:r>
            <a:r>
              <a:rPr lang="en-US" sz="4800" b="1" dirty="0" err="1">
                <a:latin typeface="HP001 4 hàng" panose="020B0603050302020204" pitchFamily="34" charset="0"/>
              </a:rPr>
              <a:t>viết</a:t>
            </a:r>
            <a:r>
              <a:rPr lang="en-US" sz="4800" b="1" dirty="0">
                <a:latin typeface="HP001 4 hàng" panose="020B0603050302020204" pitchFamily="34" charset="0"/>
              </a:rPr>
              <a:t> </a:t>
            </a:r>
            <a:r>
              <a:rPr lang="en-US" sz="4800" b="1" dirty="0" err="1">
                <a:latin typeface="HP001 4 hàng" panose="020B0603050302020204" pitchFamily="34" charset="0"/>
              </a:rPr>
              <a:t>mŎ</a:t>
            </a:r>
            <a:endParaRPr lang="en-US" sz="4800" b="1" dirty="0">
              <a:latin typeface="HP001 4 hàng" panose="020B0603050302020204" pitchFamily="34" charset="0"/>
            </a:endParaRPr>
          </a:p>
        </p:txBody>
      </p:sp>
      <p:grpSp>
        <p:nvGrpSpPr>
          <p:cNvPr id="15" name="Group 14"/>
          <p:cNvGrpSpPr/>
          <p:nvPr/>
        </p:nvGrpSpPr>
        <p:grpSpPr>
          <a:xfrm>
            <a:off x="211206" y="5448300"/>
            <a:ext cx="7408794" cy="76200"/>
            <a:chOff x="211206" y="5600700"/>
            <a:chExt cx="7408794" cy="76200"/>
          </a:xfrm>
        </p:grpSpPr>
        <p:cxnSp>
          <p:nvCxnSpPr>
            <p:cNvPr id="16" name="Straight Connector 15"/>
            <p:cNvCxnSpPr/>
            <p:nvPr/>
          </p:nvCxnSpPr>
          <p:spPr>
            <a:xfrm>
              <a:off x="211206" y="5600700"/>
              <a:ext cx="74087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11206" y="5676900"/>
              <a:ext cx="74087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Rectangle 17"/>
          <p:cNvSpPr/>
          <p:nvPr/>
        </p:nvSpPr>
        <p:spPr>
          <a:xfrm>
            <a:off x="122872" y="4912066"/>
            <a:ext cx="18185910" cy="830997"/>
          </a:xfrm>
          <a:prstGeom prst="rect">
            <a:avLst/>
          </a:prstGeom>
        </p:spPr>
        <p:txBody>
          <a:bodyPr wrap="square">
            <a:spAutoFit/>
          </a:bodyPr>
          <a:lstStyle/>
          <a:p>
            <a:r>
              <a:rPr lang="en-US" sz="4800" b="1" dirty="0" err="1">
                <a:latin typeface="HP001 4 hàng" panose="020B0603050302020204" pitchFamily="34" charset="0"/>
              </a:rPr>
              <a:t>đĲn</a:t>
            </a:r>
            <a:r>
              <a:rPr lang="en-US" sz="4800" b="1" dirty="0">
                <a:latin typeface="HP001 4 hàng" panose="020B0603050302020204" pitchFamily="34" charset="0"/>
              </a:rPr>
              <a:t> </a:t>
            </a:r>
            <a:r>
              <a:rPr lang="en-US" sz="4800" b="1" dirty="0" err="1">
                <a:latin typeface="HP001 4 hàng" panose="020B0603050302020204" pitchFamily="34" charset="0"/>
              </a:rPr>
              <a:t>văn</a:t>
            </a:r>
            <a:r>
              <a:rPr lang="en-US" sz="4800" b="1" dirty="0">
                <a:latin typeface="HP001 4 hàng" panose="020B0603050302020204" pitchFamily="34" charset="0"/>
              </a:rPr>
              <a:t> </a:t>
            </a:r>
            <a:r>
              <a:rPr lang="en-US" sz="4800" b="1" dirty="0" err="1">
                <a:latin typeface="HP001 4 hàng" panose="020B0603050302020204" pitchFamily="34" charset="0"/>
              </a:rPr>
              <a:t>giƞ</a:t>
            </a:r>
            <a:r>
              <a:rPr lang="en-US" sz="4800" b="1" dirty="0">
                <a:latin typeface="HP001 4 hàng" panose="020B0603050302020204" pitchFamily="34" charset="0"/>
              </a:rPr>
              <a:t> </a:t>
            </a:r>
            <a:r>
              <a:rPr lang="en-US" sz="4800" b="1" dirty="0" err="1">
                <a:latin typeface="HP001 4 hàng" panose="020B0603050302020204" pitchFamily="34" charset="0"/>
              </a:rPr>
              <a:t>thiệu</a:t>
            </a:r>
            <a:r>
              <a:rPr lang="en-US" sz="4800" b="1" dirty="0">
                <a:latin typeface="HP001 4 hàng" panose="020B0603050302020204" pitchFamily="34" charset="0"/>
              </a:rPr>
              <a:t> </a:t>
            </a:r>
            <a:r>
              <a:rPr lang="en-US" sz="4800" b="1" dirty="0" err="1">
                <a:latin typeface="HP001 4 hàng" panose="020B0603050302020204" pitchFamily="34" charset="0"/>
              </a:rPr>
              <a:t>về</a:t>
            </a:r>
            <a:r>
              <a:rPr lang="en-US" sz="4800" b="1" dirty="0">
                <a:latin typeface="HP001 4 hàng" panose="020B0603050302020204" pitchFamily="34" charset="0"/>
              </a:rPr>
              <a:t> </a:t>
            </a:r>
            <a:r>
              <a:rPr lang="en-US" sz="4800" b="1" dirty="0" err="1">
                <a:latin typeface="HP001 4 hàng" panose="020B0603050302020204" pitchFamily="34" charset="0"/>
              </a:rPr>
              <a:t>tổ</a:t>
            </a:r>
            <a:r>
              <a:rPr lang="en-US" sz="4800" b="1" dirty="0">
                <a:latin typeface="HP001 4 hàng" panose="020B0603050302020204" pitchFamily="34" charset="0"/>
              </a:rPr>
              <a:t> </a:t>
            </a:r>
            <a:r>
              <a:rPr lang="en-US" sz="4800" b="1" dirty="0" err="1">
                <a:latin typeface="HP001 4 hàng" panose="020B0603050302020204" pitchFamily="34" charset="0"/>
              </a:rPr>
              <a:t>em</a:t>
            </a:r>
            <a:r>
              <a:rPr lang="en-US" sz="4800" b="1" dirty="0">
                <a:latin typeface="HP001 4 hàng" panose="020B0603050302020204" pitchFamily="34" charset="0"/>
              </a:rPr>
              <a:t>. </a:t>
            </a:r>
          </a:p>
        </p:txBody>
      </p:sp>
      <p:cxnSp>
        <p:nvCxnSpPr>
          <p:cNvPr id="19" name="Straight Connector 18"/>
          <p:cNvCxnSpPr/>
          <p:nvPr/>
        </p:nvCxnSpPr>
        <p:spPr>
          <a:xfrm>
            <a:off x="405033" y="4610100"/>
            <a:ext cx="1828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953000" y="4610100"/>
            <a:ext cx="62865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5697200" y="4575608"/>
            <a:ext cx="762000" cy="76200"/>
            <a:chOff x="15163800" y="6286500"/>
            <a:chExt cx="762000" cy="76200"/>
          </a:xfrm>
        </p:grpSpPr>
        <p:cxnSp>
          <p:nvCxnSpPr>
            <p:cNvPr id="22" name="Straight Connector 21"/>
            <p:cNvCxnSpPr/>
            <p:nvPr/>
          </p:nvCxnSpPr>
          <p:spPr>
            <a:xfrm>
              <a:off x="15163800" y="6286500"/>
              <a:ext cx="76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5163800" y="6362700"/>
              <a:ext cx="76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p:cNvCxnSpPr/>
          <p:nvPr/>
        </p:nvCxnSpPr>
        <p:spPr>
          <a:xfrm>
            <a:off x="2573406" y="4610100"/>
            <a:ext cx="103416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600647" y="92960"/>
            <a:ext cx="10068013" cy="2123658"/>
          </a:xfrm>
          <a:prstGeom prst="rect">
            <a:avLst/>
          </a:prstGeom>
        </p:spPr>
        <p:txBody>
          <a:bodyPr wrap="none">
            <a:spAutoFit/>
          </a:bodyPr>
          <a:lstStyle/>
          <a:p>
            <a:pPr lvl="0" algn="ctr">
              <a:lnSpc>
                <a:spcPct val="150000"/>
              </a:lnSpc>
              <a:defRPr/>
            </a:pPr>
            <a:r>
              <a:rPr lang="en-US" sz="4400" b="1" dirty="0" err="1" smtClean="0">
                <a:solidFill>
                  <a:prstClr val="black"/>
                </a:solidFill>
                <a:latin typeface="HP001 4 hàng" panose="020B0603050302020204" pitchFamily="34" charset="0"/>
              </a:rPr>
              <a:t>Thứ</a:t>
            </a:r>
            <a:r>
              <a:rPr lang="en-US" sz="4400" b="1" dirty="0" smtClean="0">
                <a:solidFill>
                  <a:prstClr val="black"/>
                </a:solidFill>
                <a:latin typeface="HP001 4 hàng" panose="020B0603050302020204" pitchFamily="34" charset="0"/>
              </a:rPr>
              <a:t> </a:t>
            </a:r>
            <a:r>
              <a:rPr lang="en-US" sz="4400" b="1" dirty="0" err="1" smtClean="0">
                <a:solidFill>
                  <a:prstClr val="black"/>
                </a:solidFill>
                <a:latin typeface="HP001 4 hàng" panose="020B0603050302020204" pitchFamily="34" charset="0"/>
              </a:rPr>
              <a:t>sáu</a:t>
            </a:r>
            <a:r>
              <a:rPr lang="en-US" sz="4400" b="1" dirty="0" smtClean="0">
                <a:solidFill>
                  <a:prstClr val="black"/>
                </a:solidFill>
                <a:latin typeface="HP001 4 hàng" panose="020B0603050302020204" pitchFamily="34" charset="0"/>
              </a:rPr>
              <a:t>, </a:t>
            </a:r>
            <a:r>
              <a:rPr lang="en-US" sz="4400" b="1" dirty="0" err="1" smtClean="0">
                <a:solidFill>
                  <a:prstClr val="black"/>
                </a:solidFill>
                <a:latin typeface="HP001 4 hàng" panose="020B0603050302020204" pitchFamily="34" charset="0"/>
              </a:rPr>
              <a:t>ngày</a:t>
            </a:r>
            <a:r>
              <a:rPr lang="en-US" sz="4400" b="1" dirty="0" smtClean="0">
                <a:solidFill>
                  <a:prstClr val="black"/>
                </a:solidFill>
                <a:latin typeface="HP001 4 hàng" panose="020B0603050302020204" pitchFamily="34" charset="0"/>
              </a:rPr>
              <a:t> </a:t>
            </a:r>
            <a:r>
              <a:rPr lang="vi-VN" sz="4400" b="1" dirty="0" smtClean="0">
                <a:solidFill>
                  <a:prstClr val="black"/>
                </a:solidFill>
                <a:latin typeface="HP001 4 hàng" panose="020B0603050302020204" pitchFamily="34" charset="0"/>
              </a:rPr>
              <a:t>17</a:t>
            </a:r>
            <a:r>
              <a:rPr lang="en-US" sz="4400" b="1" dirty="0" smtClean="0">
                <a:solidFill>
                  <a:prstClr val="black"/>
                </a:solidFill>
                <a:latin typeface="HP001 4 hàng" panose="020B0603050302020204" pitchFamily="34" charset="0"/>
              </a:rPr>
              <a:t> </a:t>
            </a:r>
            <a:r>
              <a:rPr lang="en-US" sz="4400" b="1" dirty="0" err="1" smtClean="0">
                <a:solidFill>
                  <a:prstClr val="black"/>
                </a:solidFill>
                <a:latin typeface="HP001 4 hàng" panose="020B0603050302020204" pitchFamily="34" charset="0"/>
              </a:rPr>
              <a:t>tháng</a:t>
            </a:r>
            <a:r>
              <a:rPr lang="en-US" sz="4400" b="1" dirty="0" smtClean="0">
                <a:solidFill>
                  <a:prstClr val="black"/>
                </a:solidFill>
                <a:latin typeface="HP001 4 hàng" panose="020B0603050302020204" pitchFamily="34" charset="0"/>
              </a:rPr>
              <a:t> 12 </a:t>
            </a:r>
            <a:r>
              <a:rPr lang="en-US" sz="4400" b="1" dirty="0" err="1" smtClean="0">
                <a:solidFill>
                  <a:prstClr val="black"/>
                </a:solidFill>
                <a:latin typeface="HP001 4 hàng" panose="020B0603050302020204" pitchFamily="34" charset="0"/>
              </a:rPr>
              <a:t>năm</a:t>
            </a:r>
            <a:r>
              <a:rPr lang="en-US" sz="4400" b="1" dirty="0" smtClean="0">
                <a:solidFill>
                  <a:prstClr val="black"/>
                </a:solidFill>
                <a:latin typeface="HP001 4 hàng" panose="020B0603050302020204" pitchFamily="34" charset="0"/>
              </a:rPr>
              <a:t> 2021</a:t>
            </a:r>
          </a:p>
          <a:p>
            <a:pPr lvl="0" algn="ctr">
              <a:lnSpc>
                <a:spcPct val="150000"/>
              </a:lnSpc>
              <a:defRPr/>
            </a:pPr>
            <a:r>
              <a:rPr lang="en-US" sz="4400" b="1" dirty="0" err="1" smtClean="0">
                <a:solidFill>
                  <a:prstClr val="black"/>
                </a:solidFill>
                <a:latin typeface="HP001 4 hàng" panose="020B0603050302020204" pitchFamily="34" charset="0"/>
              </a:rPr>
              <a:t>Tập</a:t>
            </a:r>
            <a:r>
              <a:rPr lang="en-US" sz="4400" b="1" dirty="0" smtClean="0">
                <a:solidFill>
                  <a:prstClr val="black"/>
                </a:solidFill>
                <a:latin typeface="HP001 4 hàng" panose="020B0603050302020204" pitchFamily="34" charset="0"/>
              </a:rPr>
              <a:t> </a:t>
            </a:r>
            <a:r>
              <a:rPr lang="en-US" sz="4400" b="1" dirty="0" err="1">
                <a:solidFill>
                  <a:prstClr val="black"/>
                </a:solidFill>
                <a:latin typeface="HP001 4 hàng" panose="020B0603050302020204" pitchFamily="34" charset="0"/>
              </a:rPr>
              <a:t>làm</a:t>
            </a:r>
            <a:r>
              <a:rPr lang="en-US" sz="4400" b="1" dirty="0">
                <a:solidFill>
                  <a:prstClr val="black"/>
                </a:solidFill>
                <a:latin typeface="HP001 4 hàng" panose="020B0603050302020204" pitchFamily="34" charset="0"/>
              </a:rPr>
              <a:t> </a:t>
            </a:r>
            <a:r>
              <a:rPr lang="en-US" sz="4400" b="1" dirty="0" err="1">
                <a:solidFill>
                  <a:prstClr val="black"/>
                </a:solidFill>
                <a:latin typeface="HP001 4 hàng" panose="020B0603050302020204" pitchFamily="34" charset="0"/>
              </a:rPr>
              <a:t>văn</a:t>
            </a:r>
            <a:endParaRPr lang="en-US" sz="4400" b="1" dirty="0">
              <a:solidFill>
                <a:prstClr val="black"/>
              </a:solidFill>
              <a:latin typeface="HP001 4 hàng" panose="020B0603050302020204" pitchFamily="34" charset="0"/>
            </a:endParaRPr>
          </a:p>
        </p:txBody>
      </p:sp>
      <p:pic>
        <p:nvPicPr>
          <p:cNvPr id="25" name="Picture 24">
            <a:extLst>
              <a:ext uri="{FF2B5EF4-FFF2-40B4-BE49-F238E27FC236}">
                <a16:creationId xmlns:a16="http://schemas.microsoft.com/office/drawing/2014/main" xmlns="" id="{C625B9D2-76BC-4657-885D-210CFAF245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5957" y="5509716"/>
            <a:ext cx="3350780" cy="4576356"/>
          </a:xfrm>
          <a:prstGeom prst="rect">
            <a:avLst/>
          </a:prstGeom>
        </p:spPr>
      </p:pic>
      <p:pic>
        <p:nvPicPr>
          <p:cNvPr id="26" name="bóng bay 1">
            <a:extLst>
              <a:ext uri="{FF2B5EF4-FFF2-40B4-BE49-F238E27FC236}">
                <a16:creationId xmlns:a16="http://schemas.microsoft.com/office/drawing/2014/main" xmlns="" id="{25C3FCBD-E38E-4BC9-8171-FB0065981C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36871" y="182253"/>
            <a:ext cx="728265" cy="1334929"/>
          </a:xfrm>
          <a:prstGeom prst="rect">
            <a:avLst/>
          </a:prstGeom>
        </p:spPr>
      </p:pic>
    </p:spTree>
    <p:extLst>
      <p:ext uri="{BB962C8B-B14F-4D97-AF65-F5344CB8AC3E}">
        <p14:creationId xmlns:p14="http://schemas.microsoft.com/office/powerpoint/2010/main" val="178271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4.86111E-6 9.87654E-7 L -0.05191 0.00123 " pathEditMode="relative" rAng="0" ptsTypes="AA">
                                      <p:cBhvr>
                                        <p:cTn id="11" dur="2000" fill="hold"/>
                                        <p:tgtEl>
                                          <p:spTgt spid="7"/>
                                        </p:tgtEl>
                                        <p:attrNameLst>
                                          <p:attrName>ppt_x</p:attrName>
                                          <p:attrName>ppt_y</p:attrName>
                                        </p:attrNameLst>
                                      </p:cBhvr>
                                      <p:rCtr x="-2595" y="62"/>
                                    </p:animMotion>
                                  </p:childTnLst>
                                </p:cTn>
                              </p:par>
                              <p:par>
                                <p:cTn id="12" presetID="42"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500"/>
                                        <p:tgtEl>
                                          <p:spTgt spid="9"/>
                                        </p:tgtEl>
                                      </p:cBhvr>
                                    </p:animEffect>
                                    <p:anim calcmode="lin" valueType="num">
                                      <p:cBhvr>
                                        <p:cTn id="15" dur="1500" fill="hold"/>
                                        <p:tgtEl>
                                          <p:spTgt spid="9"/>
                                        </p:tgtEl>
                                        <p:attrNameLst>
                                          <p:attrName>ppt_x</p:attrName>
                                        </p:attrNameLst>
                                      </p:cBhvr>
                                      <p:tavLst>
                                        <p:tav tm="0">
                                          <p:val>
                                            <p:strVal val="#ppt_x"/>
                                          </p:val>
                                        </p:tav>
                                        <p:tav tm="100000">
                                          <p:val>
                                            <p:strVal val="#ppt_x"/>
                                          </p:val>
                                        </p:tav>
                                      </p:tavLst>
                                    </p:anim>
                                    <p:anim calcmode="lin" valueType="num">
                                      <p:cBhvr>
                                        <p:cTn id="16" dur="15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500"/>
                                        <p:tgtEl>
                                          <p:spTgt spid="10"/>
                                        </p:tgtEl>
                                      </p:cBhvr>
                                    </p:animEffect>
                                    <p:anim calcmode="lin" valueType="num">
                                      <p:cBhvr>
                                        <p:cTn id="20" dur="1500" fill="hold"/>
                                        <p:tgtEl>
                                          <p:spTgt spid="10"/>
                                        </p:tgtEl>
                                        <p:attrNameLst>
                                          <p:attrName>ppt_x</p:attrName>
                                        </p:attrNameLst>
                                      </p:cBhvr>
                                      <p:tavLst>
                                        <p:tav tm="0">
                                          <p:val>
                                            <p:strVal val="#ppt_x"/>
                                          </p:val>
                                        </p:tav>
                                        <p:tav tm="100000">
                                          <p:val>
                                            <p:strVal val="#ppt_x"/>
                                          </p:val>
                                        </p:tav>
                                      </p:tavLst>
                                    </p:anim>
                                    <p:anim calcmode="lin" valueType="num">
                                      <p:cBhvr>
                                        <p:cTn id="21" dur="15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500"/>
                                        <p:tgtEl>
                                          <p:spTgt spid="11"/>
                                        </p:tgtEl>
                                      </p:cBhvr>
                                    </p:animEffect>
                                    <p:anim calcmode="lin" valueType="num">
                                      <p:cBhvr>
                                        <p:cTn id="25" dur="1500" fill="hold"/>
                                        <p:tgtEl>
                                          <p:spTgt spid="11"/>
                                        </p:tgtEl>
                                        <p:attrNameLst>
                                          <p:attrName>ppt_x</p:attrName>
                                        </p:attrNameLst>
                                      </p:cBhvr>
                                      <p:tavLst>
                                        <p:tav tm="0">
                                          <p:val>
                                            <p:strVal val="#ppt_x"/>
                                          </p:val>
                                        </p:tav>
                                        <p:tav tm="100000">
                                          <p:val>
                                            <p:strVal val="#ppt_x"/>
                                          </p:val>
                                        </p:tav>
                                      </p:tavLst>
                                    </p:anim>
                                    <p:anim calcmode="lin" valueType="num">
                                      <p:cBhvr>
                                        <p:cTn id="26" dur="15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2000"/>
                                        <p:tgtEl>
                                          <p:spTgt spid="14"/>
                                        </p:tgtEl>
                                      </p:cBhvr>
                                    </p:animEffect>
                                  </p:childTnLst>
                                </p:cTn>
                              </p:par>
                              <p:par>
                                <p:cTn id="42" presetID="16" presetClass="entr" presetSubtype="21"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20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arn(inVertical)">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barn(inVertical)">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left)">
                                      <p:cBhvr>
                                        <p:cTn id="6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xmlns="" id="{67F8CF97-51DC-4AF6-B7C9-3F407B3CA87A}"/>
              </a:ext>
            </a:extLst>
          </p:cNvPr>
          <p:cNvSpPr txBox="1">
            <a:spLocks/>
          </p:cNvSpPr>
          <p:nvPr/>
        </p:nvSpPr>
        <p:spPr>
          <a:xfrm>
            <a:off x="405033" y="8271296"/>
            <a:ext cx="16498137" cy="1067291"/>
          </a:xfrm>
          <a:prstGeom prst="rect">
            <a:avLst/>
          </a:prstGeom>
          <a:noFill/>
        </p:spPr>
        <p:txBody>
          <a:bodyPr vert="horz" wrap="square" lIns="137160" tIns="68580" rIns="137160" bIns="68580" spcCol="45720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lnSpc>
                <a:spcPct val="150000"/>
              </a:lnSpc>
              <a:spcBef>
                <a:spcPts val="900"/>
              </a:spcBef>
              <a:buNone/>
              <a:defRPr/>
            </a:pPr>
            <a:endParaRPr lang="en-US" sz="4200" b="1">
              <a:solidFill>
                <a:prstClr val="black"/>
              </a:solidFill>
              <a:effectLst>
                <a:reflection endPos="0" dir="5400000" sy="-100000" algn="bl" rotWithShape="0"/>
              </a:effectLst>
              <a:latin typeface="HP001 4 hàng" panose="020B0603050302020204" pitchFamily="34" charset="0"/>
            </a:endParaRPr>
          </a:p>
        </p:txBody>
      </p:sp>
      <p:sp>
        <p:nvSpPr>
          <p:cNvPr id="22" name="Cloud Callout 21"/>
          <p:cNvSpPr/>
          <p:nvPr/>
        </p:nvSpPr>
        <p:spPr>
          <a:xfrm>
            <a:off x="1676400" y="443345"/>
            <a:ext cx="9431228" cy="3735581"/>
          </a:xfrm>
          <a:prstGeom prst="cloudCallout">
            <a:avLst>
              <a:gd name="adj1" fmla="val -33670"/>
              <a:gd name="adj2" fmla="val 138223"/>
            </a:avLst>
          </a:prstGeom>
          <a:solidFill>
            <a:srgbClr val="4472C4">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noProof="0" dirty="0" err="1">
                <a:solidFill>
                  <a:srgbClr val="C00000"/>
                </a:solidFill>
                <a:latin typeface="Times New Roman" panose="02020603050405020304" pitchFamily="18" charset="0"/>
                <a:cs typeface="Times New Roman" panose="02020603050405020304" pitchFamily="18" charset="0"/>
              </a:rPr>
              <a:t>Đoạn</a:t>
            </a:r>
            <a:r>
              <a:rPr lang="en-US" sz="4800" b="1" kern="0" noProof="0" dirty="0">
                <a:solidFill>
                  <a:srgbClr val="C00000"/>
                </a:solidFill>
                <a:latin typeface="Times New Roman" panose="02020603050405020304" pitchFamily="18" charset="0"/>
                <a:cs typeface="Times New Roman" panose="02020603050405020304" pitchFamily="18" charset="0"/>
              </a:rPr>
              <a:t> </a:t>
            </a:r>
            <a:r>
              <a:rPr lang="en-US" sz="4800" b="1" kern="0" noProof="0" dirty="0" err="1">
                <a:solidFill>
                  <a:srgbClr val="C00000"/>
                </a:solidFill>
                <a:latin typeface="Times New Roman" panose="02020603050405020304" pitchFamily="18" charset="0"/>
                <a:cs typeface="Times New Roman" panose="02020603050405020304" pitchFamily="18" charset="0"/>
              </a:rPr>
              <a:t>văn</a:t>
            </a:r>
            <a:r>
              <a:rPr lang="en-US" sz="4800" b="1" kern="0" noProof="0" dirty="0">
                <a:solidFill>
                  <a:srgbClr val="C00000"/>
                </a:solidFill>
                <a:latin typeface="Times New Roman" panose="02020603050405020304" pitchFamily="18" charset="0"/>
                <a:cs typeface="Times New Roman" panose="02020603050405020304" pitchFamily="18" charset="0"/>
              </a:rPr>
              <a:t> </a:t>
            </a:r>
            <a:r>
              <a:rPr lang="en-US" sz="4800" b="1" kern="0" noProof="0" dirty="0" err="1">
                <a:solidFill>
                  <a:srgbClr val="C00000"/>
                </a:solidFill>
                <a:latin typeface="Times New Roman" panose="02020603050405020304" pitchFamily="18" charset="0"/>
                <a:cs typeface="Times New Roman" panose="02020603050405020304" pitchFamily="18" charset="0"/>
              </a:rPr>
              <a:t>gồm</a:t>
            </a:r>
            <a:r>
              <a:rPr lang="en-US" sz="4800" b="1" kern="0" noProof="0" dirty="0">
                <a:solidFill>
                  <a:srgbClr val="C00000"/>
                </a:solidFill>
                <a:latin typeface="Times New Roman" panose="02020603050405020304" pitchFamily="18" charset="0"/>
                <a:cs typeface="Times New Roman" panose="02020603050405020304" pitchFamily="18" charset="0"/>
              </a:rPr>
              <a:t> </a:t>
            </a:r>
            <a:r>
              <a:rPr lang="en-US" sz="4800" b="1" kern="0" noProof="0" dirty="0" err="1">
                <a:solidFill>
                  <a:srgbClr val="C00000"/>
                </a:solidFill>
                <a:latin typeface="Times New Roman" panose="02020603050405020304" pitchFamily="18" charset="0"/>
                <a:cs typeface="Times New Roman" panose="02020603050405020304" pitchFamily="18" charset="0"/>
              </a:rPr>
              <a:t>mấy</a:t>
            </a:r>
            <a:r>
              <a:rPr lang="en-US" sz="4800" b="1" kern="0" noProof="0" dirty="0">
                <a:solidFill>
                  <a:srgbClr val="C00000"/>
                </a:solidFill>
                <a:latin typeface="Times New Roman" panose="02020603050405020304" pitchFamily="18" charset="0"/>
                <a:cs typeface="Times New Roman" panose="02020603050405020304" pitchFamily="18" charset="0"/>
              </a:rPr>
              <a:t> </a:t>
            </a:r>
            <a:r>
              <a:rPr lang="en-US" sz="4800" b="1" kern="0" noProof="0" dirty="0" err="1">
                <a:solidFill>
                  <a:srgbClr val="C00000"/>
                </a:solidFill>
                <a:latin typeface="Times New Roman" panose="02020603050405020304" pitchFamily="18" charset="0"/>
                <a:cs typeface="Times New Roman" panose="02020603050405020304" pitchFamily="18" charset="0"/>
              </a:rPr>
              <a:t>phần</a:t>
            </a:r>
            <a:r>
              <a:rPr lang="en-US" sz="4800" b="1" kern="0" noProof="0" dirty="0">
                <a:solidFill>
                  <a:srgbClr val="C00000"/>
                </a:solidFill>
                <a:latin typeface="Times New Roman" panose="02020603050405020304" pitchFamily="18" charset="0"/>
                <a:cs typeface="Times New Roman" panose="02020603050405020304" pitchFamily="18" charset="0"/>
              </a:rPr>
              <a:t>? </a:t>
            </a:r>
            <a:r>
              <a:rPr lang="en-US" sz="4800" b="1" kern="0" noProof="0" dirty="0" err="1">
                <a:solidFill>
                  <a:srgbClr val="C00000"/>
                </a:solidFill>
                <a:latin typeface="Times New Roman" panose="02020603050405020304" pitchFamily="18" charset="0"/>
                <a:cs typeface="Times New Roman" panose="02020603050405020304" pitchFamily="18" charset="0"/>
              </a:rPr>
              <a:t>Đó</a:t>
            </a:r>
            <a:r>
              <a:rPr lang="en-US" sz="4800" b="1" kern="0" noProof="0" dirty="0">
                <a:solidFill>
                  <a:srgbClr val="C00000"/>
                </a:solidFill>
                <a:latin typeface="Times New Roman" panose="02020603050405020304" pitchFamily="18" charset="0"/>
                <a:cs typeface="Times New Roman" panose="02020603050405020304" pitchFamily="18" charset="0"/>
              </a:rPr>
              <a:t> </a:t>
            </a:r>
            <a:r>
              <a:rPr lang="en-US" sz="4800" b="1" kern="0" noProof="0" dirty="0" err="1">
                <a:solidFill>
                  <a:srgbClr val="C00000"/>
                </a:solidFill>
                <a:latin typeface="Times New Roman" panose="02020603050405020304" pitchFamily="18" charset="0"/>
                <a:cs typeface="Times New Roman" panose="02020603050405020304" pitchFamily="18" charset="0"/>
              </a:rPr>
              <a:t>là</a:t>
            </a:r>
            <a:r>
              <a:rPr lang="en-US" sz="4800" b="1" kern="0" noProof="0" dirty="0">
                <a:solidFill>
                  <a:srgbClr val="C00000"/>
                </a:solidFill>
                <a:latin typeface="Times New Roman" panose="02020603050405020304" pitchFamily="18" charset="0"/>
                <a:cs typeface="Times New Roman" panose="02020603050405020304" pitchFamily="18" charset="0"/>
              </a:rPr>
              <a:t> </a:t>
            </a:r>
            <a:r>
              <a:rPr lang="en-US" sz="4800" b="1" kern="0" noProof="0" dirty="0" err="1">
                <a:solidFill>
                  <a:srgbClr val="C00000"/>
                </a:solidFill>
                <a:latin typeface="Times New Roman" panose="02020603050405020304" pitchFamily="18" charset="0"/>
                <a:cs typeface="Times New Roman" panose="02020603050405020304" pitchFamily="18" charset="0"/>
              </a:rPr>
              <a:t>những</a:t>
            </a:r>
            <a:r>
              <a:rPr lang="en-US" sz="4800" b="1" kern="0" noProof="0" dirty="0">
                <a:solidFill>
                  <a:srgbClr val="C00000"/>
                </a:solidFill>
                <a:latin typeface="Times New Roman" panose="02020603050405020304" pitchFamily="18" charset="0"/>
                <a:cs typeface="Times New Roman" panose="02020603050405020304" pitchFamily="18" charset="0"/>
              </a:rPr>
              <a:t> </a:t>
            </a:r>
            <a:r>
              <a:rPr lang="en-US" sz="4800" b="1" kern="0" noProof="0" dirty="0" err="1">
                <a:solidFill>
                  <a:srgbClr val="C00000"/>
                </a:solidFill>
                <a:latin typeface="Times New Roman" panose="02020603050405020304" pitchFamily="18" charset="0"/>
                <a:cs typeface="Times New Roman" panose="02020603050405020304" pitchFamily="18" charset="0"/>
              </a:rPr>
              <a:t>phần</a:t>
            </a:r>
            <a:r>
              <a:rPr lang="en-US" sz="4800" b="1" kern="0" noProof="0" dirty="0">
                <a:solidFill>
                  <a:srgbClr val="C00000"/>
                </a:solidFill>
                <a:latin typeface="Times New Roman" panose="02020603050405020304" pitchFamily="18" charset="0"/>
                <a:cs typeface="Times New Roman" panose="02020603050405020304" pitchFamily="18" charset="0"/>
              </a:rPr>
              <a:t> </a:t>
            </a:r>
            <a:r>
              <a:rPr lang="en-US" sz="4800" b="1" kern="0" noProof="0" dirty="0" err="1">
                <a:solidFill>
                  <a:srgbClr val="C00000"/>
                </a:solidFill>
                <a:latin typeface="Times New Roman" panose="02020603050405020304" pitchFamily="18" charset="0"/>
                <a:cs typeface="Times New Roman" panose="02020603050405020304" pitchFamily="18" charset="0"/>
              </a:rPr>
              <a:t>nào</a:t>
            </a:r>
            <a:r>
              <a:rPr lang="en-US" sz="4800" b="1" kern="0" noProof="0" dirty="0">
                <a:solidFill>
                  <a:srgbClr val="C00000"/>
                </a:solidFill>
                <a:latin typeface="Times New Roman" panose="02020603050405020304" pitchFamily="18" charset="0"/>
                <a:cs typeface="Times New Roman" panose="02020603050405020304" pitchFamily="18" charset="0"/>
              </a:rPr>
              <a:t>?</a:t>
            </a:r>
            <a:endParaRPr kumimoji="0" lang="en-GB" sz="48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35" name="Picture 34">
            <a:extLst>
              <a:ext uri="{FF2B5EF4-FFF2-40B4-BE49-F238E27FC236}">
                <a16:creationId xmlns:a16="http://schemas.microsoft.com/office/drawing/2014/main" xmlns="" id="{6029B5B1-9DCC-4403-B4EB-31A5AE61AE25}"/>
              </a:ext>
            </a:extLst>
          </p:cNvPr>
          <p:cNvPicPr>
            <a:picLocks noChangeAspect="1"/>
          </p:cNvPicPr>
          <p:nvPr/>
        </p:nvPicPr>
        <p:blipFill rotWithShape="1">
          <a:blip r:embed="rId3">
            <a:extLst>
              <a:ext uri="{28A0092B-C50C-407E-A947-70E740481C1C}">
                <a14:useLocalDpi xmlns:a14="http://schemas.microsoft.com/office/drawing/2010/main" val="0"/>
              </a:ext>
            </a:extLst>
          </a:blip>
          <a:srcRect l="26564" r="25871"/>
          <a:stretch/>
        </p:blipFill>
        <p:spPr>
          <a:xfrm>
            <a:off x="0" y="5306837"/>
            <a:ext cx="3107488" cy="4899900"/>
          </a:xfrm>
          <a:prstGeom prst="rect">
            <a:avLst/>
          </a:prstGeom>
        </p:spPr>
      </p:pic>
      <p:sp>
        <p:nvSpPr>
          <p:cNvPr id="13" name="Hình tự do: Hình 6">
            <a:extLst>
              <a:ext uri="{FF2B5EF4-FFF2-40B4-BE49-F238E27FC236}">
                <a16:creationId xmlns:a16="http://schemas.microsoft.com/office/drawing/2014/main" xmlns="" id="{0460276B-87E3-4678-8C7A-44E335DB5F2E}"/>
              </a:ext>
            </a:extLst>
          </p:cNvPr>
          <p:cNvSpPr/>
          <p:nvPr/>
        </p:nvSpPr>
        <p:spPr>
          <a:xfrm rot="21178603">
            <a:off x="7362092" y="5120474"/>
            <a:ext cx="3654921" cy="1706464"/>
          </a:xfrm>
          <a:custGeom>
            <a:avLst/>
            <a:gdLst>
              <a:gd name="connsiteX0" fmla="*/ 84166 w 3359577"/>
              <a:gd name="connsiteY0" fmla="*/ 1508433 h 1747671"/>
              <a:gd name="connsiteX1" fmla="*/ 1802434 w 3359577"/>
              <a:gd name="connsiteY1" fmla="*/ 202147 h 1747671"/>
              <a:gd name="connsiteX2" fmla="*/ 3349881 w 3359577"/>
              <a:gd name="connsiteY2" fmla="*/ 1180 h 1747671"/>
              <a:gd name="connsiteX3" fmla="*/ 2415384 w 3359577"/>
              <a:gd name="connsiteY3" fmla="*/ 161954 h 1747671"/>
              <a:gd name="connsiteX4" fmla="*/ 1521081 w 3359577"/>
              <a:gd name="connsiteY4" fmla="*/ 563888 h 1747671"/>
              <a:gd name="connsiteX5" fmla="*/ 395665 w 3359577"/>
              <a:gd name="connsiteY5" fmla="*/ 1659158 h 1747671"/>
              <a:gd name="connsiteX6" fmla="*/ 84166 w 3359577"/>
              <a:gd name="connsiteY6" fmla="*/ 1508433 h 174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9577" h="1747671">
                <a:moveTo>
                  <a:pt x="84166" y="1508433"/>
                </a:moveTo>
                <a:cubicBezTo>
                  <a:pt x="318627" y="1265598"/>
                  <a:pt x="1258148" y="453356"/>
                  <a:pt x="1802434" y="202147"/>
                </a:cubicBezTo>
                <a:cubicBezTo>
                  <a:pt x="2346720" y="-49062"/>
                  <a:pt x="3247723" y="7879"/>
                  <a:pt x="3349881" y="1180"/>
                </a:cubicBezTo>
                <a:cubicBezTo>
                  <a:pt x="3452039" y="-5519"/>
                  <a:pt x="2720184" y="68169"/>
                  <a:pt x="2415384" y="161954"/>
                </a:cubicBezTo>
                <a:cubicBezTo>
                  <a:pt x="2110584" y="255739"/>
                  <a:pt x="1857701" y="314354"/>
                  <a:pt x="1521081" y="563888"/>
                </a:cubicBezTo>
                <a:cubicBezTo>
                  <a:pt x="1184461" y="813422"/>
                  <a:pt x="636825" y="1495035"/>
                  <a:pt x="395665" y="1659158"/>
                </a:cubicBezTo>
                <a:cubicBezTo>
                  <a:pt x="154505" y="1823281"/>
                  <a:pt x="-150295" y="1751268"/>
                  <a:pt x="84166" y="1508433"/>
                </a:cubicBezTo>
                <a:close/>
              </a:path>
            </a:pathLst>
          </a:cu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Hình tự do: Hình 7">
            <a:extLst>
              <a:ext uri="{FF2B5EF4-FFF2-40B4-BE49-F238E27FC236}">
                <a16:creationId xmlns:a16="http://schemas.microsoft.com/office/drawing/2014/main" xmlns="" id="{4A7E670B-9EE2-4776-B970-9AD382A515C3}"/>
              </a:ext>
            </a:extLst>
          </p:cNvPr>
          <p:cNvSpPr/>
          <p:nvPr/>
        </p:nvSpPr>
        <p:spPr>
          <a:xfrm rot="21231118">
            <a:off x="8159002" y="7041917"/>
            <a:ext cx="3227687" cy="448989"/>
          </a:xfrm>
          <a:custGeom>
            <a:avLst/>
            <a:gdLst>
              <a:gd name="connsiteX0" fmla="*/ 38401 w 2537472"/>
              <a:gd name="connsiteY0" fmla="*/ 140696 h 373927"/>
              <a:gd name="connsiteX1" fmla="*/ 88642 w 2537472"/>
              <a:gd name="connsiteY1" fmla="*/ 130647 h 373927"/>
              <a:gd name="connsiteX2" fmla="*/ 1425073 w 2537472"/>
              <a:gd name="connsiteY2" fmla="*/ 19 h 373927"/>
              <a:gd name="connsiteX3" fmla="*/ 2530392 w 2537472"/>
              <a:gd name="connsiteY3" fmla="*/ 140696 h 373927"/>
              <a:gd name="connsiteX4" fmla="*/ 1927491 w 2537472"/>
              <a:gd name="connsiteY4" fmla="*/ 190937 h 373927"/>
              <a:gd name="connsiteX5" fmla="*/ 731737 w 2537472"/>
              <a:gd name="connsiteY5" fmla="*/ 271324 h 373927"/>
              <a:gd name="connsiteX6" fmla="*/ 58497 w 2537472"/>
              <a:gd name="connsiteY6" fmla="*/ 371808 h 373927"/>
              <a:gd name="connsiteX7" fmla="*/ 38401 w 2537472"/>
              <a:gd name="connsiteY7" fmla="*/ 140696 h 37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7472" h="373927">
                <a:moveTo>
                  <a:pt x="38401" y="140696"/>
                </a:moveTo>
                <a:cubicBezTo>
                  <a:pt x="43425" y="100503"/>
                  <a:pt x="88642" y="130647"/>
                  <a:pt x="88642" y="130647"/>
                </a:cubicBezTo>
                <a:cubicBezTo>
                  <a:pt x="319754" y="107201"/>
                  <a:pt x="1018115" y="-1656"/>
                  <a:pt x="1425073" y="19"/>
                </a:cubicBezTo>
                <a:cubicBezTo>
                  <a:pt x="1832031" y="1694"/>
                  <a:pt x="2446656" y="108876"/>
                  <a:pt x="2530392" y="140696"/>
                </a:cubicBezTo>
                <a:cubicBezTo>
                  <a:pt x="2614128" y="172516"/>
                  <a:pt x="1927491" y="190937"/>
                  <a:pt x="1927491" y="190937"/>
                </a:cubicBezTo>
                <a:cubicBezTo>
                  <a:pt x="1627715" y="212708"/>
                  <a:pt x="1043236" y="241179"/>
                  <a:pt x="731737" y="271324"/>
                </a:cubicBezTo>
                <a:cubicBezTo>
                  <a:pt x="420238" y="301469"/>
                  <a:pt x="174053" y="388555"/>
                  <a:pt x="58497" y="371808"/>
                </a:cubicBezTo>
                <a:cubicBezTo>
                  <a:pt x="-57059" y="355061"/>
                  <a:pt x="33377" y="180889"/>
                  <a:pt x="38401" y="140696"/>
                </a:cubicBezTo>
                <a:close/>
              </a:path>
            </a:pathLst>
          </a:cu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Hình tự do: Hình 8">
            <a:extLst>
              <a:ext uri="{FF2B5EF4-FFF2-40B4-BE49-F238E27FC236}">
                <a16:creationId xmlns:a16="http://schemas.microsoft.com/office/drawing/2014/main" xmlns="" id="{60826B5D-BFE5-4B1A-9FD0-CF9ADDC9443C}"/>
              </a:ext>
            </a:extLst>
          </p:cNvPr>
          <p:cNvSpPr/>
          <p:nvPr/>
        </p:nvSpPr>
        <p:spPr>
          <a:xfrm rot="1150714">
            <a:off x="5838608" y="8329753"/>
            <a:ext cx="4672639" cy="731571"/>
          </a:xfrm>
          <a:custGeom>
            <a:avLst/>
            <a:gdLst>
              <a:gd name="connsiteX0" fmla="*/ 365091 w 3575969"/>
              <a:gd name="connsiteY0" fmla="*/ 19972 h 731571"/>
              <a:gd name="connsiteX1" fmla="*/ 2183842 w 3575969"/>
              <a:gd name="connsiteY1" fmla="*/ 532438 h 731571"/>
              <a:gd name="connsiteX2" fmla="*/ 3570515 w 3575969"/>
              <a:gd name="connsiteY2" fmla="*/ 431954 h 731571"/>
              <a:gd name="connsiteX3" fmla="*/ 2625970 w 3575969"/>
              <a:gd name="connsiteY3" fmla="*/ 693212 h 731571"/>
              <a:gd name="connsiteX4" fmla="*/ 1611086 w 3575969"/>
              <a:gd name="connsiteY4" fmla="*/ 673115 h 731571"/>
              <a:gd name="connsiteX5" fmla="*/ 103833 w 3575969"/>
              <a:gd name="connsiteY5" fmla="*/ 160649 h 731571"/>
              <a:gd name="connsiteX6" fmla="*/ 365091 w 3575969"/>
              <a:gd name="connsiteY6" fmla="*/ 19972 h 73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5969" h="731571">
                <a:moveTo>
                  <a:pt x="365091" y="19972"/>
                </a:moveTo>
                <a:cubicBezTo>
                  <a:pt x="711759" y="81937"/>
                  <a:pt x="1649605" y="463774"/>
                  <a:pt x="2183842" y="532438"/>
                </a:cubicBezTo>
                <a:cubicBezTo>
                  <a:pt x="2718079" y="601102"/>
                  <a:pt x="3496827" y="405158"/>
                  <a:pt x="3570515" y="431954"/>
                </a:cubicBezTo>
                <a:cubicBezTo>
                  <a:pt x="3644203" y="458750"/>
                  <a:pt x="2952542" y="653018"/>
                  <a:pt x="2625970" y="693212"/>
                </a:cubicBezTo>
                <a:cubicBezTo>
                  <a:pt x="2299398" y="733406"/>
                  <a:pt x="2031442" y="761875"/>
                  <a:pt x="1611086" y="673115"/>
                </a:cubicBezTo>
                <a:cubicBezTo>
                  <a:pt x="1190730" y="584355"/>
                  <a:pt x="316523" y="271181"/>
                  <a:pt x="103833" y="160649"/>
                </a:cubicBezTo>
                <a:cubicBezTo>
                  <a:pt x="-108857" y="50117"/>
                  <a:pt x="18423" y="-41993"/>
                  <a:pt x="365091" y="19972"/>
                </a:cubicBezTo>
                <a:close/>
              </a:path>
            </a:pathLst>
          </a:cu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Hình Bầu dục 4">
            <a:extLst>
              <a:ext uri="{FF2B5EF4-FFF2-40B4-BE49-F238E27FC236}">
                <a16:creationId xmlns:a16="http://schemas.microsoft.com/office/drawing/2014/main" xmlns="" id="{E4796649-EDF1-4BFD-B3A8-44C79EEF4820}"/>
              </a:ext>
            </a:extLst>
          </p:cNvPr>
          <p:cNvSpPr/>
          <p:nvPr/>
        </p:nvSpPr>
        <p:spPr>
          <a:xfrm>
            <a:off x="2858781" y="6202289"/>
            <a:ext cx="5639605" cy="2226930"/>
          </a:xfrm>
          <a:prstGeom prst="ellipse">
            <a:avLst/>
          </a:prstGeom>
          <a:gradFill rotWithShape="1">
            <a:gsLst>
              <a:gs pos="0">
                <a:srgbClr val="70AD47">
                  <a:lumMod val="20000"/>
                  <a:lumOff val="80000"/>
                </a:srgbClr>
              </a:gs>
              <a:gs pos="47000">
                <a:srgbClr val="70AD47">
                  <a:satMod val="110000"/>
                  <a:lumMod val="100000"/>
                  <a:shade val="100000"/>
                </a:srgbClr>
              </a:gs>
              <a:gs pos="100000">
                <a:srgbClr val="70AD47">
                  <a:lumMod val="60000"/>
                  <a:lumOff val="40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5400" kern="0" noProof="0" dirty="0">
                <a:solidFill>
                  <a:prstClr val="white"/>
                </a:solidFill>
                <a:latin typeface="Times New Roman" panose="02020603050405020304" pitchFamily="18" charset="0"/>
                <a:cs typeface="Times New Roman" panose="02020603050405020304" pitchFamily="18" charset="0"/>
              </a:rPr>
              <a:t>  </a:t>
            </a:r>
            <a:r>
              <a:rPr lang="en-US" sz="5400" kern="0" noProof="0" dirty="0" err="1">
                <a:solidFill>
                  <a:prstClr val="white"/>
                </a:solidFill>
                <a:latin typeface="Times New Roman" panose="02020603050405020304" pitchFamily="18" charset="0"/>
                <a:cs typeface="Times New Roman" panose="02020603050405020304" pitchFamily="18" charset="0"/>
              </a:rPr>
              <a:t>Đ</a:t>
            </a:r>
            <a:r>
              <a:rPr kumimoji="0" lang="en-US" sz="5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oạn</a:t>
            </a:r>
            <a:r>
              <a:rPr lang="en-US" sz="5400" kern="0" dirty="0">
                <a:solidFill>
                  <a:prstClr val="white"/>
                </a:solidFill>
                <a:latin typeface="Times New Roman" panose="02020603050405020304" pitchFamily="18" charset="0"/>
                <a:cs typeface="Times New Roman" panose="02020603050405020304" pitchFamily="18" charset="0"/>
              </a:rPr>
              <a:t> </a:t>
            </a:r>
            <a:r>
              <a:rPr kumimoji="0" lang="en-US" sz="5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văn</a:t>
            </a:r>
            <a:endParaRPr kumimoji="0" lang="vi-VN" sz="5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 name="Hình chữ nhật: Góc Tròn 9">
            <a:extLst>
              <a:ext uri="{FF2B5EF4-FFF2-40B4-BE49-F238E27FC236}">
                <a16:creationId xmlns:a16="http://schemas.microsoft.com/office/drawing/2014/main" xmlns="" id="{DE8F9CE3-54EA-451C-A3FA-E30C29F00EBA}"/>
              </a:ext>
            </a:extLst>
          </p:cNvPr>
          <p:cNvSpPr/>
          <p:nvPr/>
        </p:nvSpPr>
        <p:spPr>
          <a:xfrm>
            <a:off x="10518913" y="4178926"/>
            <a:ext cx="6620232" cy="1408073"/>
          </a:xfrm>
          <a:prstGeom prst="round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err="1">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4800" b="0" i="0" u="none" strike="noStrike" kern="0" cap="none" spc="0" normalizeH="0" baseline="0" noProof="0" dirty="0">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800" b="0" i="0" u="none" strike="noStrike" kern="0" cap="none" spc="0" normalizeH="0" baseline="0" noProof="0" dirty="0" err="1">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rPr>
              <a:t>mở</a:t>
            </a:r>
            <a:r>
              <a:rPr kumimoji="0" lang="en-US" sz="4800" b="0" i="0" u="none" strike="noStrike" kern="0" cap="none" spc="0" normalizeH="0" baseline="0" noProof="0" dirty="0">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800" b="0" i="0" u="none" strike="noStrike" kern="0" cap="none" spc="0" normalizeH="0" baseline="0" noProof="0" dirty="0" err="1">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rPr>
              <a:t>đoạn</a:t>
            </a:r>
            <a:endParaRPr kumimoji="0" lang="vi-VN" sz="4800" b="0" i="0" u="none" strike="noStrike" kern="0" cap="none" spc="0" normalizeH="0" baseline="0" noProof="0" dirty="0">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Hình chữ nhật: Góc Tròn 10">
            <a:extLst>
              <a:ext uri="{FF2B5EF4-FFF2-40B4-BE49-F238E27FC236}">
                <a16:creationId xmlns:a16="http://schemas.microsoft.com/office/drawing/2014/main" xmlns="" id="{E8F2ADC4-F057-4AA2-B0C2-26874CCF46B2}"/>
              </a:ext>
            </a:extLst>
          </p:cNvPr>
          <p:cNvSpPr/>
          <p:nvPr/>
        </p:nvSpPr>
        <p:spPr>
          <a:xfrm>
            <a:off x="11013038" y="6301490"/>
            <a:ext cx="6711809" cy="1484990"/>
          </a:xfrm>
          <a:prstGeom prst="round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err="1">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4800" b="0" i="0" u="none" strike="noStrike" kern="0" cap="none" spc="0" normalizeH="0" baseline="0" noProof="0" dirty="0">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800" b="0" i="0" u="none" strike="noStrike" kern="0" cap="none" spc="0" normalizeH="0" baseline="0" noProof="0" dirty="0" err="1">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rPr>
              <a:t>thân</a:t>
            </a:r>
            <a:r>
              <a:rPr kumimoji="0" lang="en-US" sz="4800" b="0" i="0" u="none" strike="noStrike" kern="0" cap="none" spc="0" normalizeH="0" noProof="0" dirty="0">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800" b="0" i="0" u="none" strike="noStrike" kern="0" cap="none" spc="0" normalizeH="0" baseline="0" noProof="0" dirty="0" err="1">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rPr>
              <a:t>đoạn</a:t>
            </a:r>
            <a:endParaRPr kumimoji="0" lang="vi-VN" sz="4800" b="0" i="0" u="none" strike="noStrike" kern="0" cap="none" spc="0" normalizeH="0" baseline="0" noProof="0" dirty="0">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Hình chữ nhật: Góc Tròn 13">
            <a:extLst>
              <a:ext uri="{FF2B5EF4-FFF2-40B4-BE49-F238E27FC236}">
                <a16:creationId xmlns:a16="http://schemas.microsoft.com/office/drawing/2014/main" xmlns="" id="{75B934A1-B7A7-47F9-8708-E7548B24133C}"/>
              </a:ext>
            </a:extLst>
          </p:cNvPr>
          <p:cNvSpPr/>
          <p:nvPr/>
        </p:nvSpPr>
        <p:spPr>
          <a:xfrm>
            <a:off x="9189552" y="8628035"/>
            <a:ext cx="6945003" cy="1386672"/>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err="1">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4800" b="0" i="0" u="none" strike="noStrike" kern="0" cap="none" spc="0" normalizeH="0" baseline="0" noProof="0" dirty="0">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800" b="0" i="0" u="none" strike="noStrike" kern="0" cap="none" spc="0" normalizeH="0" baseline="0" noProof="0" dirty="0" err="1">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rPr>
              <a:t>kết</a:t>
            </a:r>
            <a:r>
              <a:rPr kumimoji="0" lang="en-US" sz="4800" b="0" i="0" u="none" strike="noStrike" kern="0" cap="none" spc="0" normalizeH="0" baseline="0" noProof="0" dirty="0">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800" b="0" i="0" u="none" strike="noStrike" kern="0" cap="none" spc="0" normalizeH="0" baseline="0" noProof="0" dirty="0" err="1">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rPr>
              <a:t>đoạn</a:t>
            </a:r>
            <a:endParaRPr kumimoji="0" lang="vi-VN" sz="4800" b="0" i="0" u="none" strike="noStrike" kern="0" cap="none" spc="0" normalizeH="0" baseline="0" noProof="0" dirty="0">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1" name="Hình ảnh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63800" y="231981"/>
            <a:ext cx="2841254" cy="291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87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3" grpId="0" animBg="1"/>
      <p:bldP spid="14" grpId="0" animBg="1"/>
      <p:bldP spid="15" grpId="0" animBg="1"/>
      <p:bldP spid="16" grpId="0" animBg="1"/>
      <p:bldP spid="17" grpId="0" animBg="1"/>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8000"/>
            <a:lum/>
          </a:blip>
          <a:srcRect/>
          <a:stretch>
            <a:fillRect l="-8000" t="-3000" b="-12000"/>
          </a:stretch>
        </a:blip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xmlns="" id="{67F8CF97-51DC-4AF6-B7C9-3F407B3CA87A}"/>
              </a:ext>
            </a:extLst>
          </p:cNvPr>
          <p:cNvSpPr txBox="1">
            <a:spLocks/>
          </p:cNvSpPr>
          <p:nvPr/>
        </p:nvSpPr>
        <p:spPr>
          <a:xfrm>
            <a:off x="3338821" y="8344307"/>
            <a:ext cx="8678099" cy="1067291"/>
          </a:xfrm>
          <a:prstGeom prst="rect">
            <a:avLst/>
          </a:prstGeom>
          <a:noFill/>
        </p:spPr>
        <p:txBody>
          <a:bodyPr vert="horz" wrap="square" lIns="137160" tIns="68580" rIns="137160" bIns="68580" spcCol="45720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lnSpc>
                <a:spcPct val="150000"/>
              </a:lnSpc>
              <a:spcBef>
                <a:spcPts val="900"/>
              </a:spcBef>
              <a:buNone/>
              <a:defRPr/>
            </a:pPr>
            <a:endParaRPr lang="en-US" sz="4200" b="1">
              <a:solidFill>
                <a:prstClr val="black"/>
              </a:solidFill>
              <a:effectLst>
                <a:reflection endPos="0" dir="5400000" sy="-100000" algn="bl" rotWithShape="0"/>
              </a:effectLst>
              <a:latin typeface="HP001 4 hàng" panose="020B0603050302020204" pitchFamily="34" charset="0"/>
            </a:endParaRPr>
          </a:p>
        </p:txBody>
      </p:sp>
      <p:sp>
        <p:nvSpPr>
          <p:cNvPr id="2" name="TextBox 1"/>
          <p:cNvSpPr txBox="1"/>
          <p:nvPr/>
        </p:nvSpPr>
        <p:spPr>
          <a:xfrm>
            <a:off x="166887" y="2090086"/>
            <a:ext cx="3301055" cy="738664"/>
          </a:xfrm>
          <a:prstGeom prst="rect">
            <a:avLst/>
          </a:prstGeom>
          <a:noFill/>
        </p:spPr>
        <p:txBody>
          <a:bodyPr wrap="square" rtlCol="0">
            <a:spAutoFit/>
          </a:bodyPr>
          <a:lstStyle/>
          <a:p>
            <a:pPr algn="ctr" defTabSz="1371600"/>
            <a:r>
              <a:rPr lang="en-US" sz="4200" b="1" dirty="0">
                <a:solidFill>
                  <a:srgbClr val="FF0000"/>
                </a:solidFill>
                <a:latin typeface="Times New Roman" panose="02020603050405020304" pitchFamily="18" charset="0"/>
                <a:cs typeface="Times New Roman" panose="02020603050405020304" pitchFamily="18" charset="0"/>
              </a:rPr>
              <a:t>1. </a:t>
            </a:r>
            <a:r>
              <a:rPr lang="en-US" sz="4200" b="1" dirty="0" err="1">
                <a:solidFill>
                  <a:srgbClr val="FF0000"/>
                </a:solidFill>
                <a:latin typeface="Times New Roman" panose="02020603050405020304" pitchFamily="18" charset="0"/>
                <a:cs typeface="Times New Roman" panose="02020603050405020304" pitchFamily="18" charset="0"/>
              </a:rPr>
              <a:t>Mở</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đoạn</a:t>
            </a:r>
            <a:r>
              <a:rPr lang="en-US" sz="4200" b="1" dirty="0">
                <a:solidFill>
                  <a:srgbClr val="FF0000"/>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320926" y="8168448"/>
            <a:ext cx="3147016" cy="738664"/>
          </a:xfrm>
          <a:prstGeom prst="rect">
            <a:avLst/>
          </a:prstGeom>
        </p:spPr>
        <p:txBody>
          <a:bodyPr wrap="none">
            <a:spAutoFit/>
          </a:bodyPr>
          <a:lstStyle/>
          <a:p>
            <a:pPr algn="ctr" defTabSz="1371600"/>
            <a:r>
              <a:rPr lang="en-US" sz="4200" b="1" dirty="0">
                <a:solidFill>
                  <a:srgbClr val="FF0000"/>
                </a:solidFill>
                <a:latin typeface="Times New Roman" panose="02020603050405020304" pitchFamily="18" charset="0"/>
                <a:cs typeface="Times New Roman" panose="02020603050405020304" pitchFamily="18" charset="0"/>
              </a:rPr>
              <a:t>3. </a:t>
            </a:r>
            <a:r>
              <a:rPr lang="en-US" sz="4200" b="1" dirty="0" err="1">
                <a:solidFill>
                  <a:srgbClr val="FF0000"/>
                </a:solidFill>
                <a:latin typeface="Times New Roman" panose="02020603050405020304" pitchFamily="18" charset="0"/>
                <a:cs typeface="Times New Roman" panose="02020603050405020304" pitchFamily="18" charset="0"/>
              </a:rPr>
              <a:t>Kết</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đoạn</a:t>
            </a:r>
            <a:r>
              <a:rPr lang="en-US" sz="4200" b="1" dirty="0">
                <a:solidFill>
                  <a:srgbClr val="FF0000"/>
                </a:solidFill>
                <a:latin typeface="Times New Roman" panose="02020603050405020304" pitchFamily="18" charset="0"/>
                <a:cs typeface="Times New Roman" panose="02020603050405020304" pitchFamily="18" charset="0"/>
              </a:rPr>
              <a:t>: </a:t>
            </a:r>
          </a:p>
        </p:txBody>
      </p:sp>
      <p:sp>
        <p:nvSpPr>
          <p:cNvPr id="23" name="TextBox 22"/>
          <p:cNvSpPr txBox="1"/>
          <p:nvPr/>
        </p:nvSpPr>
        <p:spPr>
          <a:xfrm>
            <a:off x="830999" y="2906950"/>
            <a:ext cx="6863084" cy="738664"/>
          </a:xfrm>
          <a:prstGeom prst="rect">
            <a:avLst/>
          </a:prstGeom>
          <a:noFill/>
        </p:spPr>
        <p:txBody>
          <a:bodyPr wrap="square" rtlCol="0">
            <a:spAutoFit/>
          </a:bodyPr>
          <a:lstStyle/>
          <a:p>
            <a:pPr algn="ctr"/>
            <a:r>
              <a:rPr lang="en-US" sz="4200" b="1" dirty="0" err="1">
                <a:latin typeface="Times New Roman" panose="02020603050405020304" pitchFamily="18" charset="0"/>
                <a:cs typeface="Times New Roman" panose="02020603050405020304" pitchFamily="18" charset="0"/>
              </a:rPr>
              <a:t>Giới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thiệu</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về</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tổ</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em</a:t>
            </a:r>
            <a:endParaRPr lang="en-US" sz="42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0" y="3924300"/>
            <a:ext cx="4043934" cy="738664"/>
          </a:xfrm>
          <a:prstGeom prst="rect">
            <a:avLst/>
          </a:prstGeom>
          <a:noFill/>
        </p:spPr>
        <p:txBody>
          <a:bodyPr wrap="square" rtlCol="0">
            <a:spAutoFit/>
          </a:bodyPr>
          <a:lstStyle/>
          <a:p>
            <a:pPr algn="ctr"/>
            <a:r>
              <a:rPr lang="en-US" sz="4200" b="1" dirty="0">
                <a:solidFill>
                  <a:srgbClr val="FF0000"/>
                </a:solidFill>
                <a:latin typeface="Times New Roman" panose="02020603050405020304" pitchFamily="18" charset="0"/>
                <a:cs typeface="Times New Roman" panose="02020603050405020304" pitchFamily="18" charset="0"/>
              </a:rPr>
              <a:t>2. </a:t>
            </a:r>
            <a:r>
              <a:rPr lang="en-US" sz="4200" b="1" dirty="0" err="1">
                <a:solidFill>
                  <a:srgbClr val="FF0000"/>
                </a:solidFill>
                <a:latin typeface="Times New Roman" panose="02020603050405020304" pitchFamily="18" charset="0"/>
                <a:cs typeface="Times New Roman" panose="02020603050405020304" pitchFamily="18" charset="0"/>
              </a:rPr>
              <a:t>Thân</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đoạn</a:t>
            </a:r>
            <a:r>
              <a:rPr lang="en-US" sz="4200" b="1" dirty="0">
                <a:solidFill>
                  <a:srgbClr val="FF0000"/>
                </a:solidFill>
                <a:latin typeface="Times New Roman" panose="02020603050405020304" pitchFamily="18" charset="0"/>
                <a:cs typeface="Times New Roman" panose="02020603050405020304" pitchFamily="18" charset="0"/>
              </a:rPr>
              <a:t>: </a:t>
            </a:r>
          </a:p>
        </p:txBody>
      </p:sp>
      <p:sp>
        <p:nvSpPr>
          <p:cNvPr id="25" name="TextBox 24"/>
          <p:cNvSpPr txBox="1"/>
          <p:nvPr/>
        </p:nvSpPr>
        <p:spPr>
          <a:xfrm>
            <a:off x="1957793" y="4763650"/>
            <a:ext cx="16790257" cy="738664"/>
          </a:xfrm>
          <a:prstGeom prst="rect">
            <a:avLst/>
          </a:prstGeom>
          <a:noFill/>
        </p:spPr>
        <p:txBody>
          <a:bodyPr wrap="square" rtlCol="0">
            <a:spAutoFit/>
          </a:bodyPr>
          <a:lstStyle/>
          <a:p>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Tổ</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em</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gồm</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những</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bạn</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nào</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Các</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bạn</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là</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người</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dân</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tộc</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nào</a:t>
            </a:r>
            <a:r>
              <a:rPr lang="en-US" sz="4200" b="1" dirty="0">
                <a:solidFill>
                  <a:srgbClr val="002060"/>
                </a:solidFill>
                <a:latin typeface="Times New Roman" panose="02020603050405020304" pitchFamily="18" charset="0"/>
                <a:cs typeface="Times New Roman" panose="02020603050405020304" pitchFamily="18" charset="0"/>
              </a:rPr>
              <a:t>?</a:t>
            </a:r>
          </a:p>
        </p:txBody>
      </p:sp>
      <p:sp>
        <p:nvSpPr>
          <p:cNvPr id="27" name="TextBox 26"/>
          <p:cNvSpPr txBox="1"/>
          <p:nvPr/>
        </p:nvSpPr>
        <p:spPr>
          <a:xfrm>
            <a:off x="1995018" y="5626727"/>
            <a:ext cx="12399027" cy="738664"/>
          </a:xfrm>
          <a:prstGeom prst="rect">
            <a:avLst/>
          </a:prstGeom>
          <a:noFill/>
        </p:spPr>
        <p:txBody>
          <a:bodyPr wrap="square" rtlCol="0">
            <a:spAutoFit/>
          </a:bodyPr>
          <a:lstStyle/>
          <a:p>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Mỗi</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bạn</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có</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đặc</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điểm</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gì</a:t>
            </a:r>
            <a:r>
              <a:rPr lang="en-US" sz="4200" b="1" dirty="0">
                <a:solidFill>
                  <a:srgbClr val="002060"/>
                </a:solidFill>
                <a:latin typeface="Times New Roman" panose="02020603050405020304" pitchFamily="18" charset="0"/>
                <a:cs typeface="Times New Roman" panose="02020603050405020304" pitchFamily="18" charset="0"/>
              </a:rPr>
              <a:t>?</a:t>
            </a:r>
          </a:p>
        </p:txBody>
      </p:sp>
      <p:sp>
        <p:nvSpPr>
          <p:cNvPr id="30" name="TextBox 29"/>
          <p:cNvSpPr txBox="1"/>
          <p:nvPr/>
        </p:nvSpPr>
        <p:spPr>
          <a:xfrm>
            <a:off x="1957793" y="6515261"/>
            <a:ext cx="16266033" cy="738664"/>
          </a:xfrm>
          <a:prstGeom prst="rect">
            <a:avLst/>
          </a:prstGeom>
          <a:noFill/>
        </p:spPr>
        <p:txBody>
          <a:bodyPr wrap="square" rtlCol="0">
            <a:spAutoFit/>
          </a:bodyPr>
          <a:lstStyle/>
          <a:p>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Tháng</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vừa</a:t>
            </a:r>
            <a:r>
              <a:rPr lang="en-US" sz="4200" b="1" dirty="0">
                <a:solidFill>
                  <a:srgbClr val="002060"/>
                </a:solidFill>
                <a:latin typeface="Times New Roman" panose="02020603050405020304" pitchFamily="18" charset="0"/>
                <a:cs typeface="Times New Roman" panose="02020603050405020304" pitchFamily="18" charset="0"/>
              </a:rPr>
              <a:t> qua </a:t>
            </a:r>
            <a:r>
              <a:rPr lang="en-US" sz="4200" b="1" dirty="0" err="1">
                <a:solidFill>
                  <a:srgbClr val="002060"/>
                </a:solidFill>
                <a:latin typeface="Times New Roman" panose="02020603050405020304" pitchFamily="18" charset="0"/>
                <a:cs typeface="Times New Roman" panose="02020603050405020304" pitchFamily="18" charset="0"/>
              </a:rPr>
              <a:t>các</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bạn</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làm</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được</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những</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việc</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gì</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tốt</a:t>
            </a:r>
            <a:r>
              <a:rPr lang="en-US" sz="4200" b="1" dirty="0">
                <a:solidFill>
                  <a:srgbClr val="002060"/>
                </a:solidFill>
                <a:latin typeface="Times New Roman" panose="02020603050405020304" pitchFamily="18" charset="0"/>
                <a:cs typeface="Times New Roman" panose="02020603050405020304" pitchFamily="18" charset="0"/>
              </a:rPr>
              <a:t>?</a:t>
            </a:r>
          </a:p>
        </p:txBody>
      </p:sp>
      <p:sp>
        <p:nvSpPr>
          <p:cNvPr id="31" name="TextBox 30"/>
          <p:cNvSpPr txBox="1"/>
          <p:nvPr/>
        </p:nvSpPr>
        <p:spPr>
          <a:xfrm>
            <a:off x="1817414" y="9042266"/>
            <a:ext cx="12399027" cy="738664"/>
          </a:xfrm>
          <a:prstGeom prst="rect">
            <a:avLst/>
          </a:prstGeom>
          <a:noFill/>
        </p:spPr>
        <p:txBody>
          <a:bodyPr wrap="square" rtlCol="0">
            <a:spAutoFit/>
          </a:bodyPr>
          <a:lstStyle/>
          <a:p>
            <a:r>
              <a:rPr lang="en-US" sz="4200" b="1" dirty="0">
                <a:latin typeface="Times New Roman" panose="02020603050405020304" pitchFamily="18" charset="0"/>
                <a:cs typeface="Times New Roman" panose="02020603050405020304" pitchFamily="18" charset="0"/>
              </a:rPr>
              <a:t> - </a:t>
            </a:r>
            <a:r>
              <a:rPr lang="en-US" sz="4200" b="1" dirty="0" err="1">
                <a:latin typeface="Times New Roman" panose="02020603050405020304" pitchFamily="18" charset="0"/>
                <a:cs typeface="Times New Roman" panose="02020603050405020304" pitchFamily="18" charset="0"/>
              </a:rPr>
              <a:t>Tình</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cảm</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của</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em</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đối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với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tổ</a:t>
            </a:r>
            <a:r>
              <a:rPr lang="en-US" sz="4200" b="1" dirty="0">
                <a:latin typeface="Times New Roman" panose="02020603050405020304" pitchFamily="18" charset="0"/>
                <a:cs typeface="Times New Roman" panose="02020603050405020304" pitchFamily="18" charset="0"/>
              </a:rPr>
              <a:t>.</a:t>
            </a:r>
          </a:p>
        </p:txBody>
      </p:sp>
      <p:sp>
        <p:nvSpPr>
          <p:cNvPr id="33" name="TextBox 32"/>
          <p:cNvSpPr txBox="1"/>
          <p:nvPr/>
        </p:nvSpPr>
        <p:spPr>
          <a:xfrm>
            <a:off x="1964142" y="7429784"/>
            <a:ext cx="15942858" cy="738664"/>
          </a:xfrm>
          <a:prstGeom prst="rect">
            <a:avLst/>
          </a:prstGeom>
          <a:noFill/>
        </p:spPr>
        <p:txBody>
          <a:bodyPr wrap="square" rtlCol="0">
            <a:spAutoFit/>
          </a:bodyPr>
          <a:lstStyle/>
          <a:p>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Tình</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cảm</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của</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các</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bạn</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trong</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tổ</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đối</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với</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nhau</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như</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thế</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nào</a:t>
            </a:r>
            <a:r>
              <a:rPr lang="en-US" sz="4200" b="1" dirty="0">
                <a:solidFill>
                  <a:srgbClr val="002060"/>
                </a:solidFill>
                <a:latin typeface="Times New Roman" panose="02020603050405020304" pitchFamily="18" charset="0"/>
                <a:cs typeface="Times New Roman" panose="02020603050405020304" pitchFamily="18" charset="0"/>
              </a:rPr>
              <a:t>?</a:t>
            </a:r>
          </a:p>
        </p:txBody>
      </p:sp>
      <p:sp>
        <p:nvSpPr>
          <p:cNvPr id="4" name="Rectangle 3"/>
          <p:cNvSpPr/>
          <p:nvPr/>
        </p:nvSpPr>
        <p:spPr>
          <a:xfrm>
            <a:off x="4227664" y="982090"/>
            <a:ext cx="13679335" cy="1107996"/>
          </a:xfrm>
          <a:prstGeom prst="rect">
            <a:avLst/>
          </a:prstGeom>
        </p:spPr>
        <p:txBody>
          <a:bodyPr wrap="square">
            <a:spAutoFit/>
          </a:bodyPr>
          <a:lstStyle/>
          <a:p>
            <a:pPr lvl="0">
              <a:defRPr/>
            </a:pPr>
            <a:r>
              <a:rPr lang="en-US" sz="6600" kern="0" dirty="0" err="1">
                <a:ln>
                  <a:solidFill>
                    <a:srgbClr val="FF0000"/>
                  </a:solidFill>
                </a:ln>
                <a:solidFill>
                  <a:srgbClr val="FF0000"/>
                </a:solidFill>
                <a:latin typeface="Times New Roman" panose="02020603050405020304" pitchFamily="18" charset="0"/>
                <a:cs typeface="Times New Roman" panose="02020603050405020304" pitchFamily="18" charset="0"/>
              </a:rPr>
              <a:t>Gợi</a:t>
            </a:r>
            <a:r>
              <a:rPr lang="en-US" sz="6600" kern="0" dirty="0">
                <a:ln>
                  <a:solidFill>
                    <a:srgbClr val="FF0000"/>
                  </a:solidFill>
                </a:ln>
                <a:solidFill>
                  <a:srgbClr val="FF0000"/>
                </a:solidFill>
                <a:latin typeface="Times New Roman" panose="02020603050405020304" pitchFamily="18" charset="0"/>
                <a:cs typeface="Times New Roman" panose="02020603050405020304" pitchFamily="18" charset="0"/>
              </a:rPr>
              <a:t> ý:</a:t>
            </a:r>
            <a:endParaRPr lang="vi-VN" sz="6600" kern="0"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114EC7D7-DBD2-442C-A88E-4FEF9574F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1582" y="7620"/>
            <a:ext cx="3496418" cy="2533749"/>
          </a:xfrm>
          <a:prstGeom prst="rect">
            <a:avLst/>
          </a:prstGeom>
        </p:spPr>
      </p:pic>
    </p:spTree>
    <p:extLst>
      <p:ext uri="{BB962C8B-B14F-4D97-AF65-F5344CB8AC3E}">
        <p14:creationId xmlns:p14="http://schemas.microsoft.com/office/powerpoint/2010/main" val="264203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randombar(horizontal)">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randombar(horizontal)">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randombar(horizontal)">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1000"/>
                                        <p:tgtEl>
                                          <p:spTgt spid="3"/>
                                        </p:tgtEl>
                                      </p:cBhvr>
                                    </p:animEffect>
                                    <p:anim calcmode="lin" valueType="num">
                                      <p:cBhvr>
                                        <p:cTn id="47" dur="1000" fill="hold"/>
                                        <p:tgtEl>
                                          <p:spTgt spid="3"/>
                                        </p:tgtEl>
                                        <p:attrNameLst>
                                          <p:attrName>ppt_x</p:attrName>
                                        </p:attrNameLst>
                                      </p:cBhvr>
                                      <p:tavLst>
                                        <p:tav tm="0">
                                          <p:val>
                                            <p:strVal val="#ppt_x"/>
                                          </p:val>
                                        </p:tav>
                                        <p:tav tm="100000">
                                          <p:val>
                                            <p:strVal val="#ppt_x"/>
                                          </p:val>
                                        </p:tav>
                                      </p:tavLst>
                                    </p:anim>
                                    <p:anim calcmode="lin" valueType="num">
                                      <p:cBhvr>
                                        <p:cTn id="4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down)">
                                      <p:cBhvr>
                                        <p:cTn id="5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3" grpId="0"/>
      <p:bldP spid="24" grpId="0"/>
      <p:bldP spid="25" grpId="0"/>
      <p:bldP spid="27" grpId="0"/>
      <p:bldP spid="30" grpId="0"/>
      <p:bldP spid="31"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29289579260722591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21624"/>
            <a:ext cx="18288000" cy="10210800"/>
          </a:xfrm>
        </p:spPr>
      </p:pic>
    </p:spTree>
    <p:extLst>
      <p:ext uri="{BB962C8B-B14F-4D97-AF65-F5344CB8AC3E}">
        <p14:creationId xmlns:p14="http://schemas.microsoft.com/office/powerpoint/2010/main" val="18895394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xmlns="" id="{67F8CF97-51DC-4AF6-B7C9-3F407B3CA87A}"/>
              </a:ext>
            </a:extLst>
          </p:cNvPr>
          <p:cNvSpPr txBox="1">
            <a:spLocks/>
          </p:cNvSpPr>
          <p:nvPr/>
        </p:nvSpPr>
        <p:spPr>
          <a:xfrm>
            <a:off x="405033" y="8271296"/>
            <a:ext cx="16498137" cy="1067291"/>
          </a:xfrm>
          <a:prstGeom prst="rect">
            <a:avLst/>
          </a:prstGeom>
          <a:noFill/>
        </p:spPr>
        <p:txBody>
          <a:bodyPr vert="horz" wrap="square" lIns="137160" tIns="68580" rIns="137160" bIns="68580" spcCol="45720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lnSpc>
                <a:spcPct val="150000"/>
              </a:lnSpc>
              <a:spcBef>
                <a:spcPts val="900"/>
              </a:spcBef>
              <a:buNone/>
              <a:defRPr/>
            </a:pPr>
            <a:endParaRPr lang="en-US" sz="4200" b="1">
              <a:solidFill>
                <a:prstClr val="black"/>
              </a:solidFill>
              <a:effectLst>
                <a:reflection endPos="0" dir="5400000" sy="-100000" algn="bl" rotWithShape="0"/>
              </a:effectLst>
              <a:latin typeface="HP001 4 hàng" panose="020B0603050302020204" pitchFamily="34" charset="0"/>
            </a:endParaRPr>
          </a:p>
        </p:txBody>
      </p:sp>
      <p:sp>
        <p:nvSpPr>
          <p:cNvPr id="7" name="Horizontal Scroll 6"/>
          <p:cNvSpPr/>
          <p:nvPr/>
        </p:nvSpPr>
        <p:spPr>
          <a:xfrm>
            <a:off x="990600" y="-342900"/>
            <a:ext cx="16478250" cy="11087100"/>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3200"/>
          </a:p>
        </p:txBody>
      </p:sp>
      <p:sp>
        <p:nvSpPr>
          <p:cNvPr id="8" name="TextBox 7"/>
          <p:cNvSpPr txBox="1"/>
          <p:nvPr/>
        </p:nvSpPr>
        <p:spPr>
          <a:xfrm>
            <a:off x="2504186" y="2782909"/>
            <a:ext cx="15313645" cy="1323439"/>
          </a:xfrm>
          <a:prstGeom prst="rect">
            <a:avLst/>
          </a:prstGeom>
          <a:noFill/>
        </p:spPr>
        <p:txBody>
          <a:bodyPr wrap="square" rtlCol="0">
            <a:spAutoFit/>
          </a:bodyPr>
          <a:lstStyle/>
          <a:p>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Viết</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đúng</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yêu</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cầu</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của</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đề</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Đoạn</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văn</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có</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bố</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cục</a:t>
            </a:r>
            <a:r>
              <a:rPr lang="en-US" sz="4000" b="1" dirty="0">
                <a:solidFill>
                  <a:schemeClr val="accent5">
                    <a:lumMod val="75000"/>
                  </a:schemeClr>
                </a:solidFill>
                <a:latin typeface="HP001 4 hàng" panose="020B0603050302020204" pitchFamily="34" charset="0"/>
              </a:rPr>
              <a:t> </a:t>
            </a:r>
            <a:r>
              <a:rPr lang="el-GR" sz="4000" b="1" dirty="0">
                <a:solidFill>
                  <a:schemeClr val="accent5">
                    <a:lumMod val="75000"/>
                  </a:schemeClr>
                </a:solidFill>
                <a:latin typeface="HP001 4 hàng" panose="020B0603050302020204" pitchFamily="34" charset="0"/>
              </a:rPr>
              <a:t>ς</a:t>
            </a:r>
            <a:r>
              <a:rPr lang="en-US" sz="4000" b="1" dirty="0">
                <a:solidFill>
                  <a:schemeClr val="accent5">
                    <a:lumMod val="75000"/>
                  </a:schemeClr>
                </a:solidFill>
                <a:latin typeface="HP001 4 hàng" panose="020B0603050302020204" pitchFamily="34" charset="0"/>
              </a:rPr>
              <a:t>õ </a:t>
            </a:r>
            <a:r>
              <a:rPr lang="el-GR" sz="4000" b="1" dirty="0">
                <a:solidFill>
                  <a:schemeClr val="accent5">
                    <a:lumMod val="75000"/>
                  </a:schemeClr>
                </a:solidFill>
                <a:latin typeface="HP001 4 hàng" panose="020B0603050302020204" pitchFamily="34" charset="0"/>
              </a:rPr>
              <a:t>ς</a:t>
            </a:r>
            <a:r>
              <a:rPr lang="en-US" sz="4000" b="1" dirty="0" err="1">
                <a:solidFill>
                  <a:schemeClr val="accent5">
                    <a:lumMod val="75000"/>
                  </a:schemeClr>
                </a:solidFill>
                <a:latin typeface="HP001 4 hàng" panose="020B0603050302020204" pitchFamily="34" charset="0"/>
              </a:rPr>
              <a:t>àng</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trình</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tự</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hĢ</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lí</a:t>
            </a:r>
            <a:r>
              <a:rPr lang="en-US" sz="4000" b="1" dirty="0">
                <a:solidFill>
                  <a:schemeClr val="accent5">
                    <a:lumMod val="75000"/>
                  </a:schemeClr>
                </a:solidFill>
                <a:latin typeface="HP001 4 hàng" panose="020B0603050302020204" pitchFamily="34" charset="0"/>
              </a:rPr>
              <a:t>. </a:t>
            </a:r>
            <a:endParaRPr lang="en-US" sz="4000" dirty="0">
              <a:solidFill>
                <a:schemeClr val="accent5">
                  <a:lumMod val="75000"/>
                </a:schemeClr>
              </a:solidFill>
            </a:endParaRPr>
          </a:p>
        </p:txBody>
      </p:sp>
      <p:sp>
        <p:nvSpPr>
          <p:cNvPr id="9" name="TextBox 8"/>
          <p:cNvSpPr txBox="1"/>
          <p:nvPr/>
        </p:nvSpPr>
        <p:spPr>
          <a:xfrm>
            <a:off x="2354592" y="5341579"/>
            <a:ext cx="15612835" cy="1323439"/>
          </a:xfrm>
          <a:prstGeom prst="rect">
            <a:avLst/>
          </a:prstGeom>
          <a:noFill/>
        </p:spPr>
        <p:txBody>
          <a:bodyPr wrap="square" rtlCol="0">
            <a:spAutoFit/>
          </a:bodyPr>
          <a:lstStyle/>
          <a:p>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Viết</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câu</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đầy</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đủ</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bộ</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phận</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chính</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sinh</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động</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có</a:t>
            </a:r>
            <a:r>
              <a:rPr lang="en-US" sz="4000" b="1" dirty="0">
                <a:solidFill>
                  <a:schemeClr val="accent5">
                    <a:lumMod val="75000"/>
                  </a:schemeClr>
                </a:solidFill>
                <a:latin typeface="HP001 4 hàng" panose="020B0603050302020204" pitchFamily="34" charset="0"/>
              </a:rPr>
              <a:t> ý </a:t>
            </a:r>
            <a:r>
              <a:rPr lang="en-US" sz="4000" b="1" dirty="0" err="1">
                <a:solidFill>
                  <a:schemeClr val="accent5">
                    <a:lumMod val="75000"/>
                  </a:schemeClr>
                </a:solidFill>
                <a:latin typeface="HP001 4 hàng" panose="020B0603050302020204" pitchFamily="34" charset="0"/>
              </a:rPr>
              <a:t>sáng</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tạo</a:t>
            </a:r>
            <a:r>
              <a:rPr lang="en-US" sz="4000" b="1" dirty="0">
                <a:solidFill>
                  <a:schemeClr val="accent5">
                    <a:lumMod val="75000"/>
                  </a:schemeClr>
                </a:solidFill>
                <a:latin typeface="HP001 4 hàng" panose="020B0603050302020204" pitchFamily="34" charset="0"/>
              </a:rPr>
              <a:t>.  </a:t>
            </a:r>
          </a:p>
          <a:p>
            <a:endParaRPr lang="en-US" sz="4000" b="1" dirty="0">
              <a:solidFill>
                <a:schemeClr val="accent5">
                  <a:lumMod val="75000"/>
                </a:schemeClr>
              </a:solidFill>
              <a:latin typeface="HP001 4 hàng" panose="020B0603050302020204" pitchFamily="34" charset="0"/>
            </a:endParaRPr>
          </a:p>
        </p:txBody>
      </p:sp>
      <p:sp>
        <p:nvSpPr>
          <p:cNvPr id="10" name="TextBox 9"/>
          <p:cNvSpPr txBox="1"/>
          <p:nvPr/>
        </p:nvSpPr>
        <p:spPr>
          <a:xfrm>
            <a:off x="2441583" y="4376665"/>
            <a:ext cx="15612834" cy="707886"/>
          </a:xfrm>
          <a:prstGeom prst="rect">
            <a:avLst/>
          </a:prstGeom>
          <a:noFill/>
        </p:spPr>
        <p:txBody>
          <a:bodyPr wrap="square" rtlCol="0">
            <a:spAutoFit/>
          </a:bodyPr>
          <a:lstStyle/>
          <a:p>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Dùng</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từ</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phù</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hợp</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giữa</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các</a:t>
            </a:r>
            <a:r>
              <a:rPr lang="en-US" sz="4000" b="1" dirty="0">
                <a:solidFill>
                  <a:schemeClr val="accent5">
                    <a:lumMod val="75000"/>
                  </a:schemeClr>
                </a:solidFill>
                <a:latin typeface="HP001 4 hàng" panose="020B0603050302020204" pitchFamily="34" charset="0"/>
              </a:rPr>
              <a:t> ý </a:t>
            </a:r>
            <a:r>
              <a:rPr lang="en-US" sz="4000" b="1" dirty="0" err="1">
                <a:solidFill>
                  <a:schemeClr val="accent5">
                    <a:lumMod val="75000"/>
                  </a:schemeClr>
                </a:solidFill>
                <a:latin typeface="HP001 4 hàng" panose="020B0603050302020204" pitchFamily="34" charset="0"/>
              </a:rPr>
              <a:t>có</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sự</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liên</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kết</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với</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nhau</a:t>
            </a:r>
            <a:r>
              <a:rPr lang="en-US" sz="4000" b="1" dirty="0">
                <a:solidFill>
                  <a:schemeClr val="accent5">
                    <a:lumMod val="75000"/>
                  </a:schemeClr>
                </a:solidFill>
                <a:latin typeface="HP001 4 hàng" panose="020B0603050302020204" pitchFamily="34" charset="0"/>
              </a:rPr>
              <a:t>. </a:t>
            </a:r>
          </a:p>
        </p:txBody>
      </p:sp>
      <p:sp>
        <p:nvSpPr>
          <p:cNvPr id="13" name="TextBox 12"/>
          <p:cNvSpPr txBox="1"/>
          <p:nvPr/>
        </p:nvSpPr>
        <p:spPr>
          <a:xfrm>
            <a:off x="2383688" y="6388273"/>
            <a:ext cx="15612834" cy="707886"/>
          </a:xfrm>
          <a:prstGeom prst="rect">
            <a:avLst/>
          </a:prstGeom>
          <a:noFill/>
        </p:spPr>
        <p:txBody>
          <a:bodyPr wrap="square" rtlCol="0">
            <a:spAutoFit/>
          </a:bodyPr>
          <a:lstStyle/>
          <a:p>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Dùng</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dấu</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câu</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đúng</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chỗ</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viết</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đúng</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chính</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tả</a:t>
            </a:r>
            <a:r>
              <a:rPr lang="en-US" sz="4000" b="1" dirty="0">
                <a:solidFill>
                  <a:schemeClr val="accent5">
                    <a:lumMod val="75000"/>
                  </a:schemeClr>
                </a:solidFill>
                <a:latin typeface="HP001 4 hàng" panose="020B0603050302020204" pitchFamily="34" charset="0"/>
              </a:rPr>
              <a:t>.</a:t>
            </a:r>
          </a:p>
        </p:txBody>
      </p:sp>
      <p:sp>
        <p:nvSpPr>
          <p:cNvPr id="14" name="Rectangle 13"/>
          <p:cNvSpPr/>
          <p:nvPr/>
        </p:nvSpPr>
        <p:spPr>
          <a:xfrm>
            <a:off x="3351501" y="1589262"/>
            <a:ext cx="13677207" cy="923330"/>
          </a:xfrm>
          <a:prstGeom prst="rect">
            <a:avLst/>
          </a:prstGeom>
        </p:spPr>
        <p:txBody>
          <a:bodyPr wrap="square">
            <a:spAutoFit/>
          </a:bodyPr>
          <a:lstStyle/>
          <a:p>
            <a:r>
              <a:rPr lang="en-US" sz="5400" b="1" dirty="0">
                <a:ln>
                  <a:solidFill>
                    <a:srgbClr val="FF0000"/>
                  </a:solidFill>
                </a:ln>
                <a:solidFill>
                  <a:srgbClr val="FF0000"/>
                </a:solidFill>
                <a:latin typeface="HP001 4 hàng" panose="020B0603050302020204" pitchFamily="34" charset="0"/>
              </a:rPr>
              <a:t>***</a:t>
            </a:r>
            <a:r>
              <a:rPr lang="en-US" sz="5400" b="1" dirty="0" err="1">
                <a:ln>
                  <a:solidFill>
                    <a:srgbClr val="FF0000"/>
                  </a:solidFill>
                </a:ln>
                <a:solidFill>
                  <a:srgbClr val="FF0000"/>
                </a:solidFill>
                <a:latin typeface="HP001 4 hàng" panose="020B0603050302020204" pitchFamily="34" charset="0"/>
              </a:rPr>
              <a:t>Khi</a:t>
            </a:r>
            <a:r>
              <a:rPr lang="en-US" sz="5400" b="1" dirty="0">
                <a:ln>
                  <a:solidFill>
                    <a:srgbClr val="FF0000"/>
                  </a:solidFill>
                </a:ln>
                <a:solidFill>
                  <a:srgbClr val="FF0000"/>
                </a:solidFill>
                <a:latin typeface="HP001 4 hàng" panose="020B0603050302020204" pitchFamily="34" charset="0"/>
              </a:rPr>
              <a:t> </a:t>
            </a:r>
            <a:r>
              <a:rPr lang="en-US" sz="5400" b="1" dirty="0" err="1">
                <a:ln>
                  <a:solidFill>
                    <a:srgbClr val="FF0000"/>
                  </a:solidFill>
                </a:ln>
                <a:solidFill>
                  <a:srgbClr val="FF0000"/>
                </a:solidFill>
                <a:latin typeface="HP001 4 hàng" panose="020B0603050302020204" pitchFamily="34" charset="0"/>
              </a:rPr>
              <a:t>viết</a:t>
            </a:r>
            <a:r>
              <a:rPr lang="en-US" sz="5400" b="1" dirty="0">
                <a:ln>
                  <a:solidFill>
                    <a:srgbClr val="FF0000"/>
                  </a:solidFill>
                </a:ln>
                <a:solidFill>
                  <a:srgbClr val="FF0000"/>
                </a:solidFill>
                <a:latin typeface="HP001 4 hàng" panose="020B0603050302020204" pitchFamily="34" charset="0"/>
              </a:rPr>
              <a:t> </a:t>
            </a:r>
            <a:r>
              <a:rPr lang="en-US" sz="5400" b="1" dirty="0" err="1">
                <a:ln>
                  <a:solidFill>
                    <a:srgbClr val="FF0000"/>
                  </a:solidFill>
                </a:ln>
                <a:solidFill>
                  <a:srgbClr val="FF0000"/>
                </a:solidFill>
                <a:latin typeface="HP001 4 hàng" panose="020B0603050302020204" pitchFamily="34" charset="0"/>
              </a:rPr>
              <a:t>mŎ</a:t>
            </a:r>
            <a:r>
              <a:rPr lang="en-US" sz="5400" b="1" dirty="0">
                <a:ln>
                  <a:solidFill>
                    <a:srgbClr val="FF0000"/>
                  </a:solidFill>
                </a:ln>
                <a:solidFill>
                  <a:srgbClr val="FF0000"/>
                </a:solidFill>
                <a:latin typeface="HP001 4 hàng" panose="020B0603050302020204" pitchFamily="34" charset="0"/>
              </a:rPr>
              <a:t> </a:t>
            </a:r>
            <a:r>
              <a:rPr lang="en-US" sz="5400" b="1" dirty="0" err="1">
                <a:ln>
                  <a:solidFill>
                    <a:srgbClr val="FF0000"/>
                  </a:solidFill>
                </a:ln>
                <a:solidFill>
                  <a:srgbClr val="FF0000"/>
                </a:solidFill>
                <a:latin typeface="HP001 4 hàng" panose="020B0603050302020204" pitchFamily="34" charset="0"/>
              </a:rPr>
              <a:t>đĲn</a:t>
            </a:r>
            <a:r>
              <a:rPr lang="en-US" sz="5400" b="1" dirty="0">
                <a:ln>
                  <a:solidFill>
                    <a:srgbClr val="FF0000"/>
                  </a:solidFill>
                </a:ln>
                <a:solidFill>
                  <a:srgbClr val="FF0000"/>
                </a:solidFill>
                <a:latin typeface="HP001 4 hàng" panose="020B0603050302020204" pitchFamily="34" charset="0"/>
              </a:rPr>
              <a:t> </a:t>
            </a:r>
            <a:r>
              <a:rPr lang="en-US" sz="5400" b="1" dirty="0" err="1">
                <a:ln>
                  <a:solidFill>
                    <a:srgbClr val="FF0000"/>
                  </a:solidFill>
                </a:ln>
                <a:solidFill>
                  <a:srgbClr val="FF0000"/>
                </a:solidFill>
                <a:latin typeface="HP001 4 hàng" panose="020B0603050302020204" pitchFamily="34" charset="0"/>
              </a:rPr>
              <a:t>văn</a:t>
            </a:r>
            <a:r>
              <a:rPr lang="en-US" sz="5400" b="1" dirty="0">
                <a:ln>
                  <a:solidFill>
                    <a:srgbClr val="FF0000"/>
                  </a:solidFill>
                </a:ln>
                <a:solidFill>
                  <a:srgbClr val="FF0000"/>
                </a:solidFill>
                <a:latin typeface="HP001 4 hàng" panose="020B0603050302020204" pitchFamily="34" charset="0"/>
              </a:rPr>
              <a:t> </a:t>
            </a:r>
            <a:r>
              <a:rPr lang="en-US" sz="5400" b="1" dirty="0" err="1">
                <a:ln>
                  <a:solidFill>
                    <a:srgbClr val="FF0000"/>
                  </a:solidFill>
                </a:ln>
                <a:solidFill>
                  <a:srgbClr val="FF0000"/>
                </a:solidFill>
                <a:latin typeface="HP001 4 hàng" panose="020B0603050302020204" pitchFamily="34" charset="0"/>
              </a:rPr>
              <a:t>cần</a:t>
            </a:r>
            <a:r>
              <a:rPr lang="en-US" sz="5400" b="1" dirty="0">
                <a:ln>
                  <a:solidFill>
                    <a:srgbClr val="FF0000"/>
                  </a:solidFill>
                </a:ln>
                <a:solidFill>
                  <a:srgbClr val="FF0000"/>
                </a:solidFill>
                <a:latin typeface="HP001 4 hàng" panose="020B0603050302020204" pitchFamily="34" charset="0"/>
              </a:rPr>
              <a:t> </a:t>
            </a:r>
            <a:r>
              <a:rPr lang="en-US" sz="5400" b="1" dirty="0" err="1">
                <a:ln>
                  <a:solidFill>
                    <a:srgbClr val="FF0000"/>
                  </a:solidFill>
                </a:ln>
                <a:solidFill>
                  <a:srgbClr val="FF0000"/>
                </a:solidFill>
                <a:latin typeface="HP001 4 hàng" panose="020B0603050302020204" pitchFamily="34" charset="0"/>
              </a:rPr>
              <a:t>lưu</a:t>
            </a:r>
            <a:r>
              <a:rPr lang="en-US" sz="5400" b="1" dirty="0">
                <a:ln>
                  <a:solidFill>
                    <a:srgbClr val="FF0000"/>
                  </a:solidFill>
                </a:ln>
                <a:solidFill>
                  <a:srgbClr val="FF0000"/>
                </a:solidFill>
                <a:latin typeface="HP001 4 hàng" panose="020B0603050302020204" pitchFamily="34" charset="0"/>
              </a:rPr>
              <a:t> ý:</a:t>
            </a:r>
          </a:p>
        </p:txBody>
      </p:sp>
      <p:sp>
        <p:nvSpPr>
          <p:cNvPr id="15" name="TextBox 14"/>
          <p:cNvSpPr txBox="1"/>
          <p:nvPr/>
        </p:nvSpPr>
        <p:spPr>
          <a:xfrm>
            <a:off x="2369833" y="7179075"/>
            <a:ext cx="15123983" cy="1938992"/>
          </a:xfrm>
          <a:prstGeom prst="rect">
            <a:avLst/>
          </a:prstGeom>
          <a:noFill/>
        </p:spPr>
        <p:txBody>
          <a:bodyPr wrap="square" rtlCol="0">
            <a:spAutoFit/>
          </a:bodyPr>
          <a:lstStyle/>
          <a:p>
            <a:pPr>
              <a:lnSpc>
                <a:spcPct val="150000"/>
              </a:lnSpc>
            </a:pP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Viết</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hoa</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chữ</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cái</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đầu</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câu</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cuĒ</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câu</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ghi</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dấu</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chấm</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Câu</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đầu</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đoạn</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lùi</a:t>
            </a:r>
            <a:r>
              <a:rPr lang="en-US" sz="4000" b="1" dirty="0">
                <a:solidFill>
                  <a:schemeClr val="accent5">
                    <a:lumMod val="75000"/>
                  </a:schemeClr>
                </a:solidFill>
                <a:latin typeface="HP001 4 hàng" panose="020B0603050302020204" pitchFamily="34" charset="0"/>
              </a:rPr>
              <a:t> </a:t>
            </a:r>
            <a:r>
              <a:rPr lang="en-US" sz="4000" b="1" dirty="0" err="1">
                <a:solidFill>
                  <a:schemeClr val="accent5">
                    <a:lumMod val="75000"/>
                  </a:schemeClr>
                </a:solidFill>
                <a:latin typeface="HP001 4 hàng" panose="020B0603050302020204" pitchFamily="34" charset="0"/>
              </a:rPr>
              <a:t>vào</a:t>
            </a:r>
            <a:r>
              <a:rPr lang="en-US" sz="4000" b="1" dirty="0">
                <a:solidFill>
                  <a:schemeClr val="accent5">
                    <a:lumMod val="75000"/>
                  </a:schemeClr>
                </a:solidFill>
                <a:latin typeface="HP001 4 hàng" panose="020B0603050302020204" pitchFamily="34" charset="0"/>
              </a:rPr>
              <a:t> 1 ô. </a:t>
            </a:r>
            <a:r>
              <a:rPr lang="en-US" sz="4000" b="1" dirty="0" err="1">
                <a:solidFill>
                  <a:schemeClr val="accent5">
                    <a:lumMod val="75000"/>
                  </a:schemeClr>
                </a:solidFill>
                <a:latin typeface="HP001 4 hàng" panose="020B0603050302020204" pitchFamily="34" charset="0"/>
                <a:cs typeface="Times New Roman" panose="02020603050405020304" pitchFamily="18" charset="0"/>
              </a:rPr>
              <a:t>Đ</a:t>
            </a:r>
            <a:r>
              <a:rPr lang="en-US" sz="4000" b="1" dirty="0" err="1">
                <a:solidFill>
                  <a:schemeClr val="accent5">
                    <a:lumMod val="75000"/>
                  </a:schemeClr>
                </a:solidFill>
                <a:latin typeface="HP001 4 hàng" panose="020B0603050302020204" pitchFamily="34" charset="0"/>
                <a:ea typeface="Calibri" panose="020F0502020204030204" pitchFamily="34" charset="0"/>
                <a:cs typeface="Times New Roman" panose="02020603050405020304" pitchFamily="18" charset="0"/>
              </a:rPr>
              <a:t>Ĳn</a:t>
            </a:r>
            <a:r>
              <a:rPr lang="en-US" sz="4000" b="1" dirty="0">
                <a:solidFill>
                  <a:schemeClr val="accent5">
                    <a:lumMod val="75000"/>
                  </a:schemeClr>
                </a:solidFill>
                <a:latin typeface="HP001 4 hàng" panose="020B0603050302020204" pitchFamily="34" charset="0"/>
                <a:ea typeface="Calibri" panose="020F0502020204030204" pitchFamily="34" charset="0"/>
                <a:cs typeface="Times New Roman" panose="02020603050405020304" pitchFamily="18" charset="0"/>
              </a:rPr>
              <a:t> </a:t>
            </a:r>
            <a:r>
              <a:rPr lang="en-US" sz="4000" b="1" dirty="0" err="1">
                <a:solidFill>
                  <a:schemeClr val="accent5">
                    <a:lumMod val="75000"/>
                  </a:schemeClr>
                </a:solidFill>
                <a:latin typeface="HP001 4 hàng" panose="020B0603050302020204" pitchFamily="34" charset="0"/>
                <a:ea typeface="Calibri" panose="020F0502020204030204" pitchFamily="34" charset="0"/>
                <a:cs typeface="Times New Roman" panose="02020603050405020304" pitchFamily="18" charset="0"/>
              </a:rPr>
              <a:t>văn</a:t>
            </a:r>
            <a:r>
              <a:rPr lang="en-US" sz="4000" b="1" dirty="0">
                <a:solidFill>
                  <a:schemeClr val="accent5">
                    <a:lumMod val="75000"/>
                  </a:schemeClr>
                </a:solidFill>
                <a:latin typeface="HP001 4 hàng" panose="020B0603050302020204" pitchFamily="34" charset="0"/>
                <a:ea typeface="Calibri" panose="020F0502020204030204" pitchFamily="34" charset="0"/>
                <a:cs typeface="Times New Roman" panose="02020603050405020304" pitchFamily="18" charset="0"/>
              </a:rPr>
              <a:t> </a:t>
            </a:r>
            <a:r>
              <a:rPr lang="en-US" sz="4000" b="1" dirty="0" err="1">
                <a:solidFill>
                  <a:schemeClr val="accent5">
                    <a:lumMod val="75000"/>
                  </a:schemeClr>
                </a:solidFill>
                <a:latin typeface="HP001 4 hàng" panose="020B0603050302020204" pitchFamily="34" charset="0"/>
                <a:ea typeface="Calibri" panose="020F0502020204030204" pitchFamily="34" charset="0"/>
                <a:cs typeface="Times New Roman" panose="02020603050405020304" pitchFamily="18" charset="0"/>
              </a:rPr>
              <a:t>đư</a:t>
            </a:r>
            <a:r>
              <a:rPr lang="el-GR" sz="4000" b="1" dirty="0">
                <a:solidFill>
                  <a:schemeClr val="accent5">
                    <a:lumMod val="75000"/>
                  </a:schemeClr>
                </a:solidFill>
                <a:latin typeface="HP001 4 hàng" panose="020B0603050302020204" pitchFamily="34" charset="0"/>
                <a:ea typeface="Calibri" panose="020F0502020204030204" pitchFamily="34" charset="0"/>
                <a:cs typeface="Times New Roman" panose="02020603050405020304" pitchFamily="18" charset="0"/>
              </a:rPr>
              <a:t>ϑ</a:t>
            </a:r>
            <a:r>
              <a:rPr lang="en-US" sz="4000" b="1" dirty="0">
                <a:solidFill>
                  <a:schemeClr val="accent5">
                    <a:lumMod val="75000"/>
                  </a:schemeClr>
                </a:solidFill>
                <a:latin typeface="HP001 4 hàng" panose="020B0603050302020204" pitchFamily="34" charset="0"/>
                <a:ea typeface="Calibri" panose="020F0502020204030204" pitchFamily="34" charset="0"/>
                <a:cs typeface="Times New Roman" panose="02020603050405020304" pitchFamily="18" charset="0"/>
              </a:rPr>
              <a:t> </a:t>
            </a:r>
            <a:r>
              <a:rPr lang="en-US" sz="4000" b="1" dirty="0" err="1">
                <a:solidFill>
                  <a:schemeClr val="accent5">
                    <a:lumMod val="75000"/>
                  </a:schemeClr>
                </a:solidFill>
                <a:latin typeface="HP001 4 hàng" panose="020B0603050302020204" pitchFamily="34" charset="0"/>
                <a:ea typeface="Calibri" panose="020F0502020204030204" pitchFamily="34" charset="0"/>
                <a:cs typeface="Times New Roman" panose="02020603050405020304" pitchFamily="18" charset="0"/>
              </a:rPr>
              <a:t>viết</a:t>
            </a:r>
            <a:r>
              <a:rPr lang="en-US" sz="4000" b="1" dirty="0">
                <a:solidFill>
                  <a:schemeClr val="accent5">
                    <a:lumMod val="75000"/>
                  </a:schemeClr>
                </a:solidFill>
                <a:latin typeface="HP001 4 hàng" panose="020B0603050302020204" pitchFamily="34" charset="0"/>
                <a:ea typeface="Calibri" panose="020F0502020204030204" pitchFamily="34" charset="0"/>
                <a:cs typeface="Times New Roman" panose="02020603050405020304" pitchFamily="18" charset="0"/>
              </a:rPr>
              <a:t> </a:t>
            </a:r>
            <a:r>
              <a:rPr lang="en-US" sz="4000" b="1" dirty="0" err="1">
                <a:solidFill>
                  <a:schemeClr val="accent5">
                    <a:lumMod val="75000"/>
                  </a:schemeClr>
                </a:solidFill>
                <a:latin typeface="HP001 4 hàng" panose="020B0603050302020204" pitchFamily="34" charset="0"/>
                <a:ea typeface="Calibri" panose="020F0502020204030204" pitchFamily="34" charset="0"/>
                <a:cs typeface="Times New Roman" panose="02020603050405020304" pitchFamily="18" charset="0"/>
              </a:rPr>
              <a:t>liền</a:t>
            </a:r>
            <a:r>
              <a:rPr lang="en-US" sz="4000" b="1" dirty="0">
                <a:solidFill>
                  <a:schemeClr val="accent5">
                    <a:lumMod val="75000"/>
                  </a:schemeClr>
                </a:solidFill>
                <a:latin typeface="HP001 4 hàng" panose="020B0603050302020204" pitchFamily="34" charset="0"/>
                <a:ea typeface="Calibri" panose="020F0502020204030204" pitchFamily="34" charset="0"/>
                <a:cs typeface="Times New Roman" panose="02020603050405020304" pitchFamily="18" charset="0"/>
              </a:rPr>
              <a:t> </a:t>
            </a:r>
            <a:r>
              <a:rPr lang="en-US" sz="4000" b="1" dirty="0" err="1">
                <a:solidFill>
                  <a:schemeClr val="accent5">
                    <a:lumMod val="75000"/>
                  </a:schemeClr>
                </a:solidFill>
                <a:latin typeface="HP001 4 hàng" panose="020B0603050302020204" pitchFamily="34" charset="0"/>
                <a:ea typeface="Calibri" panose="020F0502020204030204" pitchFamily="34" charset="0"/>
                <a:cs typeface="Times New Roman" panose="02020603050405020304" pitchFamily="18" charset="0"/>
              </a:rPr>
              <a:t>mạch</a:t>
            </a:r>
            <a:r>
              <a:rPr lang="en-US" sz="4000" b="1" dirty="0">
                <a:solidFill>
                  <a:schemeClr val="accent5">
                    <a:lumMod val="75000"/>
                  </a:schemeClr>
                </a:solidFill>
                <a:latin typeface="HP001 4 hàng" panose="020B0603050302020204" pitchFamily="34" charset="0"/>
                <a:ea typeface="Calibri" panose="020F0502020204030204" pitchFamily="34" charset="0"/>
                <a:cs typeface="Times New Roman" panose="02020603050405020304" pitchFamily="18" charset="0"/>
              </a:rPr>
              <a:t>, </a:t>
            </a:r>
            <a:r>
              <a:rPr lang="en-US" sz="4000" b="1" dirty="0" err="1">
                <a:solidFill>
                  <a:schemeClr val="accent5">
                    <a:lumMod val="75000"/>
                  </a:schemeClr>
                </a:solidFill>
                <a:latin typeface="HP001 4 hàng" panose="020B0603050302020204" pitchFamily="34" charset="0"/>
                <a:ea typeface="Calibri" panose="020F0502020204030204" pitchFamily="34" charset="0"/>
                <a:cs typeface="Times New Roman" panose="02020603050405020304" pitchFamily="18" charset="0"/>
              </a:rPr>
              <a:t>không</a:t>
            </a:r>
            <a:r>
              <a:rPr lang="en-US" sz="4000" b="1" dirty="0">
                <a:solidFill>
                  <a:schemeClr val="accent5">
                    <a:lumMod val="75000"/>
                  </a:schemeClr>
                </a:solidFill>
                <a:latin typeface="HP001 4 hàng" panose="020B0603050302020204" pitchFamily="34" charset="0"/>
                <a:ea typeface="Calibri" panose="020F0502020204030204" pitchFamily="34" charset="0"/>
                <a:cs typeface="Times New Roman" panose="02020603050405020304" pitchFamily="18" charset="0"/>
              </a:rPr>
              <a:t> </a:t>
            </a:r>
            <a:r>
              <a:rPr lang="en-US" sz="4000" b="1" dirty="0" err="1">
                <a:solidFill>
                  <a:schemeClr val="accent5">
                    <a:lumMod val="75000"/>
                  </a:schemeClr>
                </a:solidFill>
                <a:latin typeface="HP001 4 hàng" panose="020B0603050302020204" pitchFamily="34" charset="0"/>
                <a:ea typeface="Calibri" panose="020F0502020204030204" pitchFamily="34" charset="0"/>
                <a:cs typeface="Times New Roman" panose="02020603050405020304" pitchFamily="18" charset="0"/>
              </a:rPr>
              <a:t>xuống</a:t>
            </a:r>
            <a:r>
              <a:rPr lang="en-US" sz="4000" b="1" dirty="0">
                <a:solidFill>
                  <a:schemeClr val="accent5">
                    <a:lumMod val="75000"/>
                  </a:schemeClr>
                </a:solidFill>
                <a:latin typeface="HP001 4 hàng" panose="020B0603050302020204" pitchFamily="34" charset="0"/>
                <a:ea typeface="Calibri" panose="020F0502020204030204" pitchFamily="34" charset="0"/>
                <a:cs typeface="Times New Roman" panose="02020603050405020304" pitchFamily="18" charset="0"/>
              </a:rPr>
              <a:t> </a:t>
            </a:r>
            <a:r>
              <a:rPr lang="en-US" sz="4000" b="1" dirty="0" err="1">
                <a:solidFill>
                  <a:schemeClr val="accent5">
                    <a:lumMod val="75000"/>
                  </a:schemeClr>
                </a:solidFill>
                <a:latin typeface="HP001 4 hàng" panose="020B0603050302020204" pitchFamily="34" charset="0"/>
                <a:ea typeface="Calibri" panose="020F0502020204030204" pitchFamily="34" charset="0"/>
                <a:cs typeface="Times New Roman" panose="02020603050405020304" pitchFamily="18" charset="0"/>
              </a:rPr>
              <a:t>dòng</a:t>
            </a:r>
            <a:r>
              <a:rPr lang="en-US" sz="4000" b="1" dirty="0">
                <a:solidFill>
                  <a:schemeClr val="accent5">
                    <a:lumMod val="75000"/>
                  </a:schemeClr>
                </a:solidFill>
                <a:latin typeface="HP001 4 hàng" panose="020B0603050302020204" pitchFamily="34" charset="0"/>
              </a:rPr>
              <a:t>.</a:t>
            </a:r>
          </a:p>
        </p:txBody>
      </p:sp>
    </p:spTree>
    <p:extLst>
      <p:ext uri="{BB962C8B-B14F-4D97-AF65-F5344CB8AC3E}">
        <p14:creationId xmlns:p14="http://schemas.microsoft.com/office/powerpoint/2010/main" val="184459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2947988" y="626270"/>
            <a:ext cx="18473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2700">
              <a:latin typeface="Arial" panose="020B0604020202020204" pitchFamily="34" charset="0"/>
            </a:endParaRPr>
          </a:p>
        </p:txBody>
      </p:sp>
      <p:sp>
        <p:nvSpPr>
          <p:cNvPr id="115736" name="Text Box 24"/>
          <p:cNvSpPr txBox="1">
            <a:spLocks noChangeArrowheads="1"/>
          </p:cNvSpPr>
          <p:nvPr/>
        </p:nvSpPr>
        <p:spPr bwMode="auto">
          <a:xfrm>
            <a:off x="228600" y="1943100"/>
            <a:ext cx="18059400" cy="7155805"/>
          </a:xfrm>
          <a:prstGeom prst="rect">
            <a:avLst/>
          </a:prstGeom>
          <a:noFill/>
          <a:ln w="9525" algn="ctr">
            <a:noFill/>
            <a:miter lim="800000"/>
            <a:headEnd/>
            <a:tailEnd/>
          </a:ln>
          <a:effectLst/>
        </p:spPr>
        <p:txBody>
          <a:bodyPr wrap="square">
            <a:spAutoFit/>
          </a:bodyPr>
          <a:lstStyle/>
          <a:p>
            <a:pPr algn="just">
              <a:defRPr/>
            </a:pPr>
            <a:r>
              <a:rPr lang="en-US" sz="5000" b="1" dirty="0">
                <a:solidFill>
                  <a:srgbClr val="000099"/>
                </a:solidFill>
                <a:latin typeface="HP001 4 hàng" panose="020B0604020202020204" charset="0"/>
              </a:rPr>
              <a:t>       </a:t>
            </a:r>
            <a:r>
              <a:rPr lang="en-US" sz="5000" b="1" dirty="0" err="1">
                <a:latin typeface="HP001 4 hàng" panose="020B0604020202020204" charset="0"/>
              </a:rPr>
              <a:t>Tổ</a:t>
            </a:r>
            <a:r>
              <a:rPr lang="en-US" sz="5000" b="1" dirty="0">
                <a:latin typeface="HP001 4 hàng" panose="020B0604020202020204" charset="0"/>
              </a:rPr>
              <a:t> </a:t>
            </a:r>
            <a:r>
              <a:rPr lang="en-US" sz="5000" b="1" dirty="0" err="1">
                <a:latin typeface="HP001 4 hàng" panose="020B0604020202020204" charset="0"/>
              </a:rPr>
              <a:t>em</a:t>
            </a:r>
            <a:r>
              <a:rPr lang="en-US" sz="5000" b="1" dirty="0">
                <a:latin typeface="HP001 4 hàng" panose="020B0604020202020204" charset="0"/>
              </a:rPr>
              <a:t> </a:t>
            </a:r>
            <a:r>
              <a:rPr lang="en-US" sz="5000" b="1" dirty="0" err="1">
                <a:latin typeface="HP001 4 hàng" panose="020B0604020202020204" charset="0"/>
              </a:rPr>
              <a:t>là</a:t>
            </a:r>
            <a:r>
              <a:rPr lang="en-US" sz="5000" b="1" dirty="0">
                <a:latin typeface="HP001 4 hàng" panose="020B0604020202020204" charset="0"/>
              </a:rPr>
              <a:t> </a:t>
            </a:r>
            <a:r>
              <a:rPr lang="en-US" sz="5000" b="1" dirty="0" err="1">
                <a:latin typeface="HP001 4 hàng" panose="020B0604020202020204" charset="0"/>
              </a:rPr>
              <a:t>tổ</a:t>
            </a:r>
            <a:r>
              <a:rPr lang="en-US" sz="5000" b="1" dirty="0">
                <a:latin typeface="HP001 4 hàng" panose="020B0604020202020204" charset="0"/>
              </a:rPr>
              <a:t> một. Trong tổ gồm có năm  bạn, ba bạn nam và hai bạn nữ. Các bạn đều là dân tộc Kinh.Trong năm bạn ấy, bạn nào cũng có những điểm </a:t>
            </a:r>
            <a:r>
              <a:rPr lang="en-US" sz="5000" b="1" dirty="0" err="1">
                <a:latin typeface="HP001 4 hàng" panose="020B0604020202020204" charset="0"/>
              </a:rPr>
              <a:t>đáng</a:t>
            </a:r>
            <a:r>
              <a:rPr lang="en-US" sz="5000" b="1" dirty="0">
                <a:latin typeface="HP001 4 hàng" panose="020B0604020202020204" charset="0"/>
              </a:rPr>
              <a:t> </a:t>
            </a:r>
            <a:r>
              <a:rPr lang="en-US" sz="5000" b="1" dirty="0" err="1" smtClean="0">
                <a:latin typeface="HP001 4 hàng" panose="020B0604020202020204" charset="0"/>
              </a:rPr>
              <a:t>quý</a:t>
            </a:r>
            <a:r>
              <a:rPr lang="en-US" sz="5000" b="1" dirty="0" smtClean="0">
                <a:latin typeface="HP001 4 hàng" panose="020B0604020202020204" charset="0"/>
              </a:rPr>
              <a:t> </a:t>
            </a:r>
            <a:r>
              <a:rPr lang="en-US" sz="5000" b="1" dirty="0">
                <a:latin typeface="HP001 4 hàng" panose="020B0604020202020204" charset="0"/>
              </a:rPr>
              <a:t>cả. Bạn Hiếu và bạn Biên học rất giỏi về môn toán. Bạn Hạ lại giỏi môn Tiếng Việt. Đặc biệt là bạn Ngân rất tốt bụng, </a:t>
            </a:r>
            <a:r>
              <a:rPr lang="en-US" sz="5000" b="1" dirty="0" err="1">
                <a:latin typeface="HP001 4 hàng" panose="020B0604020202020204" charset="0"/>
              </a:rPr>
              <a:t>luôn</a:t>
            </a:r>
            <a:r>
              <a:rPr lang="en-US" sz="5000" b="1" dirty="0">
                <a:latin typeface="HP001 4 hàng" panose="020B0604020202020204" charset="0"/>
              </a:rPr>
              <a:t> </a:t>
            </a:r>
            <a:r>
              <a:rPr lang="en-US" sz="5000" b="1" dirty="0" err="1" smtClean="0">
                <a:latin typeface="HP001 4 hàng" panose="020B0604020202020204" charset="0"/>
              </a:rPr>
              <a:t>sẵn</a:t>
            </a:r>
            <a:r>
              <a:rPr lang="en-US" sz="5000" b="1" dirty="0" smtClean="0">
                <a:latin typeface="HP001 4 hàng" panose="020B0604020202020204" charset="0"/>
              </a:rPr>
              <a:t> </a:t>
            </a:r>
            <a:r>
              <a:rPr lang="en-US" sz="5000" b="1" dirty="0">
                <a:latin typeface="HP001 4 hàng" panose="020B0604020202020204" charset="0"/>
              </a:rPr>
              <a:t>sàng giúp đỡ bạn bè…Còn em thì lại là cây hề của tổ nhưng sức học cũng không kém gì các bạn ấy. Trong tháng vừa qua, tổ em đã dành được hai mươi bông hoa điểm mười tặng thầy cô. Tổ chúng em luôn đoàn kết, giúp đỡ bạn bè để cùng nhau tiến bộ .</a:t>
            </a:r>
          </a:p>
        </p:txBody>
      </p:sp>
    </p:spTree>
    <p:extLst>
      <p:ext uri="{BB962C8B-B14F-4D97-AF65-F5344CB8AC3E}">
        <p14:creationId xmlns:p14="http://schemas.microsoft.com/office/powerpoint/2010/main" val="38110373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5736">
                                            <p:txEl>
                                              <p:pRg st="0" end="0"/>
                                            </p:txEl>
                                          </p:spTgt>
                                        </p:tgtEl>
                                        <p:attrNameLst>
                                          <p:attrName>style.visibility</p:attrName>
                                        </p:attrNameLst>
                                      </p:cBhvr>
                                      <p:to>
                                        <p:strVal val="visible"/>
                                      </p:to>
                                    </p:set>
                                    <p:animEffect transition="in" filter="blinds(horizontal)">
                                      <p:cBhvr>
                                        <p:cTn id="7" dur="500"/>
                                        <p:tgtEl>
                                          <p:spTgt spid="1157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xmlns="" id="{E328264D-07BD-4671-B386-4224DBA3920C}"/>
              </a:ext>
            </a:extLst>
          </p:cNvPr>
          <p:cNvSpPr txBox="1">
            <a:spLocks noChangeArrowheads="1"/>
          </p:cNvSpPr>
          <p:nvPr/>
        </p:nvSpPr>
        <p:spPr bwMode="auto">
          <a:xfrm>
            <a:off x="1143000" y="1714500"/>
            <a:ext cx="16383000" cy="757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just" eaLnBrk="1" hangingPunct="1">
              <a:spcBef>
                <a:spcPct val="50000"/>
              </a:spcBef>
            </a:pP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Tổ</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em</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có</a:t>
            </a:r>
            <a:r>
              <a:rPr lang="en-US" altLang="en-US" sz="5400" dirty="0">
                <a:latin typeface="HP001 4 hàng" panose="020B0603050302020204" pitchFamily="34" charset="0"/>
                <a:cs typeface="Times New Roman" panose="02020603050405020304" pitchFamily="18" charset="0"/>
              </a:rPr>
              <a:t> </a:t>
            </a:r>
            <a:r>
              <a:rPr lang="en-US" altLang="en-US" sz="5400" dirty="0" err="1" smtClean="0">
                <a:latin typeface="HP001 4 hàng" panose="020B0603050302020204" pitchFamily="34" charset="0"/>
                <a:cs typeface="Times New Roman" panose="02020603050405020304" pitchFamily="18" charset="0"/>
              </a:rPr>
              <a:t>bảy</a:t>
            </a:r>
            <a:r>
              <a:rPr lang="en-US" altLang="en-US" sz="5400" dirty="0" smtClean="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bạn</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Đó</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là</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các</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bạn</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Vân</a:t>
            </a:r>
            <a:r>
              <a:rPr lang="en-US" altLang="en-US" sz="5400" dirty="0">
                <a:latin typeface="HP001 4 hàng" panose="020B0603050302020204" pitchFamily="34" charset="0"/>
                <a:cs typeface="Times New Roman" panose="02020603050405020304" pitchFamily="18" charset="0"/>
              </a:rPr>
              <a:t> Linh, An </a:t>
            </a:r>
            <a:r>
              <a:rPr lang="en-US" altLang="en-US" sz="5400" dirty="0" err="1">
                <a:latin typeface="HP001 4 hàng" panose="020B0603050302020204" pitchFamily="34" charset="0"/>
                <a:cs typeface="Times New Roman" panose="02020603050405020304" pitchFamily="18" charset="0"/>
              </a:rPr>
              <a:t>Khánh</a:t>
            </a:r>
            <a:r>
              <a:rPr lang="en-US" altLang="en-US" sz="5400" dirty="0">
                <a:latin typeface="HP001 4 hàng" panose="020B0603050302020204" pitchFamily="34" charset="0"/>
                <a:cs typeface="Times New Roman" panose="02020603050405020304" pitchFamily="18" charset="0"/>
              </a:rPr>
              <a:t>, Linh </a:t>
            </a:r>
            <a:r>
              <a:rPr lang="en-US" altLang="en-US" sz="5400" dirty="0" err="1">
                <a:latin typeface="HP001 4 hàng" panose="020B0603050302020204" pitchFamily="34" charset="0"/>
                <a:cs typeface="Times New Roman" panose="02020603050405020304" pitchFamily="18" charset="0"/>
              </a:rPr>
              <a:t>Giang</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Các</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bạn</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trong</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tổ</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đều</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là</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người</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kinh</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Mỗi</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bạn</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trong</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tổ</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đều</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có</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những</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ưu</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điểm</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nổi</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bật</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Bạn</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Vân</a:t>
            </a:r>
            <a:r>
              <a:rPr lang="en-US" altLang="en-US" sz="5400" dirty="0">
                <a:latin typeface="HP001 4 hàng" panose="020B0603050302020204" pitchFamily="34" charset="0"/>
                <a:cs typeface="Times New Roman" panose="02020603050405020304" pitchFamily="18" charset="0"/>
              </a:rPr>
              <a:t> Linh </a:t>
            </a:r>
            <a:r>
              <a:rPr lang="en-US" altLang="en-US" sz="5400" dirty="0" err="1">
                <a:latin typeface="HP001 4 hàng" panose="020B0603050302020204" pitchFamily="34" charset="0"/>
                <a:cs typeface="Times New Roman" panose="02020603050405020304" pitchFamily="18" charset="0"/>
              </a:rPr>
              <a:t>cao</a:t>
            </a:r>
            <a:r>
              <a:rPr lang="en-US" altLang="en-US" sz="5400" dirty="0">
                <a:latin typeface="HP001 4 hàng" panose="020B0603050302020204" pitchFamily="34" charset="0"/>
                <a:cs typeface="Times New Roman" panose="02020603050405020304" pitchFamily="18" charset="0"/>
              </a:rPr>
              <a:t> to </a:t>
            </a:r>
            <a:r>
              <a:rPr lang="en-US" altLang="en-US" sz="5400" dirty="0" err="1">
                <a:latin typeface="HP001 4 hàng" panose="020B0603050302020204" pitchFamily="34" charset="0"/>
                <a:cs typeface="Times New Roman" panose="02020603050405020304" pitchFamily="18" charset="0"/>
              </a:rPr>
              <a:t>nhất</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lớp</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Bạn</a:t>
            </a:r>
            <a:r>
              <a:rPr lang="en-US" altLang="en-US" sz="5400" dirty="0">
                <a:latin typeface="HP001 4 hàng" panose="020B0603050302020204" pitchFamily="34" charset="0"/>
                <a:cs typeface="Times New Roman" panose="02020603050405020304" pitchFamily="18" charset="0"/>
              </a:rPr>
              <a:t> Linh </a:t>
            </a:r>
            <a:r>
              <a:rPr lang="en-US" altLang="en-US" sz="5400" dirty="0" err="1">
                <a:latin typeface="HP001 4 hàng" panose="020B0603050302020204" pitchFamily="34" charset="0"/>
                <a:cs typeface="Times New Roman" panose="02020603050405020304" pitchFamily="18" charset="0"/>
              </a:rPr>
              <a:t>Giang</a:t>
            </a:r>
            <a:r>
              <a:rPr lang="en-US" altLang="en-US" sz="5400" dirty="0">
                <a:latin typeface="HP001 4 hàng" panose="020B0603050302020204" pitchFamily="34" charset="0"/>
                <a:cs typeface="Times New Roman" panose="02020603050405020304" pitchFamily="18" charset="0"/>
              </a:rPr>
              <a:t>, An </a:t>
            </a:r>
            <a:r>
              <a:rPr lang="en-US" altLang="en-US" sz="5400" dirty="0" err="1">
                <a:latin typeface="HP001 4 hàng" panose="020B0603050302020204" pitchFamily="34" charset="0"/>
                <a:cs typeface="Times New Roman" panose="02020603050405020304" pitchFamily="18" charset="0"/>
              </a:rPr>
              <a:t>Khánh</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bé</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nhưng</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học</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giỏi</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và</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thường</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giúp</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đỡ</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bạn</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bè</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Trong</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tháng</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thi</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đua</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vừa</a:t>
            </a:r>
            <a:r>
              <a:rPr lang="en-US" altLang="en-US" sz="5400" dirty="0">
                <a:latin typeface="HP001 4 hàng" panose="020B0603050302020204" pitchFamily="34" charset="0"/>
                <a:cs typeface="Times New Roman" panose="02020603050405020304" pitchFamily="18" charset="0"/>
              </a:rPr>
              <a:t> qua, </a:t>
            </a:r>
            <a:r>
              <a:rPr lang="en-US" altLang="en-US" sz="5400" dirty="0" err="1">
                <a:latin typeface="HP001 4 hàng" panose="020B0603050302020204" pitchFamily="34" charset="0"/>
                <a:cs typeface="Times New Roman" panose="02020603050405020304" pitchFamily="18" charset="0"/>
              </a:rPr>
              <a:t>tổ</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em</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nhận</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được</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rất</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nhiều</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lời</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khen</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vì</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hoàn</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thành</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xuất</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sắc</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mọi</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nhiệm</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vụ</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được</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giao</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Các</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bạn</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trong</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tổ</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em</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rất</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đoàn</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kết</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và</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biết</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tự</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giác</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giúp</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đỡ</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nhau</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trong</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học</a:t>
            </a:r>
            <a:r>
              <a:rPr lang="en-US" altLang="en-US" sz="5400" dirty="0">
                <a:latin typeface="HP001 4 hàng" panose="020B0603050302020204" pitchFamily="34" charset="0"/>
                <a:cs typeface="Times New Roman" panose="02020603050405020304" pitchFamily="18" charset="0"/>
              </a:rPr>
              <a:t> </a:t>
            </a:r>
            <a:r>
              <a:rPr lang="en-US" altLang="en-US" sz="5400" dirty="0" err="1">
                <a:latin typeface="HP001 4 hàng" panose="020B0603050302020204" pitchFamily="34" charset="0"/>
                <a:cs typeface="Times New Roman" panose="02020603050405020304" pitchFamily="18" charset="0"/>
              </a:rPr>
              <a:t>tập</a:t>
            </a:r>
            <a:r>
              <a:rPr lang="en-US" altLang="en-US" sz="5400" dirty="0">
                <a:latin typeface="HP001 4 hàng" panose="020B0603050302020204" pitchFamily="34" charset="0"/>
                <a:cs typeface="Times New Roman" panose="02020603050405020304" pitchFamily="18" charset="0"/>
              </a:rPr>
              <a:t>.</a:t>
            </a:r>
          </a:p>
        </p:txBody>
      </p:sp>
    </p:spTree>
    <p:extLst>
      <p:ext uri="{BB962C8B-B14F-4D97-AF65-F5344CB8AC3E}">
        <p14:creationId xmlns:p14="http://schemas.microsoft.com/office/powerpoint/2010/main" val="11521168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2325</TotalTime>
  <Words>625</Words>
  <Application>Microsoft Office PowerPoint</Application>
  <PresentationFormat>Custom</PresentationFormat>
  <Paragraphs>53</Paragraphs>
  <Slides>12</Slides>
  <Notes>8</Notes>
  <HiddenSlides>0</HiddenSlides>
  <MMClips>3</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12</vt:i4>
      </vt:variant>
    </vt:vector>
  </HeadingPairs>
  <TitlesOfParts>
    <vt:vector size="29" baseType="lpstr">
      <vt:lpstr>Arial</vt:lpstr>
      <vt:lpstr>Times New Roman</vt:lpstr>
      <vt:lpstr>等线</vt:lpstr>
      <vt:lpstr>Wingdings</vt:lpstr>
      <vt:lpstr>Tahoma</vt:lpstr>
      <vt:lpstr>叶根友微刚细赞</vt:lpstr>
      <vt:lpstr>Calibri Light</vt:lpstr>
      <vt:lpstr>等线 Light</vt:lpstr>
      <vt:lpstr>Calibri</vt:lpstr>
      <vt:lpstr>HP001 4 hàng</vt:lpstr>
      <vt:lpstr>Office 主题​​</vt:lpstr>
      <vt:lpstr>1_Office Theme</vt:lpstr>
      <vt:lpstr>2_Office Theme</vt:lpstr>
      <vt:lpstr>3_Office Theme</vt:lpstr>
      <vt:lpstr>4_Office Theme</vt:lpstr>
      <vt:lpstr>5_Office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 Luyện tập tả cảnh 5 (Tuần 3-Tiết 1)</dc:title>
  <dc:subject>9Slide.vn</dc:subject>
  <dc:creator>HP</dc:creator>
  <dc:description>9Slide.vn</dc:description>
  <cp:lastModifiedBy>BKV</cp:lastModifiedBy>
  <cp:revision>212</cp:revision>
  <dcterms:created xsi:type="dcterms:W3CDTF">2006-08-16T00:00:00Z</dcterms:created>
  <dcterms:modified xsi:type="dcterms:W3CDTF">2021-12-15T11:41:14Z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7687CB7F799C49DCB2F3135E9C336DEC</vt:lpwstr>
  </property>
  <property fmtid="{D5CDD505-2E9C-101B-9397-08002B2CF9AE}" pid="3" name="KSOProductBuildVer">
    <vt:lpwstr>2057-11.2.0.10296</vt:lpwstr>
  </property>
</Properties>
</file>