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393" r:id="rId3"/>
    <p:sldId id="396" r:id="rId4"/>
    <p:sldId id="395" r:id="rId5"/>
    <p:sldId id="399" r:id="rId6"/>
    <p:sldId id="403" r:id="rId7"/>
    <p:sldId id="322" r:id="rId8"/>
    <p:sldId id="323" r:id="rId9"/>
    <p:sldId id="324" r:id="rId10"/>
    <p:sldId id="316" r:id="rId11"/>
    <p:sldId id="305" r:id="rId12"/>
    <p:sldId id="331" r:id="rId13"/>
    <p:sldId id="332" r:id="rId14"/>
    <p:sldId id="329" r:id="rId15"/>
    <p:sldId id="268" r:id="rId16"/>
    <p:sldId id="319" r:id="rId17"/>
    <p:sldId id="392" r:id="rId18"/>
    <p:sldId id="28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mx" initials="l" lastIdx="1" clrIdx="0">
    <p:extLst>
      <p:ext uri="{19B8F6BF-5375-455C-9EA6-DF929625EA0E}">
        <p15:presenceInfo xmlns:p15="http://schemas.microsoft.com/office/powerpoint/2012/main" userId="S::thuhangtv209@st.utc.edu.vn::c1fc7825-eae9-448b-ba73-d94bf9c012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29E"/>
    <a:srgbClr val="FEF3E2"/>
    <a:srgbClr val="FEEBCE"/>
    <a:srgbClr val="FDC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2950" autoAdjust="0"/>
  </p:normalViewPr>
  <p:slideViewPr>
    <p:cSldViewPr snapToGrid="0">
      <p:cViewPr varScale="1">
        <p:scale>
          <a:sx n="68" d="100"/>
          <a:sy n="68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2T17:04:57.612" idx="1">
    <p:pos x="10202" y="93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2T17:04:57.612" idx="1">
    <p:pos x="10202" y="93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1FC7F-BA87-42A5-AAAF-813C0B69ED3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F885-080A-4D5A-A085-62BF83865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9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F885-080A-4D5A-A085-62BF838651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1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3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5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04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32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85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6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62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8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4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14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11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1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7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90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6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1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1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3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0" r:id="rId3"/>
    <p:sldLayoutId id="2147483689" r:id="rId4"/>
    <p:sldLayoutId id="2147483688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7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5.png"/><Relationship Id="rId5" Type="http://schemas.openxmlformats.org/officeDocument/2006/relationships/tags" Target="../tags/tag6.xml"/><Relationship Id="rId10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579FE5C-0713-40BA-92DD-55A92116181E}"/>
              </a:ext>
            </a:extLst>
          </p:cNvPr>
          <p:cNvSpPr txBox="1"/>
          <p:nvPr/>
        </p:nvSpPr>
        <p:spPr>
          <a:xfrm>
            <a:off x="4656406" y="1302632"/>
            <a:ext cx="6936560" cy="35366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 VỚI TIẾT TIẾNG VIỆT</a:t>
            </a:r>
          </a:p>
        </p:txBody>
      </p:sp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86EA3C06-A66F-415A-AE85-BF63D364C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1" y="3713570"/>
            <a:ext cx="4047590" cy="28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21C885C-1232-4447-956E-9AF299BAB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0"/>
            <a:ext cx="10915651" cy="6858000"/>
          </a:xfrm>
          <a:prstGeom prst="rect">
            <a:avLst/>
          </a:prstGeom>
          <a:solidFill>
            <a:srgbClr val="FEF3E2"/>
          </a:solidFill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1F577A1-8497-458C-86AF-D65B88EBE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64432"/>
            <a:ext cx="12192000" cy="7186863"/>
          </a:xfrm>
          <a:prstGeom prst="rect">
            <a:avLst/>
          </a:prstGeom>
          <a:noFill/>
        </p:spPr>
      </p:pic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AE25FC22-39B5-46C8-A0B4-400FB1A04366}"/>
              </a:ext>
            </a:extLst>
          </p:cNvPr>
          <p:cNvSpPr/>
          <p:nvPr/>
        </p:nvSpPr>
        <p:spPr>
          <a:xfrm>
            <a:off x="0" y="91030"/>
            <a:ext cx="7719723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954" y="1536765"/>
            <a:ext cx="8124244" cy="442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Lời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ru có gió mùa thu,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Bàn tay mẹ quạt mẹ đưa gió về.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Những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ngôi sao thức ngoài kia,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Chẳng bằng mẹ đã thức vì chúng con.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Đêm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nay con ngủ giấc tròn,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Mẹ là ngọn gió của con suốt đời.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7BCADC-1A69-43FC-B7BE-70F4C819117C}"/>
              </a:ext>
            </a:extLst>
          </p:cNvPr>
          <p:cNvSpPr/>
          <p:nvPr/>
        </p:nvSpPr>
        <p:spPr>
          <a:xfrm>
            <a:off x="4075168" y="1759690"/>
            <a:ext cx="1843905" cy="4701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536B3E-C0C3-44CB-8DFA-1161C02FB335}"/>
              </a:ext>
            </a:extLst>
          </p:cNvPr>
          <p:cNvSpPr/>
          <p:nvPr/>
        </p:nvSpPr>
        <p:spPr>
          <a:xfrm>
            <a:off x="4175637" y="2451807"/>
            <a:ext cx="2240648" cy="4883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9CA46D-77BA-4A42-9F59-87D22A049F58}"/>
              </a:ext>
            </a:extLst>
          </p:cNvPr>
          <p:cNvSpPr/>
          <p:nvPr/>
        </p:nvSpPr>
        <p:spPr>
          <a:xfrm>
            <a:off x="4624756" y="3187451"/>
            <a:ext cx="2029266" cy="5315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C061927-3475-44E6-9B13-87270885A621}"/>
              </a:ext>
            </a:extLst>
          </p:cNvPr>
          <p:cNvSpPr/>
          <p:nvPr/>
        </p:nvSpPr>
        <p:spPr>
          <a:xfrm>
            <a:off x="4075168" y="3900705"/>
            <a:ext cx="3224493" cy="5315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CD3C9D8-8FD9-4F0E-8635-67DCE6D9C05C}"/>
              </a:ext>
            </a:extLst>
          </p:cNvPr>
          <p:cNvSpPr/>
          <p:nvPr/>
        </p:nvSpPr>
        <p:spPr>
          <a:xfrm>
            <a:off x="3353969" y="4664722"/>
            <a:ext cx="2742031" cy="5315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CFB886-4E5B-4FF9-9AAC-4FE8FCBA0258}"/>
              </a:ext>
            </a:extLst>
          </p:cNvPr>
          <p:cNvSpPr/>
          <p:nvPr/>
        </p:nvSpPr>
        <p:spPr>
          <a:xfrm>
            <a:off x="3166204" y="5351724"/>
            <a:ext cx="3758130" cy="5315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AA8A0D-A554-4FA9-82C4-80E8FB3DC754}"/>
              </a:ext>
            </a:extLst>
          </p:cNvPr>
          <p:cNvSpPr/>
          <p:nvPr/>
        </p:nvSpPr>
        <p:spPr>
          <a:xfrm>
            <a:off x="2967171" y="450306"/>
            <a:ext cx="11079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1F577A1-8497-458C-86AF-D65B88EBE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64432"/>
            <a:ext cx="12192000" cy="7186863"/>
          </a:xfrm>
          <a:prstGeom prst="rect">
            <a:avLst/>
          </a:prstGeom>
          <a:noFill/>
        </p:spPr>
      </p:pic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AE25FC22-39B5-46C8-A0B4-400FB1A04366}"/>
              </a:ext>
            </a:extLst>
          </p:cNvPr>
          <p:cNvSpPr/>
          <p:nvPr/>
        </p:nvSpPr>
        <p:spPr>
          <a:xfrm>
            <a:off x="350721" y="91030"/>
            <a:ext cx="709108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721" y="1453725"/>
            <a:ext cx="8124244" cy="442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Lời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ru có gió mùa thu,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Bàn tay mẹ quạt mẹ đưa gió về.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Những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ngôi sao thức ngoài kia,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Chẳng bằng mẹ đã thức vì chúng con.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Đêm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nay con ngủ giấc tròn,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Mẹ là ngọn gió của con suốt đời.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7BCADC-1A69-43FC-B7BE-70F4C819117C}"/>
              </a:ext>
            </a:extLst>
          </p:cNvPr>
          <p:cNvSpPr/>
          <p:nvPr/>
        </p:nvSpPr>
        <p:spPr>
          <a:xfrm>
            <a:off x="2093898" y="1659242"/>
            <a:ext cx="2854541" cy="4701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536B3E-C0C3-44CB-8DFA-1161C02FB335}"/>
              </a:ext>
            </a:extLst>
          </p:cNvPr>
          <p:cNvSpPr/>
          <p:nvPr/>
        </p:nvSpPr>
        <p:spPr>
          <a:xfrm>
            <a:off x="1940935" y="2407743"/>
            <a:ext cx="2134233" cy="4883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9CA46D-77BA-4A42-9F59-87D22A049F58}"/>
              </a:ext>
            </a:extLst>
          </p:cNvPr>
          <p:cNvSpPr/>
          <p:nvPr/>
        </p:nvSpPr>
        <p:spPr>
          <a:xfrm>
            <a:off x="2355354" y="3126641"/>
            <a:ext cx="2593085" cy="5315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C061927-3475-44E6-9B13-87270885A621}"/>
              </a:ext>
            </a:extLst>
          </p:cNvPr>
          <p:cNvSpPr/>
          <p:nvPr/>
        </p:nvSpPr>
        <p:spPr>
          <a:xfrm>
            <a:off x="2765340" y="3893355"/>
            <a:ext cx="3748001" cy="523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CD3C9D8-8FD9-4F0E-8635-67DCE6D9C05C}"/>
              </a:ext>
            </a:extLst>
          </p:cNvPr>
          <p:cNvSpPr/>
          <p:nvPr/>
        </p:nvSpPr>
        <p:spPr>
          <a:xfrm>
            <a:off x="2613121" y="4572270"/>
            <a:ext cx="3424822" cy="5315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CFB886-4E5B-4FF9-9AAC-4FE8FCBA0258}"/>
              </a:ext>
            </a:extLst>
          </p:cNvPr>
          <p:cNvSpPr/>
          <p:nvPr/>
        </p:nvSpPr>
        <p:spPr>
          <a:xfrm>
            <a:off x="1496134" y="5316633"/>
            <a:ext cx="4800262" cy="5315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AA8A0D-A554-4FA9-82C4-80E8FB3DC754}"/>
              </a:ext>
            </a:extLst>
          </p:cNvPr>
          <p:cNvSpPr/>
          <p:nvPr/>
        </p:nvSpPr>
        <p:spPr>
          <a:xfrm>
            <a:off x="2967171" y="450306"/>
            <a:ext cx="11079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-1" y="-164432"/>
            <a:ext cx="12867215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1" y="182062"/>
            <a:ext cx="810205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68140" y="364124"/>
            <a:ext cx="9240389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91" y="1105538"/>
            <a:ext cx="8384941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A407325-27AA-4A0E-A841-3A67E5828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648024" y="2196105"/>
            <a:ext cx="715452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Luyện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tập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theo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văn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bản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đọc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2">
            <a:extLst>
              <a:ext uri="{FF2B5EF4-FFF2-40B4-BE49-F238E27FC236}">
                <a16:creationId xmlns:a16="http://schemas.microsoft.com/office/drawing/2014/main" id="{0C8DF8E6-3558-4CA1-9358-E841531ACEC7}"/>
              </a:ext>
            </a:extLst>
          </p:cNvPr>
          <p:cNvSpPr/>
          <p:nvPr/>
        </p:nvSpPr>
        <p:spPr>
          <a:xfrm>
            <a:off x="70675" y="791110"/>
            <a:ext cx="6758146" cy="597725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30794" y="985879"/>
            <a:ext cx="1931410" cy="1403095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447597" y="2435338"/>
              <a:ext cx="2181725" cy="811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ngồi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931839" y="1056267"/>
            <a:ext cx="1809533" cy="1287588"/>
            <a:chOff x="1019898" y="1914941"/>
            <a:chExt cx="3142938" cy="1947937"/>
          </a:xfrm>
        </p:grpSpPr>
        <p:pic>
          <p:nvPicPr>
            <p:cNvPr id="26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50940" y="2349851"/>
              <a:ext cx="2181725" cy="88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77714" y="2453081"/>
            <a:ext cx="1931410" cy="1237318"/>
            <a:chOff x="1019898" y="1914941"/>
            <a:chExt cx="3142938" cy="1947937"/>
          </a:xfrm>
        </p:grpSpPr>
        <p:pic>
          <p:nvPicPr>
            <p:cNvPr id="29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466444" y="2433327"/>
              <a:ext cx="2181725" cy="920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08404" y="3830292"/>
            <a:ext cx="2112808" cy="1371295"/>
            <a:chOff x="1019898" y="1914941"/>
            <a:chExt cx="3142938" cy="1947937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9" y="2478465"/>
              <a:ext cx="2181724" cy="83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688087" y="3760269"/>
            <a:ext cx="2112808" cy="1459873"/>
            <a:chOff x="1003816" y="1901387"/>
            <a:chExt cx="3142938" cy="1947937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ngủ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7310" y="117210"/>
            <a:ext cx="10496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1000A5-AEE9-4594-94BD-70ACF209B141}"/>
              </a:ext>
            </a:extLst>
          </p:cNvPr>
          <p:cNvSpPr txBox="1"/>
          <p:nvPr/>
        </p:nvSpPr>
        <p:spPr>
          <a:xfrm>
            <a:off x="1976221" y="789920"/>
            <a:ext cx="3337589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09F973-C38B-4AB1-B3EA-1A9778DE7ECC}"/>
              </a:ext>
            </a:extLst>
          </p:cNvPr>
          <p:cNvSpPr txBox="1"/>
          <p:nvPr/>
        </p:nvSpPr>
        <p:spPr>
          <a:xfrm>
            <a:off x="-68189" y="1352172"/>
            <a:ext cx="7587367" cy="52013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mệt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oi.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Minh)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6AD75A-6E7A-40ED-9551-237379B505AE}"/>
              </a:ext>
            </a:extLst>
          </p:cNvPr>
          <p:cNvCxnSpPr>
            <a:cxnSpLocks/>
          </p:cNvCxnSpPr>
          <p:nvPr/>
        </p:nvCxnSpPr>
        <p:spPr>
          <a:xfrm>
            <a:off x="4270791" y="3182815"/>
            <a:ext cx="740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95C5AD-B564-4D0A-A3ED-B23FE83B0687}"/>
              </a:ext>
            </a:extLst>
          </p:cNvPr>
          <p:cNvCxnSpPr>
            <a:cxnSpLocks/>
          </p:cNvCxnSpPr>
          <p:nvPr/>
        </p:nvCxnSpPr>
        <p:spPr>
          <a:xfrm>
            <a:off x="5665837" y="3141784"/>
            <a:ext cx="4125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822316-F66B-4840-ADF4-4E21C6A7CD64}"/>
              </a:ext>
            </a:extLst>
          </p:cNvPr>
          <p:cNvCxnSpPr>
            <a:cxnSpLocks/>
          </p:cNvCxnSpPr>
          <p:nvPr/>
        </p:nvCxnSpPr>
        <p:spPr>
          <a:xfrm>
            <a:off x="2540799" y="4136013"/>
            <a:ext cx="775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078C2C4-55E0-4310-AE5B-3A9FDDB1628C}"/>
              </a:ext>
            </a:extLst>
          </p:cNvPr>
          <p:cNvCxnSpPr>
            <a:cxnSpLocks/>
          </p:cNvCxnSpPr>
          <p:nvPr/>
        </p:nvCxnSpPr>
        <p:spPr>
          <a:xfrm>
            <a:off x="4124433" y="4085492"/>
            <a:ext cx="705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30337E-578A-4C23-A2DC-A4AC3E716E5D}"/>
              </a:ext>
            </a:extLst>
          </p:cNvPr>
          <p:cNvGrpSpPr/>
          <p:nvPr/>
        </p:nvGrpSpPr>
        <p:grpSpPr>
          <a:xfrm>
            <a:off x="9737214" y="2388974"/>
            <a:ext cx="2112808" cy="1371295"/>
            <a:chOff x="1019898" y="1914941"/>
            <a:chExt cx="3142938" cy="1947937"/>
          </a:xfrm>
        </p:grpSpPr>
        <p:pic>
          <p:nvPicPr>
            <p:cNvPr id="47" name="PA_图片 6">
              <a:extLst>
                <a:ext uri="{FF2B5EF4-FFF2-40B4-BE49-F238E27FC236}">
                  <a16:creationId xmlns:a16="http://schemas.microsoft.com/office/drawing/2014/main" id="{4B6E1EBB-B98A-4C6E-9263-265C3315779C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B8757B-5F8C-46D6-B51C-AAB0A3EC8293}"/>
                </a:ext>
              </a:extLst>
            </p:cNvPr>
            <p:cNvSpPr txBox="1"/>
            <p:nvPr/>
          </p:nvSpPr>
          <p:spPr>
            <a:xfrm>
              <a:off x="1592939" y="2478465"/>
              <a:ext cx="2181724" cy="83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đưa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C76814C-7974-4649-85B7-19073F98840A}"/>
              </a:ext>
            </a:extLst>
          </p:cNvPr>
          <p:cNvCxnSpPr>
            <a:cxnSpLocks/>
          </p:cNvCxnSpPr>
          <p:nvPr/>
        </p:nvCxnSpPr>
        <p:spPr>
          <a:xfrm>
            <a:off x="3935545" y="5018157"/>
            <a:ext cx="705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D75367E-50A2-4223-9530-AFAD590F2624}"/>
              </a:ext>
            </a:extLst>
          </p:cNvPr>
          <p:cNvCxnSpPr>
            <a:cxnSpLocks/>
          </p:cNvCxnSpPr>
          <p:nvPr/>
        </p:nvCxnSpPr>
        <p:spPr>
          <a:xfrm>
            <a:off x="3449748" y="5485979"/>
            <a:ext cx="705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1AC105C-63D5-4D0B-ADF2-994D3628C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44" y="2379229"/>
            <a:ext cx="6914410" cy="4478771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4791E0-CB78-4593-968F-9A1F55DFB552}"/>
              </a:ext>
            </a:extLst>
          </p:cNvPr>
          <p:cNvSpPr/>
          <p:nvPr/>
        </p:nvSpPr>
        <p:spPr>
          <a:xfrm>
            <a:off x="3555281" y="1224421"/>
            <a:ext cx="5081437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EE684-8910-4AC0-8C41-373AFB355F9A}"/>
              </a:ext>
            </a:extLst>
          </p:cNvPr>
          <p:cNvSpPr txBox="1"/>
          <p:nvPr/>
        </p:nvSpPr>
        <p:spPr>
          <a:xfrm>
            <a:off x="1288220" y="326416"/>
            <a:ext cx="887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 từ ngữ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79427" y="768270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423298" y="1352397"/>
            <a:ext cx="412282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3237355" y="1075808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335606" y="1255948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96360F-25D0-420D-BFC0-696673BE81F7}"/>
              </a:ext>
            </a:extLst>
          </p:cNvPr>
          <p:cNvSpPr txBox="1"/>
          <p:nvPr/>
        </p:nvSpPr>
        <p:spPr>
          <a:xfrm>
            <a:off x="4637399" y="1468194"/>
            <a:ext cx="29408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404996" y="2627984"/>
            <a:ext cx="5214001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000" b="0" i="0" u="none" strike="noStrike" kern="1200" cap="none" spc="0" normalizeH="0" baseline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hợp.</a:t>
            </a:r>
            <a:endParaRPr lang="en-US" sz="1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 oi, giấc tròn.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Nhận biết được tình cảm yêu thương, sự quan tâm chăm sóc của mẹ dành cho con.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636395" y="4195081"/>
            <a:ext cx="3840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3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64432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1" y="182062"/>
            <a:ext cx="758043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09" y="190877"/>
            <a:ext cx="614006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91" y="949902"/>
            <a:ext cx="796402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Minh)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823">
            <a:off x="8353720" y="662733"/>
            <a:ext cx="3822659" cy="27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91911" y="387807"/>
            <a:ext cx="10538848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59816" y="1473614"/>
            <a:ext cx="8803037" cy="32170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oi.</a:t>
            </a: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Kẽo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732" y="4690711"/>
            <a:ext cx="11215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võng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D129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E25A914-2006-4612-8D46-8CB1883C2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18" y="1215745"/>
            <a:ext cx="2522482" cy="2522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8946" y="2789774"/>
            <a:ext cx="3967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63550">
              <a:defRPr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9820" y="3752295"/>
            <a:ext cx="5101559" cy="58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63550">
              <a:defRPr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đư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4135" y="503458"/>
            <a:ext cx="11623729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dòng thơ nào cho thấy mẹ đã thức rất nhiều vì con?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6167" y="2160787"/>
            <a:ext cx="9474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635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D129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D129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6393C90-C22C-4AB1-BB7F-E3B1C964B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97" y="3849735"/>
            <a:ext cx="3248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2840" y="741390"/>
            <a:ext cx="10078949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em, câu thơ cuối trong bài nói lên điều gì?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5715" y="2957004"/>
            <a:ext cx="945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635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D129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294074" y="3090822"/>
            <a:ext cx="544530" cy="4238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3016E02-08AF-437A-86BE-1B11C07F0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97" y="3849735"/>
            <a:ext cx="3248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99546" y="170482"/>
            <a:ext cx="11372156" cy="1200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895309" y="1103675"/>
            <a:ext cx="8602950" cy="45043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46585" y="5269062"/>
            <a:ext cx="6325629" cy="12004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16015" y="2053883"/>
            <a:ext cx="122389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09335" y="2374853"/>
            <a:ext cx="2349305" cy="1172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09335" y="2726340"/>
            <a:ext cx="143725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64064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694</Words>
  <Application>Microsoft Office PowerPoint</Application>
  <PresentationFormat>Widescreen</PresentationFormat>
  <Paragraphs>101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49</cp:revision>
  <dcterms:created xsi:type="dcterms:W3CDTF">2021-07-22T10:00:08Z</dcterms:created>
  <dcterms:modified xsi:type="dcterms:W3CDTF">2021-12-17T09:09:40Z</dcterms:modified>
</cp:coreProperties>
</file>