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61" r:id="rId5"/>
    <p:sldId id="263" r:id="rId6"/>
    <p:sldId id="265" r:id="rId7"/>
    <p:sldId id="266" r:id="rId8"/>
    <p:sldId id="268" r:id="rId9"/>
    <p:sldId id="259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428E-DB1B-41F1-875D-A01A76DD6FD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4F9F-1D59-4F75-BBA4-C3A88C71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A2F5-2693-4115-A003-0E3EDBB14F5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ảnh hinh nen powerpoint dang yeu 85b332e8f25e42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1819" y="4306058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489" cy="566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24" y="5772975"/>
            <a:ext cx="1108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hàng: D, B, E       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A, B, 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ṥ1iḓé">
            <a:extLst>
              <a:ext uri="{FF2B5EF4-FFF2-40B4-BE49-F238E27FC236}">
                <a16:creationId xmlns:a16="http://schemas.microsoft.com/office/drawing/2014/main" id="{CA2AB506-1578-4D2D-A482-B0AE544AC207}"/>
              </a:ext>
            </a:extLst>
          </p:cNvPr>
          <p:cNvSpPr/>
          <p:nvPr/>
        </p:nvSpPr>
        <p:spPr>
          <a:xfrm>
            <a:off x="475101" y="2316250"/>
            <a:ext cx="4588782" cy="3107322"/>
          </a:xfrm>
          <a:prstGeom prst="rect">
            <a:avLst/>
          </a:prstGeom>
          <a:blipFill>
            <a:blip r:embed="rId2"/>
            <a:srcRect/>
            <a:stretch>
              <a:fillRect t="-61005" b="-605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5549510" y="1733109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3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1415222" y="2347349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4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5716614" y="2126034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6597448" y="2230090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A5F600B7-0A42-47AE-BA7B-B12399CA76AD}"/>
              </a:ext>
            </a:extLst>
          </p:cNvPr>
          <p:cNvSpPr/>
          <p:nvPr/>
        </p:nvSpPr>
        <p:spPr>
          <a:xfrm>
            <a:off x="0" y="533399"/>
            <a:ext cx="3334633" cy="948891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77ED0B42-E591-4F22-A33A-1FDCA20BDF98}"/>
              </a:ext>
            </a:extLst>
          </p:cNvPr>
          <p:cNvSpPr/>
          <p:nvPr/>
        </p:nvSpPr>
        <p:spPr>
          <a:xfrm>
            <a:off x="1235946" y="533399"/>
            <a:ext cx="5259060" cy="948891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0" name="箭头: V 形 29">
            <a:extLst>
              <a:ext uri="{FF2B5EF4-FFF2-40B4-BE49-F238E27FC236}">
                <a16:creationId xmlns:a16="http://schemas.microsoft.com/office/drawing/2014/main" id="{5907271C-4FAE-4681-ADBC-8B6DEA1EF0E5}"/>
              </a:ext>
            </a:extLst>
          </p:cNvPr>
          <p:cNvSpPr/>
          <p:nvPr/>
        </p:nvSpPr>
        <p:spPr>
          <a:xfrm>
            <a:off x="3313159" y="533399"/>
            <a:ext cx="1942235" cy="948891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80D89C6-BC71-4ACA-B709-83149DCED708}"/>
              </a:ext>
            </a:extLst>
          </p:cNvPr>
          <p:cNvSpPr/>
          <p:nvPr/>
        </p:nvSpPr>
        <p:spPr>
          <a:xfrm>
            <a:off x="894781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1725580" y="653901"/>
            <a:ext cx="427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7345938" y="2000832"/>
            <a:ext cx="42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Ôn tập kiến thức </a:t>
            </a:r>
            <a:r>
              <a:rPr lang="vi-VN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về đường thẳng, đường cong, đường gấp khúc</a:t>
            </a:r>
            <a:endParaRPr lang="zh-CN" altLang="en-US" sz="3200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605C0C1-0304-4DD7-94E0-8E4F376F9C66}"/>
              </a:ext>
            </a:extLst>
          </p:cNvPr>
          <p:cNvSpPr/>
          <p:nvPr/>
        </p:nvSpPr>
        <p:spPr>
          <a:xfrm>
            <a:off x="4068654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1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5443633" y="4184732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2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1309345" y="4798972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3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5610737" y="4577657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6491571" y="4681713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5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7135430" y="4437213"/>
            <a:ext cx="427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Xem trước nội dung bài: </a:t>
            </a:r>
            <a:r>
              <a:rPr lang="vi-VN" altLang="zh-CN" sz="2800" i="1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Đường thẳng – đường cong – đường gấp khúc (trang 87)</a:t>
            </a:r>
            <a:endParaRPr lang="zh-CN" altLang="en-US" sz="2800" i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342900"/>
            <a:ext cx="12192000" cy="752475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146700" y="769494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6105481" y="97690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3" y="1337415"/>
            <a:ext cx="98137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(86)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04899" y="2036307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588954" y="1520422"/>
            <a:ext cx="6443687" cy="191823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04899" y="4503450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448647" y="4007607"/>
            <a:ext cx="6687026" cy="145303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69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6975" y="9625"/>
            <a:ext cx="5915025" cy="361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915150" y="2486025"/>
            <a:ext cx="50577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820976" y="2457449"/>
            <a:ext cx="447675" cy="581681"/>
            <a:chOff x="7820976" y="2457449"/>
            <a:chExt cx="447675" cy="581681"/>
          </a:xfrm>
        </p:grpSpPr>
        <p:sp>
          <p:nvSpPr>
            <p:cNvPr id="6" name="Oval 5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21326" y="2457449"/>
            <a:ext cx="447675" cy="581681"/>
            <a:chOff x="7820976" y="2457449"/>
            <a:chExt cx="447675" cy="581681"/>
          </a:xfrm>
        </p:grpSpPr>
        <p:sp>
          <p:nvSpPr>
            <p:cNvPr id="13" name="Oval 12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69529" y="3628724"/>
            <a:ext cx="5915025" cy="3029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2299" y="5058262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35451" y="3816080"/>
            <a:ext cx="447675" cy="581681"/>
            <a:chOff x="7820976" y="2457449"/>
            <a:chExt cx="447675" cy="581681"/>
          </a:xfrm>
        </p:grpSpPr>
        <p:sp>
          <p:nvSpPr>
            <p:cNvPr id="10" name="Oval 9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948 -0.23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" y="68994"/>
            <a:ext cx="11759783" cy="4464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86000" y="846306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10911" y="836578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98177"/>
            <a:ext cx="11561351" cy="438876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75348" y="3767380"/>
            <a:ext cx="2054993" cy="758474"/>
            <a:chOff x="1275348" y="3767380"/>
            <a:chExt cx="2054993" cy="758474"/>
          </a:xfrm>
        </p:grpSpPr>
        <p:sp>
          <p:nvSpPr>
            <p:cNvPr id="4" name="TextBox 3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101393" y="3666961"/>
            <a:ext cx="2011680" cy="965384"/>
            <a:chOff x="1626669" y="532794"/>
            <a:chExt cx="2011680" cy="965384"/>
          </a:xfrm>
        </p:grpSpPr>
        <p:sp>
          <p:nvSpPr>
            <p:cNvPr id="10" name="TextBox 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99141" y="532794"/>
              <a:ext cx="16041" cy="4648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69915" y="1036512"/>
            <a:ext cx="2054993" cy="820510"/>
            <a:chOff x="1371601" y="3004622"/>
            <a:chExt cx="2054993" cy="820510"/>
          </a:xfrm>
        </p:grpSpPr>
        <p:sp>
          <p:nvSpPr>
            <p:cNvPr id="19" name="TextBox 18"/>
            <p:cNvSpPr txBox="1"/>
            <p:nvPr/>
          </p:nvSpPr>
          <p:spPr>
            <a:xfrm>
              <a:off x="1371601" y="3004622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077358" y="3466287"/>
              <a:ext cx="1700" cy="35884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244392" y="1177048"/>
            <a:ext cx="2011680" cy="890940"/>
            <a:chOff x="1626669" y="1036513"/>
            <a:chExt cx="2011680" cy="710347"/>
          </a:xfrm>
        </p:grpSpPr>
        <p:sp>
          <p:nvSpPr>
            <p:cNvPr id="24" name="TextBox 23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545850" y="851058"/>
            <a:ext cx="2011680" cy="890940"/>
            <a:chOff x="1626669" y="1036513"/>
            <a:chExt cx="2011680" cy="710347"/>
          </a:xfrm>
        </p:grpSpPr>
        <p:sp>
          <p:nvSpPr>
            <p:cNvPr id="30" name="TextBox 2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563412" y="3666961"/>
            <a:ext cx="2054993" cy="758474"/>
            <a:chOff x="1275348" y="3767380"/>
            <a:chExt cx="2054993" cy="758474"/>
          </a:xfrm>
        </p:grpSpPr>
        <p:sp>
          <p:nvSpPr>
            <p:cNvPr id="33" name="TextBox 32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155</Words>
  <Application>Microsoft Office PowerPoint</Application>
  <PresentationFormat>Widescreen</PresentationFormat>
  <Paragraphs>32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Times New Roman</vt:lpstr>
      <vt:lpstr>UTM Avo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2021-12-10T08:26:49Z</dcterms:created>
  <dcterms:modified xsi:type="dcterms:W3CDTF">2021-12-11T07:38:58Z</dcterms:modified>
</cp:coreProperties>
</file>