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1" r:id="rId4"/>
    <p:sldMasterId id="2147483743" r:id="rId5"/>
    <p:sldMasterId id="2147483756" r:id="rId6"/>
  </p:sldMasterIdLst>
  <p:notesMasterIdLst>
    <p:notesMasterId r:id="rId26"/>
  </p:notesMasterIdLst>
  <p:sldIdLst>
    <p:sldId id="11088566" r:id="rId7"/>
    <p:sldId id="11088569" r:id="rId8"/>
    <p:sldId id="11088567" r:id="rId9"/>
    <p:sldId id="11088556" r:id="rId10"/>
    <p:sldId id="11088557" r:id="rId11"/>
    <p:sldId id="11088558" r:id="rId12"/>
    <p:sldId id="11088559" r:id="rId13"/>
    <p:sldId id="11088560" r:id="rId14"/>
    <p:sldId id="11088555" r:id="rId15"/>
    <p:sldId id="257" r:id="rId16"/>
    <p:sldId id="11088563" r:id="rId17"/>
    <p:sldId id="11088571" r:id="rId18"/>
    <p:sldId id="261" r:id="rId19"/>
    <p:sldId id="11088570" r:id="rId20"/>
    <p:sldId id="264" r:id="rId21"/>
    <p:sldId id="265" r:id="rId22"/>
    <p:sldId id="266" r:id="rId23"/>
    <p:sldId id="11088572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6A18EE-5DBB-4640-91B1-876D59DE29A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1DD20-822A-4FC8-98C1-4AAAE734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8A064-B73C-4BDD-BC16-F4718B1E2D0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91C612-D1C3-4ECB-BAF7-27482771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AC8396-763B-4A6A-A07E-B94260F2CE66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DECD9-ECCA-480F-8390-7AC31403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7F806B-122E-4724-B9FC-1C18C08AB5B7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E363F8-90FB-4AEB-B930-56332F9E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180E4-65EA-4164-B57D-FD5B7098AF4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FA47EC-1723-4CD5-B2FD-C8AAD1D2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3EEF31-613E-441D-AE40-EF3FDAA4DA36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B9648-CE1B-4E3B-8339-260545C3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56D44-A05B-4F96-A75E-E6A20D3A2898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9B2F4-51C9-4507-9288-DBB8CD85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9EE0-7EDB-4E95-95F8-C937A29FA87F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A1945-3982-4EEE-B69F-A87D9C9A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6FE481-86C8-41A0-8BAA-BAB346EA53E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74FE85-D4A0-4C87-820B-0583EAF3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C4FCF-E03D-47C9-9909-2454A1301DEE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B316B-2A02-400F-9F59-8F231D46B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D134B-36A4-4366-BB16-E398885F6E8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AB2337-E47A-4D1F-8F62-6A14BF4A8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ED51E-6FEF-46C8-B915-1AADA82CF5EC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B0B8A8-8669-48DC-8CBC-DFBC78E0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622C7-0951-4ADE-BD6B-D4E678DE9F57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AB6C8-1911-4088-AE95-518E635A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E99DB-F995-4AEB-922F-F330885DC73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85365-8847-42EC-A839-F06E5961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55BE0-5E50-41A3-81F8-40565F9F6E0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4C3521-D51B-4F95-BF34-B0995174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E8357-6FA1-4AAF-84E7-22AD2A09477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6CD79F-7A37-4EF7-BD3F-9770A0D7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5FBE8A-C1CD-40AE-A464-1022FF31E329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77D917-0DD0-405B-9946-830C0295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55593-E441-4D2E-BEE9-2621DEFDCEDB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7AAFB-2A99-48D6-9FC4-43AE2004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FB808-6092-41DA-9262-7F86870AF9A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6DEB4-A791-487D-B5F0-5A06A532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4A4F93-680F-4EFD-91A0-AE99CEE995F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F4AE47-5A2D-40BF-A58C-5AF26A5B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1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CACA52-82E4-4C47-A878-BC786CD4E11E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9290CD-4148-4765-BBB0-A23002E50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C97C8-5EB0-4F1C-9801-4584A191EC8F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EA282-56D8-409E-91E4-691FE8A8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1406-5C73-49E7-A7C5-A95C6353B00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423AFF-2727-4986-9A93-6189126D2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33F5E6-9CDB-46E9-BB62-D06FE597DE0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57214-C02F-4008-99A1-2A9AAC85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51E6B-E45F-436A-B7F7-0A2129B11E2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823AF8-F032-492E-8586-82DB373F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1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13192-9600-4C39-9EC0-E0E7FAFCE866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C8B55-2001-4FC8-888A-6AD6E9D4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490CBE-B5FE-413A-A8BD-B21E3884AC3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66328E-BC8F-4049-8A0C-C7A74633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6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20A64-117C-436C-A740-1735E759B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18DFD4-F32B-404E-BE28-FA2235D7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42996B-5D53-4C27-92BC-F7B02B6E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8F27A-DFE0-4589-8B91-0DBA1BEE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BB1BB-6A2D-425A-AE25-B7A6D18F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9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F2A61-FF46-48B2-826E-A0D1B832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6D7604-E003-489B-AA80-54BD6515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D55B3-2289-4E4D-8288-C6927204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9EA24E-A5AF-4A8A-B155-064B872A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1510E2-2517-4F8F-A49A-9B638867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0408F5-1794-4205-A175-0C4BAFBF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B5A188-0F35-4E61-AAE8-707DB9E9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5B000C-28B7-4012-A294-1C73A1256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C4D9F8-99A6-49E6-8D26-CC429A3A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38DD7A-4BCC-47A9-A809-224C8C3E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29D8C8-2C10-4077-B2D4-F79B5C3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46AED-BD62-45C1-93FC-B5B1A12D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215CFE-AA5F-46EB-883C-49781377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CC98F8-CB7F-49D1-AE76-B8D8CA445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7DB837-530F-40B3-BBBD-62FD0668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C3C196-0C46-4F59-9B3A-050294EF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40AAB38-8ACF-458D-80A8-A7FA2833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5B9CEC-14D0-49F4-8868-AA1A10E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F0A2B-9C85-48B1-8456-1C2474A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3A269-2271-445E-AD2B-AC2452D7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B7893C3-420B-4ABA-87A8-43D45E48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7245F9-CDEB-4749-A1EC-136273BD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FB86E5-8137-4991-8417-8923DE4A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3EBCFA-CA40-4DA4-9BC3-24A8456C4F3A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70D908-9547-4D5F-BBDE-C2167441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7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B8FAEB-12B8-4C25-A794-A7F37280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DAD24F-85B0-4CD2-BB33-583B52A2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FB7935-DE9D-4370-A88E-635BD2BE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9554B-5793-4720-AF98-0066AF1B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83E926-B3C7-481F-BAD9-1A07EEED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6747FC-4C03-409B-89A4-976B50D3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444595-29AD-454A-8F28-0CC8A93A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732A96-21B2-4758-943E-444FEBF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611EF5-C888-4087-8F1D-DE7BE6E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0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7237A8-0C08-4E6A-B12C-660A60FD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9B0348-3D41-4D29-A2DC-44F1BC3B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0599E-3047-4DB4-B35F-EE69FF03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37ADF7-86CC-4A54-8222-7B625F8F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1E8A94-134C-4040-BCE8-70511CFB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863538-9CD0-4419-BCA2-0D9D187D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7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47F03-DE9B-4B7B-AE5B-F09CB9DF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413BC3-E34D-4144-A49E-F263E760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EB0DDB-B446-4A61-B9AB-F0C998CF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9AAFC7-5F2D-449C-B573-F4A4EC15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B43F1F-AB36-438C-869C-0DD7CD2F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F8052B-0C9B-4F92-B3B5-681A83B87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712F99-4B0C-4A75-808D-C007ABE0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0331F3-EA80-4199-8EF3-88DB1A61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36FD40-E3A5-493A-9410-FF2535B1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6FD68-5887-4E54-90E1-D6EF1671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7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37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5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589372-7C9B-4825-8EC5-D8E1DBC472D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4E8A4-FE93-4D66-B2DB-AC0888D7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0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6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86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6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F0623-074E-43E8-A1B1-C68871B7865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3456C-7F30-4174-B9BE-7DE9C2C3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9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19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20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7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74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2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94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4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95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CA7BA-229C-483E-9571-07C0203ECCEA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488E3-F58E-4043-926F-DFA70D2B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98942-59DC-4681-B702-1B592464670E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89BE1A-DACE-438A-B724-6ED76564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CD947-41EE-4C94-A3A8-4BF83D8582D0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02966-DF9B-4FE8-ACEA-7C6FA415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C920F81-8264-4AD6-99FF-5894DE76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84D55-0FE3-4029-BF7B-98BA63F850C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82831FC-084A-40A7-9932-329B7E24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7E5C34-EB8D-4EFD-97D0-82DA82060336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A6F5C8-8E1C-485A-AAF5-FE1F9B9D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8970DA-DA2F-48E4-BCCE-C12642EF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13CF4D-B302-46B1-AAE2-A66C5CFA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06135-2579-4562-8BB5-F8895BB23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 smtClean="0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32FC84-18EC-40ED-A46D-FB1D523F1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543381-DFE4-4C3C-94F5-A3D9643A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20F81-8264-4AD6-99FF-5894DE76D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6.gif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17" Type="http://schemas.openxmlformats.org/officeDocument/2006/relationships/slide" Target="slide9.xml"/><Relationship Id="rId2" Type="http://schemas.openxmlformats.org/officeDocument/2006/relationships/image" Target="../media/image1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27.gif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777240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514600" y="457200"/>
            <a:ext cx="8153400" cy="51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SỐ CÓ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SỐ    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 CÓ MỘT CHỮ SỐ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1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7079558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9494" y="1105430"/>
            <a:ext cx="7994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01" y="1862040"/>
            <a:ext cx="679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0225" y="2472389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533" y="2489884"/>
            <a:ext cx="858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3885" y="2485487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7673" y="3882972"/>
            <a:ext cx="828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3887" y="3164645"/>
            <a:ext cx="1002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5977" y="3843803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977003" y="2596096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1074441" y="3962178"/>
            <a:ext cx="10142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659573" y="3835846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F5FF55B-3CF2-4C2E-B82D-AF7A020CC2AE}"/>
              </a:ext>
            </a:extLst>
          </p:cNvPr>
          <p:cNvSpPr txBox="1"/>
          <p:nvPr/>
        </p:nvSpPr>
        <p:spPr>
          <a:xfrm>
            <a:off x="1341186" y="4485182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6D0ECDE-9A9D-45B3-9578-D685D618422D}"/>
              </a:ext>
            </a:extLst>
          </p:cNvPr>
          <p:cNvCxnSpPr>
            <a:cxnSpLocks/>
          </p:cNvCxnSpPr>
          <p:nvPr/>
        </p:nvCxnSpPr>
        <p:spPr>
          <a:xfrm flipH="1">
            <a:off x="1074439" y="5331932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656285" y="5202119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7" grpId="0"/>
      <p:bldP spid="41" grpId="0"/>
      <p:bldP spid="38" grpId="0"/>
      <p:bldP spid="22" grpId="0"/>
      <p:bldP spid="32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034" y="72178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39234" y="910382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b) 236 :  5 = ?</a:t>
            </a:r>
          </a:p>
        </p:txBody>
      </p: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914400" y="3022600"/>
            <a:ext cx="3149600" cy="1219200"/>
            <a:chOff x="432" y="1872"/>
            <a:chExt cx="1488" cy="768"/>
          </a:xfrm>
        </p:grpSpPr>
        <p:sp>
          <p:nvSpPr>
            <p:cNvPr id="5147" name="Text Box 13"/>
            <p:cNvSpPr txBox="1">
              <a:spLocks noChangeArrowheads="1"/>
            </p:cNvSpPr>
            <p:nvPr/>
          </p:nvSpPr>
          <p:spPr bwMode="auto">
            <a:xfrm>
              <a:off x="432" y="1872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236     5</a:t>
              </a:r>
            </a:p>
          </p:txBody>
        </p:sp>
        <p:grpSp>
          <p:nvGrpSpPr>
            <p:cNvPr id="5148" name="Group 14"/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5149" name="Line 15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0" name="Line 16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012951" y="34671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914400" y="3420533"/>
            <a:ext cx="91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1620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4165600" y="2918887"/>
            <a:ext cx="5181600" cy="6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23 chia 5 được 4, viết 4.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064000" y="3452285"/>
            <a:ext cx="751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4 nhân 5 bằng 20; 23 trừ 20 bằng 3. </a:t>
            </a:r>
          </a:p>
        </p:txBody>
      </p:sp>
      <p:sp>
        <p:nvSpPr>
          <p:cNvPr id="5144" name="Text Box 29"/>
          <p:cNvSpPr txBox="1">
            <a:spLocks noChangeArrowheads="1"/>
          </p:cNvSpPr>
          <p:nvPr/>
        </p:nvSpPr>
        <p:spPr bwMode="auto">
          <a:xfrm>
            <a:off x="4070352" y="3996265"/>
            <a:ext cx="8121649" cy="6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Hạ 6; được 36; 36 chia 5 được 7,viết 7.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152901" y="4557185"/>
            <a:ext cx="76327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7 nhân 5 bằng 35; 36 trừ 35 bằng 1.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336800" y="3486151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1162051" y="4191001"/>
            <a:ext cx="81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5135" name="Text Box 33"/>
          <p:cNvSpPr txBox="1">
            <a:spLocks noChangeArrowheads="1"/>
          </p:cNvSpPr>
          <p:nvPr/>
        </p:nvSpPr>
        <p:spPr bwMode="auto">
          <a:xfrm>
            <a:off x="7518400" y="5638800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733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406400" y="5410201"/>
            <a:ext cx="436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</a:rPr>
              <a:t>236 : 5 = 47(dư 1)</a:t>
            </a: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1016000" y="39370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1016000" y="47498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1416051" y="46609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14033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1672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9" grpId="0"/>
      <p:bldP spid="79890" grpId="0"/>
      <p:bldP spid="79893" grpId="0"/>
      <p:bldP spid="79898" grpId="0"/>
      <p:bldP spid="79902" grpId="0"/>
      <p:bldP spid="79903" grpId="0"/>
      <p:bldP spid="79904" grpId="0"/>
      <p:bldP spid="79912" grpId="0"/>
      <p:bldP spid="79915" grpId="0"/>
      <p:bldP spid="79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00263" y="18827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08188" y="254952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>
          <a:xfrm>
            <a:off x="1764406" y="3733801"/>
            <a:ext cx="8903595" cy="1754326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Lần chia thứ nhất nếu lấy một chữ số ở số bị chia mà nhỏ hơn số chia thì phải lấy hai chữ số 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657600" y="228600"/>
            <a:ext cx="6548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622738" y="244474"/>
            <a:ext cx="10569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24432"/>
      </p:ext>
    </p:extLst>
  </p:cSld>
  <p:clrMapOvr>
    <a:masterClrMapping/>
  </p:clrMapOvr>
  <p:transition>
    <p:sndAc>
      <p:stSnd>
        <p:snd r:embed="rId2" name="DOORBE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  <p:bldP spid="14643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772172" y="127882"/>
            <a:ext cx="10008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62560" y="1404737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34077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00200" y="762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1 : </a:t>
            </a:r>
            <a:r>
              <a:rPr lang="en-US" altLang="vi-VN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endParaRPr lang="en-US" altLang="vi-VN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1828801" y="3590925"/>
            <a:ext cx="8450263" cy="1309688"/>
            <a:chOff x="197" y="2631"/>
            <a:chExt cx="5323" cy="825"/>
          </a:xfrm>
        </p:grpSpPr>
        <p:grpSp>
          <p:nvGrpSpPr>
            <p:cNvPr id="9317" name="Group 207"/>
            <p:cNvGrpSpPr>
              <a:grpSpLocks/>
            </p:cNvGrpSpPr>
            <p:nvPr/>
          </p:nvGrpSpPr>
          <p:grpSpPr bwMode="auto">
            <a:xfrm>
              <a:off x="4560" y="2631"/>
              <a:ext cx="960" cy="816"/>
              <a:chOff x="4560" y="2631"/>
              <a:chExt cx="960" cy="816"/>
            </a:xfrm>
          </p:grpSpPr>
          <p:sp>
            <p:nvSpPr>
              <p:cNvPr id="9333" name="Text Box 59"/>
              <p:cNvSpPr txBox="1">
                <a:spLocks noChangeArrowheads="1"/>
              </p:cNvSpPr>
              <p:nvPr/>
            </p:nvSpPr>
            <p:spPr bwMode="auto">
              <a:xfrm>
                <a:off x="4560" y="2640"/>
                <a:ext cx="96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  <p:grpSp>
            <p:nvGrpSpPr>
              <p:cNvPr id="9334" name="Group 60"/>
              <p:cNvGrpSpPr>
                <a:grpSpLocks/>
              </p:cNvGrpSpPr>
              <p:nvPr/>
            </p:nvGrpSpPr>
            <p:grpSpPr bwMode="auto">
              <a:xfrm>
                <a:off x="4992" y="2631"/>
                <a:ext cx="480" cy="816"/>
                <a:chOff x="952" y="1440"/>
                <a:chExt cx="480" cy="816"/>
              </a:xfrm>
            </p:grpSpPr>
            <p:sp>
              <p:nvSpPr>
                <p:cNvPr id="9335" name="Line 61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6" name="Line 62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18" name="Group 208"/>
            <p:cNvGrpSpPr>
              <a:grpSpLocks/>
            </p:cNvGrpSpPr>
            <p:nvPr/>
          </p:nvGrpSpPr>
          <p:grpSpPr bwMode="auto">
            <a:xfrm>
              <a:off x="3027" y="2640"/>
              <a:ext cx="1106" cy="816"/>
              <a:chOff x="3027" y="2640"/>
              <a:chExt cx="1106" cy="816"/>
            </a:xfrm>
          </p:grpSpPr>
          <p:sp>
            <p:nvSpPr>
              <p:cNvPr id="9329" name="Text Box 64"/>
              <p:cNvSpPr txBox="1">
                <a:spLocks noChangeArrowheads="1"/>
              </p:cNvSpPr>
              <p:nvPr/>
            </p:nvSpPr>
            <p:spPr bwMode="auto">
              <a:xfrm>
                <a:off x="3027" y="2688"/>
                <a:ext cx="110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489   5</a:t>
                </a:r>
              </a:p>
            </p:txBody>
          </p:sp>
          <p:grpSp>
            <p:nvGrpSpPr>
              <p:cNvPr id="9330" name="Group 65"/>
              <p:cNvGrpSpPr>
                <a:grpSpLocks/>
              </p:cNvGrpSpPr>
              <p:nvPr/>
            </p:nvGrpSpPr>
            <p:grpSpPr bwMode="auto">
              <a:xfrm>
                <a:off x="3591" y="2640"/>
                <a:ext cx="480" cy="816"/>
                <a:chOff x="952" y="1440"/>
                <a:chExt cx="480" cy="816"/>
              </a:xfrm>
            </p:grpSpPr>
            <p:sp>
              <p:nvSpPr>
                <p:cNvPr id="9331" name="Line 66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2" name="Line 67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19" name="Group 209"/>
            <p:cNvGrpSpPr>
              <a:grpSpLocks/>
            </p:cNvGrpSpPr>
            <p:nvPr/>
          </p:nvGrpSpPr>
          <p:grpSpPr bwMode="auto">
            <a:xfrm>
              <a:off x="1473" y="2631"/>
              <a:ext cx="1192" cy="816"/>
              <a:chOff x="1473" y="2631"/>
              <a:chExt cx="1192" cy="816"/>
            </a:xfrm>
          </p:grpSpPr>
          <p:sp>
            <p:nvSpPr>
              <p:cNvPr id="9325" name="Text Box 69"/>
              <p:cNvSpPr txBox="1">
                <a:spLocks noChangeArrowheads="1"/>
              </p:cNvSpPr>
              <p:nvPr/>
            </p:nvSpPr>
            <p:spPr bwMode="auto">
              <a:xfrm>
                <a:off x="1473" y="2673"/>
                <a:ext cx="11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578   3</a:t>
                </a:r>
              </a:p>
            </p:txBody>
          </p:sp>
          <p:grpSp>
            <p:nvGrpSpPr>
              <p:cNvPr id="9326" name="Group 70"/>
              <p:cNvGrpSpPr>
                <a:grpSpLocks/>
              </p:cNvGrpSpPr>
              <p:nvPr/>
            </p:nvGrpSpPr>
            <p:grpSpPr bwMode="auto">
              <a:xfrm>
                <a:off x="2185" y="2631"/>
                <a:ext cx="480" cy="816"/>
                <a:chOff x="952" y="1440"/>
                <a:chExt cx="480" cy="816"/>
              </a:xfrm>
            </p:grpSpPr>
            <p:sp>
              <p:nvSpPr>
                <p:cNvPr id="9327" name="Line 71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" name="Line 72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20" name="Group 210"/>
            <p:cNvGrpSpPr>
              <a:grpSpLocks/>
            </p:cNvGrpSpPr>
            <p:nvPr/>
          </p:nvGrpSpPr>
          <p:grpSpPr bwMode="auto">
            <a:xfrm>
              <a:off x="197" y="2640"/>
              <a:ext cx="1240" cy="816"/>
              <a:chOff x="197" y="2640"/>
              <a:chExt cx="1240" cy="816"/>
            </a:xfrm>
          </p:grpSpPr>
          <p:sp>
            <p:nvSpPr>
              <p:cNvPr id="9321" name="Text Box 74"/>
              <p:cNvSpPr txBox="1">
                <a:spLocks noChangeArrowheads="1"/>
              </p:cNvSpPr>
              <p:nvPr/>
            </p:nvSpPr>
            <p:spPr bwMode="auto">
              <a:xfrm>
                <a:off x="197" y="2688"/>
                <a:ext cx="110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457  4 </a:t>
                </a:r>
              </a:p>
            </p:txBody>
          </p:sp>
          <p:grpSp>
            <p:nvGrpSpPr>
              <p:cNvPr id="9322" name="Group 75"/>
              <p:cNvGrpSpPr>
                <a:grpSpLocks/>
              </p:cNvGrpSpPr>
              <p:nvPr/>
            </p:nvGrpSpPr>
            <p:grpSpPr bwMode="auto">
              <a:xfrm>
                <a:off x="957" y="2640"/>
                <a:ext cx="480" cy="816"/>
                <a:chOff x="952" y="1440"/>
                <a:chExt cx="480" cy="816"/>
              </a:xfrm>
            </p:grpSpPr>
            <p:sp>
              <p:nvSpPr>
                <p:cNvPr id="9323" name="Line 76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" name="Line 77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20" name="Line 135"/>
          <p:cNvSpPr>
            <a:spLocks noChangeShapeType="1"/>
          </p:cNvSpPr>
          <p:nvPr/>
        </p:nvSpPr>
        <p:spPr bwMode="auto">
          <a:xfrm>
            <a:off x="4343400" y="861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206"/>
          <p:cNvGrpSpPr>
            <a:grpSpLocks/>
          </p:cNvGrpSpPr>
          <p:nvPr/>
        </p:nvGrpSpPr>
        <p:grpSpPr bwMode="auto">
          <a:xfrm>
            <a:off x="1676400" y="685801"/>
            <a:ext cx="8458200" cy="1368425"/>
            <a:chOff x="288" y="1152"/>
            <a:chExt cx="5277" cy="862"/>
          </a:xfrm>
        </p:grpSpPr>
        <p:grpSp>
          <p:nvGrpSpPr>
            <p:cNvPr id="9296" name="Group 205"/>
            <p:cNvGrpSpPr>
              <a:grpSpLocks/>
            </p:cNvGrpSpPr>
            <p:nvPr/>
          </p:nvGrpSpPr>
          <p:grpSpPr bwMode="auto">
            <a:xfrm>
              <a:off x="1515" y="1198"/>
              <a:ext cx="1165" cy="816"/>
              <a:chOff x="1515" y="1198"/>
              <a:chExt cx="1165" cy="816"/>
            </a:xfrm>
          </p:grpSpPr>
          <p:sp>
            <p:nvSpPr>
              <p:cNvPr id="9313" name="Text Box 79"/>
              <p:cNvSpPr txBox="1">
                <a:spLocks noChangeArrowheads="1"/>
              </p:cNvSpPr>
              <p:nvPr/>
            </p:nvSpPr>
            <p:spPr bwMode="auto">
              <a:xfrm>
                <a:off x="1515" y="1246"/>
                <a:ext cx="96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375  5  </a:t>
                </a:r>
              </a:p>
            </p:txBody>
          </p:sp>
          <p:grpSp>
            <p:nvGrpSpPr>
              <p:cNvPr id="9314" name="Group 80"/>
              <p:cNvGrpSpPr>
                <a:grpSpLocks/>
              </p:cNvGrpSpPr>
              <p:nvPr/>
            </p:nvGrpSpPr>
            <p:grpSpPr bwMode="auto">
              <a:xfrm>
                <a:off x="2200" y="1198"/>
                <a:ext cx="480" cy="816"/>
                <a:chOff x="952" y="1440"/>
                <a:chExt cx="480" cy="816"/>
              </a:xfrm>
            </p:grpSpPr>
            <p:sp>
              <p:nvSpPr>
                <p:cNvPr id="9315" name="Line 81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6" name="Line 82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97" name="Group 196"/>
            <p:cNvGrpSpPr>
              <a:grpSpLocks/>
            </p:cNvGrpSpPr>
            <p:nvPr/>
          </p:nvGrpSpPr>
          <p:grpSpPr bwMode="auto">
            <a:xfrm>
              <a:off x="288" y="1152"/>
              <a:ext cx="1192" cy="816"/>
              <a:chOff x="288" y="1152"/>
              <a:chExt cx="1192" cy="816"/>
            </a:xfrm>
          </p:grpSpPr>
          <p:sp>
            <p:nvSpPr>
              <p:cNvPr id="9309" name="Text Box 48"/>
              <p:cNvSpPr txBox="1">
                <a:spLocks noChangeArrowheads="1"/>
              </p:cNvSpPr>
              <p:nvPr/>
            </p:nvSpPr>
            <p:spPr bwMode="auto">
              <a:xfrm>
                <a:off x="288" y="1200"/>
                <a:ext cx="11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872  4</a:t>
                </a:r>
              </a:p>
            </p:txBody>
          </p:sp>
          <p:grpSp>
            <p:nvGrpSpPr>
              <p:cNvPr id="9310" name="Group 51"/>
              <p:cNvGrpSpPr>
                <a:grpSpLocks/>
              </p:cNvGrpSpPr>
              <p:nvPr/>
            </p:nvGrpSpPr>
            <p:grpSpPr bwMode="auto">
              <a:xfrm>
                <a:off x="1000" y="1152"/>
                <a:ext cx="480" cy="816"/>
                <a:chOff x="952" y="1440"/>
                <a:chExt cx="480" cy="816"/>
              </a:xfrm>
            </p:grpSpPr>
            <p:sp>
              <p:nvSpPr>
                <p:cNvPr id="9311" name="Line 49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2" name="Line 50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98" name="Group 202"/>
            <p:cNvGrpSpPr>
              <a:grpSpLocks/>
            </p:cNvGrpSpPr>
            <p:nvPr/>
          </p:nvGrpSpPr>
          <p:grpSpPr bwMode="auto">
            <a:xfrm>
              <a:off x="2737" y="1167"/>
              <a:ext cx="2733" cy="816"/>
              <a:chOff x="2737" y="1167"/>
              <a:chExt cx="2733" cy="816"/>
            </a:xfrm>
          </p:grpSpPr>
          <p:sp>
            <p:nvSpPr>
              <p:cNvPr id="9304" name="Text Box 84"/>
              <p:cNvSpPr txBox="1">
                <a:spLocks noChangeArrowheads="1"/>
              </p:cNvSpPr>
              <p:nvPr/>
            </p:nvSpPr>
            <p:spPr bwMode="auto">
              <a:xfrm>
                <a:off x="2737" y="1215"/>
                <a:ext cx="11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390  6</a:t>
                </a:r>
              </a:p>
            </p:txBody>
          </p:sp>
          <p:grpSp>
            <p:nvGrpSpPr>
              <p:cNvPr id="9305" name="Group 85"/>
              <p:cNvGrpSpPr>
                <a:grpSpLocks/>
              </p:cNvGrpSpPr>
              <p:nvPr/>
            </p:nvGrpSpPr>
            <p:grpSpPr bwMode="auto">
              <a:xfrm>
                <a:off x="3536" y="1167"/>
                <a:ext cx="544" cy="816"/>
                <a:chOff x="952" y="1440"/>
                <a:chExt cx="480" cy="816"/>
              </a:xfrm>
            </p:grpSpPr>
            <p:sp>
              <p:nvSpPr>
                <p:cNvPr id="9307" name="Line 86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8" name="Line 87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06" name="Text Box 84"/>
              <p:cNvSpPr txBox="1">
                <a:spLocks noChangeArrowheads="1"/>
              </p:cNvSpPr>
              <p:nvPr/>
            </p:nvSpPr>
            <p:spPr bwMode="auto">
              <a:xfrm>
                <a:off x="4234" y="1200"/>
                <a:ext cx="123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905  5</a:t>
                </a:r>
              </a:p>
            </p:txBody>
          </p:sp>
        </p:grpSp>
        <p:grpSp>
          <p:nvGrpSpPr>
            <p:cNvPr id="9299" name="Group 203"/>
            <p:cNvGrpSpPr>
              <a:grpSpLocks/>
            </p:cNvGrpSpPr>
            <p:nvPr/>
          </p:nvGrpSpPr>
          <p:grpSpPr bwMode="auto">
            <a:xfrm>
              <a:off x="4173" y="1167"/>
              <a:ext cx="1392" cy="816"/>
              <a:chOff x="4173" y="1167"/>
              <a:chExt cx="1392" cy="816"/>
            </a:xfrm>
          </p:grpSpPr>
          <p:sp>
            <p:nvSpPr>
              <p:cNvPr id="9300" name="Text Box 89"/>
              <p:cNvSpPr txBox="1">
                <a:spLocks noChangeArrowheads="1"/>
              </p:cNvSpPr>
              <p:nvPr/>
            </p:nvSpPr>
            <p:spPr bwMode="auto">
              <a:xfrm>
                <a:off x="4173" y="1215"/>
                <a:ext cx="116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</p:txBody>
          </p:sp>
          <p:grpSp>
            <p:nvGrpSpPr>
              <p:cNvPr id="9301" name="Group 90"/>
              <p:cNvGrpSpPr>
                <a:grpSpLocks/>
              </p:cNvGrpSpPr>
              <p:nvPr/>
            </p:nvGrpSpPr>
            <p:grpSpPr bwMode="auto">
              <a:xfrm>
                <a:off x="4981" y="1167"/>
                <a:ext cx="584" cy="816"/>
                <a:chOff x="952" y="1440"/>
                <a:chExt cx="480" cy="816"/>
              </a:xfrm>
            </p:grpSpPr>
            <p:sp>
              <p:nvSpPr>
                <p:cNvPr id="9302" name="Line 91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3" name="Line 92"/>
                <p:cNvSpPr>
                  <a:spLocks noChangeShapeType="1"/>
                </p:cNvSpPr>
                <p:nvPr/>
              </p:nvSpPr>
              <p:spPr bwMode="auto">
                <a:xfrm>
                  <a:off x="95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" name="Text Box 84"/>
          <p:cNvSpPr txBox="1">
            <a:spLocks noChangeArrowheads="1"/>
          </p:cNvSpPr>
          <p:nvPr/>
        </p:nvSpPr>
        <p:spPr bwMode="auto">
          <a:xfrm>
            <a:off x="8153401" y="3590926"/>
            <a:ext cx="1744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230  6</a:t>
            </a:r>
          </a:p>
        </p:txBody>
      </p:sp>
      <p:sp>
        <p:nvSpPr>
          <p:cNvPr id="64" name="Text Box 84"/>
          <p:cNvSpPr txBox="1">
            <a:spLocks noChangeArrowheads="1"/>
          </p:cNvSpPr>
          <p:nvPr/>
        </p:nvSpPr>
        <p:spPr bwMode="auto">
          <a:xfrm>
            <a:off x="2133601" y="1152526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5" name="Text Box 85"/>
          <p:cNvSpPr txBox="1">
            <a:spLocks noChangeArrowheads="1"/>
          </p:cNvSpPr>
          <p:nvPr/>
        </p:nvSpPr>
        <p:spPr bwMode="auto">
          <a:xfrm>
            <a:off x="2819400" y="1152526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xt Box 88"/>
          <p:cNvSpPr txBox="1">
            <a:spLocks noChangeArrowheads="1"/>
          </p:cNvSpPr>
          <p:nvPr/>
        </p:nvSpPr>
        <p:spPr bwMode="auto">
          <a:xfrm>
            <a:off x="2149476" y="1533526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Line 89"/>
          <p:cNvSpPr>
            <a:spLocks noChangeShapeType="1"/>
          </p:cNvSpPr>
          <p:nvPr/>
        </p:nvSpPr>
        <p:spPr bwMode="auto">
          <a:xfrm>
            <a:off x="2209800" y="16335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91"/>
          <p:cNvSpPr txBox="1">
            <a:spLocks noChangeArrowheads="1"/>
          </p:cNvSpPr>
          <p:nvPr/>
        </p:nvSpPr>
        <p:spPr bwMode="auto">
          <a:xfrm>
            <a:off x="2322514" y="1533526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9" name="Text Box 93"/>
          <p:cNvSpPr txBox="1">
            <a:spLocks noChangeArrowheads="1"/>
          </p:cNvSpPr>
          <p:nvPr/>
        </p:nvSpPr>
        <p:spPr bwMode="auto">
          <a:xfrm>
            <a:off x="3019426" y="1152526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0" name="Text Box 95"/>
          <p:cNvSpPr txBox="1">
            <a:spLocks noChangeArrowheads="1"/>
          </p:cNvSpPr>
          <p:nvPr/>
        </p:nvSpPr>
        <p:spPr bwMode="auto">
          <a:xfrm>
            <a:off x="2293939" y="1843089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 Box 97"/>
          <p:cNvSpPr txBox="1">
            <a:spLocks noChangeArrowheads="1"/>
          </p:cNvSpPr>
          <p:nvPr/>
        </p:nvSpPr>
        <p:spPr bwMode="auto">
          <a:xfrm>
            <a:off x="2286001" y="2255839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2" name="Line 98"/>
          <p:cNvSpPr>
            <a:spLocks noChangeShapeType="1"/>
          </p:cNvSpPr>
          <p:nvPr/>
        </p:nvSpPr>
        <p:spPr bwMode="auto">
          <a:xfrm>
            <a:off x="2257425" y="229076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97"/>
          <p:cNvSpPr txBox="1">
            <a:spLocks noChangeArrowheads="1"/>
          </p:cNvSpPr>
          <p:nvPr/>
        </p:nvSpPr>
        <p:spPr bwMode="auto">
          <a:xfrm>
            <a:off x="2295526" y="2595564"/>
            <a:ext cx="544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21" name="Line 98"/>
          <p:cNvSpPr>
            <a:spLocks noChangeShapeType="1"/>
          </p:cNvSpPr>
          <p:nvPr/>
        </p:nvSpPr>
        <p:spPr bwMode="auto">
          <a:xfrm>
            <a:off x="2333625" y="305276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Text Box 97"/>
          <p:cNvSpPr txBox="1">
            <a:spLocks noChangeArrowheads="1"/>
          </p:cNvSpPr>
          <p:nvPr/>
        </p:nvSpPr>
        <p:spPr bwMode="auto">
          <a:xfrm>
            <a:off x="2427289" y="2976564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84"/>
          <p:cNvSpPr txBox="1">
            <a:spLocks noChangeArrowheads="1"/>
          </p:cNvSpPr>
          <p:nvPr/>
        </p:nvSpPr>
        <p:spPr bwMode="auto">
          <a:xfrm>
            <a:off x="4067176" y="1219201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4" name="Text Box 85"/>
          <p:cNvSpPr txBox="1">
            <a:spLocks noChangeArrowheads="1"/>
          </p:cNvSpPr>
          <p:nvPr/>
        </p:nvSpPr>
        <p:spPr bwMode="auto">
          <a:xfrm>
            <a:off x="4752975" y="12192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6" name="Line 89"/>
          <p:cNvSpPr>
            <a:spLocks noChangeShapeType="1"/>
          </p:cNvSpPr>
          <p:nvPr/>
        </p:nvSpPr>
        <p:spPr bwMode="auto">
          <a:xfrm>
            <a:off x="4143375" y="17002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Text Box 91"/>
          <p:cNvSpPr txBox="1">
            <a:spLocks noChangeArrowheads="1"/>
          </p:cNvSpPr>
          <p:nvPr/>
        </p:nvSpPr>
        <p:spPr bwMode="auto">
          <a:xfrm>
            <a:off x="4256088" y="1600201"/>
            <a:ext cx="620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28" name="Text Box 93"/>
          <p:cNvSpPr txBox="1">
            <a:spLocks noChangeArrowheads="1"/>
          </p:cNvSpPr>
          <p:nvPr/>
        </p:nvSpPr>
        <p:spPr bwMode="auto">
          <a:xfrm>
            <a:off x="4953000" y="12192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" name="Text Box 95"/>
          <p:cNvSpPr txBox="1">
            <a:spLocks noChangeArrowheads="1"/>
          </p:cNvSpPr>
          <p:nvPr/>
        </p:nvSpPr>
        <p:spPr bwMode="auto">
          <a:xfrm>
            <a:off x="4227513" y="1909764"/>
            <a:ext cx="544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1" name="Line 98"/>
          <p:cNvSpPr>
            <a:spLocks noChangeShapeType="1"/>
          </p:cNvSpPr>
          <p:nvPr/>
        </p:nvSpPr>
        <p:spPr bwMode="auto">
          <a:xfrm>
            <a:off x="4191000" y="23574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Text Box 97"/>
          <p:cNvSpPr txBox="1">
            <a:spLocks noChangeArrowheads="1"/>
          </p:cNvSpPr>
          <p:nvPr/>
        </p:nvSpPr>
        <p:spPr bwMode="auto">
          <a:xfrm>
            <a:off x="4360864" y="2362201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5" name="Text Box 84"/>
          <p:cNvSpPr txBox="1">
            <a:spLocks noChangeArrowheads="1"/>
          </p:cNvSpPr>
          <p:nvPr/>
        </p:nvSpPr>
        <p:spPr bwMode="auto">
          <a:xfrm>
            <a:off x="6189664" y="1295401"/>
            <a:ext cx="744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36" name="Text Box 85"/>
          <p:cNvSpPr txBox="1">
            <a:spLocks noChangeArrowheads="1"/>
          </p:cNvSpPr>
          <p:nvPr/>
        </p:nvSpPr>
        <p:spPr bwMode="auto">
          <a:xfrm>
            <a:off x="6875464" y="1295401"/>
            <a:ext cx="82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74" name="Line 89"/>
          <p:cNvSpPr>
            <a:spLocks noChangeShapeType="1"/>
          </p:cNvSpPr>
          <p:nvPr/>
        </p:nvSpPr>
        <p:spPr bwMode="auto">
          <a:xfrm>
            <a:off x="6265863" y="17764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Text Box 91"/>
          <p:cNvSpPr txBox="1">
            <a:spLocks noChangeArrowheads="1"/>
          </p:cNvSpPr>
          <p:nvPr/>
        </p:nvSpPr>
        <p:spPr bwMode="auto">
          <a:xfrm>
            <a:off x="6378576" y="1676401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7" name="Text Box 95"/>
          <p:cNvSpPr txBox="1">
            <a:spLocks noChangeArrowheads="1"/>
          </p:cNvSpPr>
          <p:nvPr/>
        </p:nvSpPr>
        <p:spPr bwMode="auto">
          <a:xfrm>
            <a:off x="6351588" y="1985964"/>
            <a:ext cx="887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8" name="Text Box 97"/>
          <p:cNvSpPr txBox="1">
            <a:spLocks noChangeArrowheads="1"/>
          </p:cNvSpPr>
          <p:nvPr/>
        </p:nvSpPr>
        <p:spPr bwMode="auto">
          <a:xfrm>
            <a:off x="6570664" y="2398714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9" name="Line 98"/>
          <p:cNvSpPr>
            <a:spLocks noChangeShapeType="1"/>
          </p:cNvSpPr>
          <p:nvPr/>
        </p:nvSpPr>
        <p:spPr bwMode="auto">
          <a:xfrm>
            <a:off x="6315075" y="24336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Text Box 84"/>
          <p:cNvSpPr txBox="1">
            <a:spLocks noChangeArrowheads="1"/>
          </p:cNvSpPr>
          <p:nvPr/>
        </p:nvSpPr>
        <p:spPr bwMode="auto">
          <a:xfrm>
            <a:off x="8534401" y="12192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" name="Text Box 85"/>
          <p:cNvSpPr txBox="1">
            <a:spLocks noChangeArrowheads="1"/>
          </p:cNvSpPr>
          <p:nvPr/>
        </p:nvSpPr>
        <p:spPr bwMode="auto">
          <a:xfrm>
            <a:off x="9248776" y="1219201"/>
            <a:ext cx="141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</a:p>
        </p:txBody>
      </p:sp>
      <p:sp>
        <p:nvSpPr>
          <p:cNvPr id="185" name="Text Box 88"/>
          <p:cNvSpPr txBox="1">
            <a:spLocks noChangeArrowheads="1"/>
          </p:cNvSpPr>
          <p:nvPr/>
        </p:nvSpPr>
        <p:spPr bwMode="auto">
          <a:xfrm>
            <a:off x="8578851" y="16002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6" name="Line 89"/>
          <p:cNvSpPr>
            <a:spLocks noChangeShapeType="1"/>
          </p:cNvSpPr>
          <p:nvPr/>
        </p:nvSpPr>
        <p:spPr bwMode="auto">
          <a:xfrm>
            <a:off x="8639175" y="17002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Text Box 91"/>
          <p:cNvSpPr txBox="1">
            <a:spLocks noChangeArrowheads="1"/>
          </p:cNvSpPr>
          <p:nvPr/>
        </p:nvSpPr>
        <p:spPr bwMode="auto">
          <a:xfrm>
            <a:off x="8751889" y="16002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9" name="Text Box 95"/>
          <p:cNvSpPr txBox="1">
            <a:spLocks noChangeArrowheads="1"/>
          </p:cNvSpPr>
          <p:nvPr/>
        </p:nvSpPr>
        <p:spPr bwMode="auto">
          <a:xfrm>
            <a:off x="8610600" y="1909764"/>
            <a:ext cx="725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90" name="Text Box 97"/>
          <p:cNvSpPr txBox="1">
            <a:spLocks noChangeArrowheads="1"/>
          </p:cNvSpPr>
          <p:nvPr/>
        </p:nvSpPr>
        <p:spPr bwMode="auto">
          <a:xfrm>
            <a:off x="8786814" y="232251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91" name="Line 98"/>
          <p:cNvSpPr>
            <a:spLocks noChangeShapeType="1"/>
          </p:cNvSpPr>
          <p:nvPr/>
        </p:nvSpPr>
        <p:spPr bwMode="auto">
          <a:xfrm>
            <a:off x="8686800" y="23574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Text Box 97"/>
          <p:cNvSpPr txBox="1">
            <a:spLocks noChangeArrowheads="1"/>
          </p:cNvSpPr>
          <p:nvPr/>
        </p:nvSpPr>
        <p:spPr bwMode="auto">
          <a:xfrm>
            <a:off x="8932864" y="2662239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3" name="Line 98"/>
          <p:cNvSpPr>
            <a:spLocks noChangeShapeType="1"/>
          </p:cNvSpPr>
          <p:nvPr/>
        </p:nvSpPr>
        <p:spPr bwMode="auto">
          <a:xfrm>
            <a:off x="8839200" y="31194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Text Box 84"/>
          <p:cNvSpPr txBox="1">
            <a:spLocks noChangeArrowheads="1"/>
          </p:cNvSpPr>
          <p:nvPr/>
        </p:nvSpPr>
        <p:spPr bwMode="auto">
          <a:xfrm>
            <a:off x="2314576" y="41148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5" name="Text Box 85"/>
          <p:cNvSpPr txBox="1">
            <a:spLocks noChangeArrowheads="1"/>
          </p:cNvSpPr>
          <p:nvPr/>
        </p:nvSpPr>
        <p:spPr bwMode="auto">
          <a:xfrm>
            <a:off x="3000376" y="4114801"/>
            <a:ext cx="111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</p:txBody>
      </p:sp>
      <p:sp>
        <p:nvSpPr>
          <p:cNvPr id="196" name="Text Box 88"/>
          <p:cNvSpPr txBox="1">
            <a:spLocks noChangeArrowheads="1"/>
          </p:cNvSpPr>
          <p:nvPr/>
        </p:nvSpPr>
        <p:spPr bwMode="auto">
          <a:xfrm>
            <a:off x="2330451" y="44958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7" name="Line 89"/>
          <p:cNvSpPr>
            <a:spLocks noChangeShapeType="1"/>
          </p:cNvSpPr>
          <p:nvPr/>
        </p:nvSpPr>
        <p:spPr bwMode="auto">
          <a:xfrm>
            <a:off x="2390775" y="45958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Text Box 91"/>
          <p:cNvSpPr txBox="1">
            <a:spLocks noChangeArrowheads="1"/>
          </p:cNvSpPr>
          <p:nvPr/>
        </p:nvSpPr>
        <p:spPr bwMode="auto">
          <a:xfrm>
            <a:off x="2503489" y="44958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0" name="Text Box 95"/>
          <p:cNvSpPr txBox="1">
            <a:spLocks noChangeArrowheads="1"/>
          </p:cNvSpPr>
          <p:nvPr/>
        </p:nvSpPr>
        <p:spPr bwMode="auto">
          <a:xfrm>
            <a:off x="2474914" y="4805364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2466976" y="521811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02" name="Line 98"/>
          <p:cNvSpPr>
            <a:spLocks noChangeShapeType="1"/>
          </p:cNvSpPr>
          <p:nvPr/>
        </p:nvSpPr>
        <p:spPr bwMode="auto">
          <a:xfrm>
            <a:off x="2438400" y="52530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Text Box 97"/>
          <p:cNvSpPr txBox="1">
            <a:spLocks noChangeArrowheads="1"/>
          </p:cNvSpPr>
          <p:nvPr/>
        </p:nvSpPr>
        <p:spPr bwMode="auto">
          <a:xfrm>
            <a:off x="2476501" y="5557839"/>
            <a:ext cx="544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4" name="Line 98"/>
          <p:cNvSpPr>
            <a:spLocks noChangeShapeType="1"/>
          </p:cNvSpPr>
          <p:nvPr/>
        </p:nvSpPr>
        <p:spPr bwMode="auto">
          <a:xfrm>
            <a:off x="2514600" y="60150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Text Box 84"/>
          <p:cNvSpPr txBox="1">
            <a:spLocks noChangeArrowheads="1"/>
          </p:cNvSpPr>
          <p:nvPr/>
        </p:nvSpPr>
        <p:spPr bwMode="auto">
          <a:xfrm>
            <a:off x="4281489" y="4114801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6" name="Text Box 85"/>
          <p:cNvSpPr txBox="1">
            <a:spLocks noChangeArrowheads="1"/>
          </p:cNvSpPr>
          <p:nvPr/>
        </p:nvSpPr>
        <p:spPr bwMode="auto">
          <a:xfrm>
            <a:off x="5057776" y="4114801"/>
            <a:ext cx="111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</a:p>
        </p:txBody>
      </p:sp>
      <p:sp>
        <p:nvSpPr>
          <p:cNvPr id="207" name="Text Box 88"/>
          <p:cNvSpPr txBox="1">
            <a:spLocks noChangeArrowheads="1"/>
          </p:cNvSpPr>
          <p:nvPr/>
        </p:nvSpPr>
        <p:spPr bwMode="auto">
          <a:xfrm>
            <a:off x="4295776" y="4495801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08" name="Line 89"/>
          <p:cNvSpPr>
            <a:spLocks noChangeShapeType="1"/>
          </p:cNvSpPr>
          <p:nvPr/>
        </p:nvSpPr>
        <p:spPr bwMode="auto">
          <a:xfrm>
            <a:off x="4448175" y="45958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Text Box 95"/>
          <p:cNvSpPr txBox="1">
            <a:spLocks noChangeArrowheads="1"/>
          </p:cNvSpPr>
          <p:nvPr/>
        </p:nvSpPr>
        <p:spPr bwMode="auto">
          <a:xfrm>
            <a:off x="4332288" y="4805364"/>
            <a:ext cx="544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4524376" y="521811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13" name="Line 98"/>
          <p:cNvSpPr>
            <a:spLocks noChangeShapeType="1"/>
          </p:cNvSpPr>
          <p:nvPr/>
        </p:nvSpPr>
        <p:spPr bwMode="auto">
          <a:xfrm>
            <a:off x="4495800" y="52530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Text Box 97"/>
          <p:cNvSpPr txBox="1">
            <a:spLocks noChangeArrowheads="1"/>
          </p:cNvSpPr>
          <p:nvPr/>
        </p:nvSpPr>
        <p:spPr bwMode="auto">
          <a:xfrm>
            <a:off x="4741864" y="5557839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5" name="Line 98"/>
          <p:cNvSpPr>
            <a:spLocks noChangeShapeType="1"/>
          </p:cNvSpPr>
          <p:nvPr/>
        </p:nvSpPr>
        <p:spPr bwMode="auto">
          <a:xfrm>
            <a:off x="4572000" y="60150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Text Box 97"/>
          <p:cNvSpPr txBox="1">
            <a:spLocks noChangeArrowheads="1"/>
          </p:cNvSpPr>
          <p:nvPr/>
        </p:nvSpPr>
        <p:spPr bwMode="auto">
          <a:xfrm>
            <a:off x="8915400" y="3092450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9" name="Text Box 97"/>
          <p:cNvSpPr txBox="1">
            <a:spLocks noChangeArrowheads="1"/>
          </p:cNvSpPr>
          <p:nvPr/>
        </p:nvSpPr>
        <p:spPr bwMode="auto">
          <a:xfrm>
            <a:off x="2667000" y="6029326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0" name="Text Box 97"/>
          <p:cNvSpPr txBox="1">
            <a:spLocks noChangeArrowheads="1"/>
          </p:cNvSpPr>
          <p:nvPr/>
        </p:nvSpPr>
        <p:spPr bwMode="auto">
          <a:xfrm>
            <a:off x="4741864" y="5943601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1" name="Text Box 84"/>
          <p:cNvSpPr txBox="1">
            <a:spLocks noChangeArrowheads="1"/>
          </p:cNvSpPr>
          <p:nvPr/>
        </p:nvSpPr>
        <p:spPr bwMode="auto">
          <a:xfrm>
            <a:off x="6515100" y="4191001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42" name="Text Box 85"/>
          <p:cNvSpPr txBox="1">
            <a:spLocks noChangeArrowheads="1"/>
          </p:cNvSpPr>
          <p:nvPr/>
        </p:nvSpPr>
        <p:spPr bwMode="auto">
          <a:xfrm>
            <a:off x="7200900" y="4191001"/>
            <a:ext cx="82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43" name="Line 89"/>
          <p:cNvSpPr>
            <a:spLocks noChangeShapeType="1"/>
          </p:cNvSpPr>
          <p:nvPr/>
        </p:nvSpPr>
        <p:spPr bwMode="auto">
          <a:xfrm>
            <a:off x="6591300" y="46720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Text Box 91"/>
          <p:cNvSpPr txBox="1">
            <a:spLocks noChangeArrowheads="1"/>
          </p:cNvSpPr>
          <p:nvPr/>
        </p:nvSpPr>
        <p:spPr bwMode="auto">
          <a:xfrm>
            <a:off x="6704014" y="4572001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245" name="Text Box 95"/>
          <p:cNvSpPr txBox="1">
            <a:spLocks noChangeArrowheads="1"/>
          </p:cNvSpPr>
          <p:nvPr/>
        </p:nvSpPr>
        <p:spPr bwMode="auto">
          <a:xfrm>
            <a:off x="6675438" y="4881564"/>
            <a:ext cx="889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46" name="Text Box 97"/>
          <p:cNvSpPr txBox="1">
            <a:spLocks noChangeArrowheads="1"/>
          </p:cNvSpPr>
          <p:nvPr/>
        </p:nvSpPr>
        <p:spPr bwMode="auto">
          <a:xfrm>
            <a:off x="6894514" y="5294314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7" name="Line 98"/>
          <p:cNvSpPr>
            <a:spLocks noChangeShapeType="1"/>
          </p:cNvSpPr>
          <p:nvPr/>
        </p:nvSpPr>
        <p:spPr bwMode="auto">
          <a:xfrm>
            <a:off x="6638925" y="53292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" name="Text Box 84"/>
          <p:cNvSpPr txBox="1">
            <a:spLocks noChangeArrowheads="1"/>
          </p:cNvSpPr>
          <p:nvPr/>
        </p:nvSpPr>
        <p:spPr bwMode="auto">
          <a:xfrm>
            <a:off x="8753475" y="4114801"/>
            <a:ext cx="74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Text Box 85"/>
          <p:cNvSpPr txBox="1">
            <a:spLocks noChangeArrowheads="1"/>
          </p:cNvSpPr>
          <p:nvPr/>
        </p:nvSpPr>
        <p:spPr bwMode="auto">
          <a:xfrm>
            <a:off x="9439275" y="4114801"/>
            <a:ext cx="81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250" name="Line 89"/>
          <p:cNvSpPr>
            <a:spLocks noChangeShapeType="1"/>
          </p:cNvSpPr>
          <p:nvPr/>
        </p:nvSpPr>
        <p:spPr bwMode="auto">
          <a:xfrm>
            <a:off x="8829675" y="4595813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" name="Text Box 91"/>
          <p:cNvSpPr txBox="1">
            <a:spLocks noChangeArrowheads="1"/>
          </p:cNvSpPr>
          <p:nvPr/>
        </p:nvSpPr>
        <p:spPr bwMode="auto">
          <a:xfrm>
            <a:off x="8940801" y="4495801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2" name="Text Box 95"/>
          <p:cNvSpPr txBox="1">
            <a:spLocks noChangeArrowheads="1"/>
          </p:cNvSpPr>
          <p:nvPr/>
        </p:nvSpPr>
        <p:spPr bwMode="auto">
          <a:xfrm>
            <a:off x="8913813" y="4805364"/>
            <a:ext cx="887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53" name="Text Box 97"/>
          <p:cNvSpPr txBox="1">
            <a:spLocks noChangeArrowheads="1"/>
          </p:cNvSpPr>
          <p:nvPr/>
        </p:nvSpPr>
        <p:spPr bwMode="auto">
          <a:xfrm>
            <a:off x="9132889" y="5218114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4" name="Line 98"/>
          <p:cNvSpPr>
            <a:spLocks noChangeShapeType="1"/>
          </p:cNvSpPr>
          <p:nvPr/>
        </p:nvSpPr>
        <p:spPr bwMode="auto">
          <a:xfrm>
            <a:off x="8877300" y="52530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48" grpId="0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2" grpId="0" animBg="1"/>
      <p:bldP spid="120" grpId="0"/>
      <p:bldP spid="121" grpId="0" animBg="1"/>
      <p:bldP spid="122" grpId="0"/>
      <p:bldP spid="123" grpId="0"/>
      <p:bldP spid="124" grpId="0"/>
      <p:bldP spid="126" grpId="0" animBg="1"/>
      <p:bldP spid="127" grpId="0"/>
      <p:bldP spid="128" grpId="0"/>
      <p:bldP spid="129" grpId="0"/>
      <p:bldP spid="131" grpId="0" animBg="1"/>
      <p:bldP spid="134" grpId="0"/>
      <p:bldP spid="135" grpId="0"/>
      <p:bldP spid="136" grpId="0"/>
      <p:bldP spid="174" grpId="0" animBg="1"/>
      <p:bldP spid="175" grpId="0"/>
      <p:bldP spid="177" grpId="0"/>
      <p:bldP spid="178" grpId="0"/>
      <p:bldP spid="179" grpId="0" animBg="1"/>
      <p:bldP spid="183" grpId="0"/>
      <p:bldP spid="184" grpId="0"/>
      <p:bldP spid="185" grpId="0"/>
      <p:bldP spid="186" grpId="0" animBg="1"/>
      <p:bldP spid="187" grpId="0"/>
      <p:bldP spid="189" grpId="0"/>
      <p:bldP spid="190" grpId="0"/>
      <p:bldP spid="191" grpId="0" animBg="1"/>
      <p:bldP spid="192" grpId="0"/>
      <p:bldP spid="193" grpId="0" animBg="1"/>
      <p:bldP spid="194" grpId="0"/>
      <p:bldP spid="195" grpId="0"/>
      <p:bldP spid="196" grpId="0"/>
      <p:bldP spid="197" grpId="0" animBg="1"/>
      <p:bldP spid="198" grpId="0"/>
      <p:bldP spid="200" grpId="0"/>
      <p:bldP spid="201" grpId="0"/>
      <p:bldP spid="202" grpId="0" animBg="1"/>
      <p:bldP spid="203" grpId="0"/>
      <p:bldP spid="204" grpId="0" animBg="1"/>
      <p:bldP spid="205" grpId="0"/>
      <p:bldP spid="206" grpId="0"/>
      <p:bldP spid="207" grpId="0"/>
      <p:bldP spid="208" grpId="0" animBg="1"/>
      <p:bldP spid="211" grpId="0"/>
      <p:bldP spid="212" grpId="0"/>
      <p:bldP spid="213" grpId="0" animBg="1"/>
      <p:bldP spid="214" grpId="0"/>
      <p:bldP spid="215" grpId="0" animBg="1"/>
      <p:bldP spid="238" grpId="0"/>
      <p:bldP spid="239" grpId="0"/>
      <p:bldP spid="240" grpId="0"/>
      <p:bldP spid="241" grpId="0"/>
      <p:bldP spid="242" grpId="0"/>
      <p:bldP spid="243" grpId="0" animBg="1"/>
      <p:bldP spid="244" grpId="0"/>
      <p:bldP spid="245" grpId="0"/>
      <p:bldP spid="246" grpId="0"/>
      <p:bldP spid="247" grpId="0" animBg="1"/>
      <p:bldP spid="248" grpId="0"/>
      <p:bldP spid="249" grpId="0"/>
      <p:bldP spid="250" grpId="0" animBg="1"/>
      <p:bldP spid="251" grpId="0"/>
      <p:bldP spid="252" grpId="0"/>
      <p:bldP spid="253" grpId="0"/>
      <p:bldP spid="2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2736" y="3188801"/>
            <a:ext cx="322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558" y="4319766"/>
            <a:ext cx="7034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:    1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5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365" y="731520"/>
            <a:ext cx="317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787" y="1654859"/>
            <a:ext cx="10616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 : 9 = 26 (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1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13528"/>
              </p:ext>
            </p:extLst>
          </p:nvPr>
        </p:nvGraphicFramePr>
        <p:xfrm>
          <a:off x="-2" y="842728"/>
          <a:ext cx="12079706" cy="5558079"/>
        </p:xfrm>
        <a:graphic>
          <a:graphicData uri="http://schemas.openxmlformats.org/drawingml/2006/table">
            <a:tbl>
              <a:tblPr/>
              <a:tblGrid>
                <a:gridCol w="1806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5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4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84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6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23849" y="1313389"/>
            <a:ext cx="1687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64986" y="3138220"/>
            <a:ext cx="2071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3837" y="4914444"/>
            <a:ext cx="198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2642175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4991103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9908005" y="13134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930824" y="3115263"/>
            <a:ext cx="1656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 m: 8 = 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7463516" y="1346537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giờ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1785197" y="4929503"/>
            <a:ext cx="1713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 : 6 =</a:t>
            </a:r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3425189" y="3115264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54m</a:t>
            </a: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3225887" y="492473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72m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4255223" y="3100828"/>
            <a:ext cx="2461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8 =111kg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212500" y="4930895"/>
            <a:ext cx="2495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6 =148kg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6720714" y="3086392"/>
            <a:ext cx="2588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8 = 75giờ</a:t>
            </a:r>
          </a:p>
        </p:txBody>
      </p: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6716756" y="4939721"/>
            <a:ext cx="2629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6= 100giờ</a:t>
            </a: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9271332" y="3064096"/>
            <a:ext cx="3218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312ngày:8= 39ngày</a:t>
            </a:r>
          </a:p>
        </p:txBody>
      </p:sp>
      <p:sp>
        <p:nvSpPr>
          <p:cNvPr id="23" name="Text Box 119"/>
          <p:cNvSpPr txBox="1">
            <a:spLocks noChangeArrowheads="1"/>
          </p:cNvSpPr>
          <p:nvPr/>
        </p:nvSpPr>
        <p:spPr bwMode="auto">
          <a:xfrm>
            <a:off x="9186775" y="4961058"/>
            <a:ext cx="359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 6= 52ngày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048" y="-6389"/>
            <a:ext cx="531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4404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/>
      <p:bldP spid="10" grpId="0" autoUpdateAnimBg="0"/>
      <p:bldP spid="11" grpId="0" autoUpdateAnimBg="0"/>
      <p:bldP spid="12" grpId="0"/>
      <p:bldP spid="13" grpId="0" autoUpdateAnimBg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00263" y="18827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08188" y="254952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>
          <a:xfrm>
            <a:off x="1764406" y="3733801"/>
            <a:ext cx="8903595" cy="1754326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Lần chia thứ nhất nếu lấy một chữ số ở số bị chia mà nhỏ hơn số chia thì phải lấy hai chữ số 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657600" y="228600"/>
            <a:ext cx="6548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622738" y="244474"/>
            <a:ext cx="10569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63907"/>
      </p:ext>
    </p:extLst>
  </p:cSld>
  <p:clrMapOvr>
    <a:masterClrMapping/>
  </p:clrMapOvr>
  <p:transition>
    <p:sndAc>
      <p:stSnd>
        <p:snd r:embed="rId2" name="DOORBE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  <p:bldP spid="14643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2066" y="2403565"/>
            <a:ext cx="12414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8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524000" y="890588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7">
              <a:defRPr/>
            </a:pPr>
            <a:endParaRPr lang="zh-CN" altLang="en-US" sz="101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951288" y="1146175"/>
            <a:ext cx="4514850" cy="45878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21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861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6" y="1801814"/>
            <a:ext cx="1116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776414"/>
            <a:ext cx="9064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351214" y="2940051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5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4859339" y="2963863"/>
            <a:ext cx="1349375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 mic</a:t>
            </a:r>
            <a:r>
              <a:rPr lang="vi-VN" altLang="zh-CN" sz="1500" b="1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500" b="1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15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Tập trung lắng nghe</a:t>
            </a:r>
            <a:endParaRPr lang="zh-CN" altLang="en-US" sz="15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443664" y="2963864"/>
            <a:ext cx="1228725" cy="10620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5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7839076" y="2990851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500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5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5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181351" y="4205288"/>
            <a:ext cx="6056313" cy="11049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 </a:t>
            </a:r>
            <a:r>
              <a:rPr lang="vi-VN" altLang="zh-CN" sz="1800" b="1" dirty="0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</a:t>
            </a:r>
            <a:r>
              <a:rPr lang="vi-VN" altLang="zh-CN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 </a:t>
            </a:r>
            <a:r>
              <a:rPr lang="vi-VN" altLang="zh-CN" sz="1800" b="1" dirty="0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</a:t>
            </a:r>
            <a:r>
              <a:rPr lang="vi-VN" altLang="zh-CN" sz="1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Không được sạc pin khi đang học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8621" name="组合 1"/>
          <p:cNvGrpSpPr>
            <a:grpSpLocks/>
          </p:cNvGrpSpPr>
          <p:nvPr/>
        </p:nvGrpSpPr>
        <p:grpSpPr bwMode="auto">
          <a:xfrm>
            <a:off x="1533526" y="5173664"/>
            <a:ext cx="3325813" cy="788987"/>
            <a:chOff x="2170643" y="2103710"/>
            <a:chExt cx="13646657" cy="3168080"/>
          </a:xfrm>
        </p:grpSpPr>
        <p:pic>
          <p:nvPicPr>
            <p:cNvPr id="6863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2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2" name="组合 1"/>
          <p:cNvGrpSpPr>
            <a:grpSpLocks/>
          </p:cNvGrpSpPr>
          <p:nvPr/>
        </p:nvGrpSpPr>
        <p:grpSpPr bwMode="auto">
          <a:xfrm>
            <a:off x="2770188" y="5214938"/>
            <a:ext cx="3325812" cy="787400"/>
            <a:chOff x="2170643" y="2103710"/>
            <a:chExt cx="13646657" cy="3168080"/>
          </a:xfrm>
        </p:grpSpPr>
        <p:pic>
          <p:nvPicPr>
            <p:cNvPr id="6862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3" name="组合 1"/>
          <p:cNvGrpSpPr>
            <a:grpSpLocks/>
          </p:cNvGrpSpPr>
          <p:nvPr/>
        </p:nvGrpSpPr>
        <p:grpSpPr bwMode="auto">
          <a:xfrm>
            <a:off x="4432300" y="5173664"/>
            <a:ext cx="3327400" cy="788987"/>
            <a:chOff x="2170643" y="2103710"/>
            <a:chExt cx="13646657" cy="3168080"/>
          </a:xfrm>
        </p:grpSpPr>
        <p:pic>
          <p:nvPicPr>
            <p:cNvPr id="6862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4" name="组合 1"/>
          <p:cNvGrpSpPr>
            <a:grpSpLocks/>
          </p:cNvGrpSpPr>
          <p:nvPr/>
        </p:nvGrpSpPr>
        <p:grpSpPr bwMode="auto">
          <a:xfrm>
            <a:off x="5364163" y="5173664"/>
            <a:ext cx="3327400" cy="788987"/>
            <a:chOff x="2170643" y="2103710"/>
            <a:chExt cx="13646657" cy="3168080"/>
          </a:xfrm>
        </p:grpSpPr>
        <p:pic>
          <p:nvPicPr>
            <p:cNvPr id="6862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6285914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606694"/>
            <a:ext cx="3092451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685819"/>
            <a:ext cx="4165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KHỈ CON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3" y="5562619"/>
            <a:ext cx="28321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7" y="4572015"/>
            <a:ext cx="152188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 descr="C:\Users\ADMIN\Desktop\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7263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C:\Users\ADMIN\Desktop\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2743215"/>
            <a:ext cx="157268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C:\Users\ADMIN\Desktop\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92" y="2836069"/>
            <a:ext cx="15811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:\Users\ADMIN\Desktop\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17" y="35988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 descr="C:\Users\ADMIN\Desktop\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3" y="4419615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 descr="C:\Users\ADMIN\Desktop\7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3" y="4487878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 descr="C:\Users\ADMIN\Desktop\8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3886215"/>
            <a:ext cx="1564216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C:\Users\ADMIN\Desktop\9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10" y="2884488"/>
            <a:ext cx="153881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 descr="C:\Users\ADMIN\Desktop\10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7" y="4895850"/>
            <a:ext cx="10773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17" action="ppaction://hlinksldjump"/>
          </p:cNvPr>
          <p:cNvSpPr/>
          <p:nvPr/>
        </p:nvSpPr>
        <p:spPr>
          <a:xfrm>
            <a:off x="2313517" y="2336152"/>
            <a:ext cx="675428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CHÚC MỪNG</a:t>
            </a:r>
            <a:endParaRPr lang="en-US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319087"/>
            <a:ext cx="3286793" cy="28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98" y="4419615"/>
            <a:ext cx="4474501" cy="39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20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60" ptsTypes="FffFF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7844" y="4327517"/>
            <a:ext cx="6609915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0933" y="572637"/>
            <a:ext cx="432046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55:4=13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7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6519" y="4331224"/>
            <a:ext cx="6352463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 : 8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79861" y="590252"/>
            <a:ext cx="4382610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94:8=11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5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8763" y="4357857"/>
            <a:ext cx="6352464" cy="17541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76640" y="590252"/>
            <a:ext cx="416954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49:4=12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3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985" y="127027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(tr. 72)</a:t>
            </a:r>
          </a:p>
        </p:txBody>
      </p:sp>
    </p:spTree>
    <p:extLst>
      <p:ext uri="{BB962C8B-B14F-4D97-AF65-F5344CB8AC3E}">
        <p14:creationId xmlns:p14="http://schemas.microsoft.com/office/powerpoint/2010/main" val="4252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736</Words>
  <Application>Microsoft Office PowerPoint</Application>
  <PresentationFormat>Widescreen</PresentationFormat>
  <Paragraphs>172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SimSun</vt:lpstr>
      <vt:lpstr>.VnTime</vt:lpstr>
      <vt:lpstr>Arial</vt:lpstr>
      <vt:lpstr>Calibri</vt:lpstr>
      <vt:lpstr>Calibri Light</vt:lpstr>
      <vt:lpstr>HP001 4 hàng</vt:lpstr>
      <vt:lpstr>Times New Roman</vt:lpstr>
      <vt:lpstr>Wingdings</vt:lpstr>
      <vt:lpstr>等线</vt:lpstr>
      <vt:lpstr>1_Office Theme</vt:lpstr>
      <vt:lpstr>2_Office Theme</vt:lpstr>
      <vt:lpstr>3_Office Theme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ba ngày 14 tháng 12 năm 2021 Toán Chia số có ba chữ số cho số có một chữ số (tr. 72)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AutoBVT</cp:lastModifiedBy>
  <cp:revision>36</cp:revision>
  <dcterms:created xsi:type="dcterms:W3CDTF">2021-11-07T09:31:07Z</dcterms:created>
  <dcterms:modified xsi:type="dcterms:W3CDTF">2021-12-10T15:43:30Z</dcterms:modified>
</cp:coreProperties>
</file>