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31" r:id="rId4"/>
    <p:sldMasterId id="2147483743" r:id="rId5"/>
    <p:sldMasterId id="2147483756" r:id="rId6"/>
  </p:sldMasterIdLst>
  <p:notesMasterIdLst>
    <p:notesMasterId r:id="rId24"/>
  </p:notesMasterIdLst>
  <p:sldIdLst>
    <p:sldId id="256" r:id="rId7"/>
    <p:sldId id="11088556" r:id="rId8"/>
    <p:sldId id="11088557" r:id="rId9"/>
    <p:sldId id="11088558" r:id="rId10"/>
    <p:sldId id="11088559" r:id="rId11"/>
    <p:sldId id="11088560" r:id="rId12"/>
    <p:sldId id="11088555" r:id="rId13"/>
    <p:sldId id="257" r:id="rId14"/>
    <p:sldId id="11088562" r:id="rId15"/>
    <p:sldId id="11088563" r:id="rId16"/>
    <p:sldId id="261" r:id="rId17"/>
    <p:sldId id="11088564" r:id="rId18"/>
    <p:sldId id="11088565" r:id="rId19"/>
    <p:sldId id="264" r:id="rId20"/>
    <p:sldId id="265" r:id="rId21"/>
    <p:sldId id="266" r:id="rId22"/>
    <p:sldId id="26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7D253-4FB6-467F-9D75-D006188E0CC5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D7D5C-2E68-4294-9E8B-98E27FB8C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06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Text Placeholder 2"/>
          <p:cNvSpPr>
            <a:spLocks noGrp="1"/>
          </p:cNvSpPr>
          <p:nvPr>
            <p:ph type="body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6A18EE-5DBB-4640-91B1-876D59DE29A5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A1DD20-822A-4FC8-98C1-4AAAE7343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00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058A064-B73C-4BDD-BC16-F4718B1E2D02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91C612-D1C3-4ECB-BAF7-274827715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93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AC8396-763B-4A6A-A07E-B94260F2CE66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37DECD9-ECCA-480F-8390-7AC314037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56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7F806B-122E-4724-B9FC-1C18C08AB5B7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E363F8-90FB-4AEB-B930-56332F9E9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84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E180E4-65EA-4164-B57D-FD5B7098AF42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EFA47EC-1723-4CD5-B2FD-C8AAD1D29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00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53EEF31-613E-441D-AE40-EF3FDAA4DA36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84B9648-CE1B-4E3B-8339-260545C34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48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656D44-A05B-4F96-A75E-E6A20D3A2898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79B2F4-51C9-4507-9288-DBB8CD851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30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AE9EE0-7EDB-4E95-95F8-C937A29FA87F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CA1945-3982-4EEE-B69F-A87D9C9A2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92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6FE481-86C8-41A0-8BAA-BAB346EA53E5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B74FE85-D4A0-4C87-820B-0583EAF30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78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9C4FCF-E03D-47C9-9909-2454A1301DEE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8B316B-2A02-400F-9F59-8F231D46B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3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62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8CD134B-36A4-4366-BB16-E398885F6E83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AB2337-E47A-4D1F-8F62-6A14BF4A8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1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7ED51E-6FEF-46C8-B915-1AADA82CF5EC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B0B8A8-8669-48DC-8CBC-DFBC78E05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70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6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8622C7-0951-4ADE-BD6B-D4E678DE9F57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6AB6C8-1911-4088-AE95-518E635AA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27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CE99DB-F995-4AEB-922F-F330885DC732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A85365-8847-42EC-A839-F06E59617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23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C855BE0-5E50-41A3-81F8-40565F9F6E04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4C3521-D51B-4F95-BF34-B09951744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191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EE8357-6FA1-4AAF-84E7-22AD2A094773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6CD79F-7A37-4EF7-BD3F-9770A0D7D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69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5FBE8A-C1CD-40AE-A464-1022FF31E329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877D917-0DD0-405B-9946-830C0295E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861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3D55593-E441-4D2E-BEE9-2621DEFDCEDB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87AAFB-2A99-48D6-9FC4-43AE20047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17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3FB808-6092-41DA-9262-7F86870AF9A3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6DEB4-A791-487D-B5F0-5A06A5328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79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4A4F93-680F-4EFD-91A0-AE99CEE995F2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F4AE47-5A2D-40BF-A58C-5AF26A5B5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917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CACA52-82E4-4C47-A878-BC786CD4E11E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9290CD-4148-4765-BBB0-A23002E50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229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FC97C8-5EB0-4F1C-9801-4584A191EC8F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EEA282-56D8-409E-91E4-691FE8A84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85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FB91406-5C73-49E7-A7C5-A95C6353B004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423AFF-2727-4986-9A93-6189126D2B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364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5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33F5E6-9CDB-46E9-BB62-D06FE597DE04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857214-C02F-4008-99A1-2A9AAC855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972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F51E6B-E45F-436A-B7F7-0A2129B11E23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823AF8-F032-492E-8586-82DB373F2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011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613192-9600-4C39-9EC0-E0E7FAFCE866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0C8B55-2001-4FC8-888A-6AD6E9D4B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631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490CBE-B5FE-413A-A8BD-B21E3884AC34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66328E-BC8F-4049-8A0C-C7A746333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768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D20A64-117C-436C-A740-1735E759B8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918DFD4-F32B-404E-BE28-FA2235D771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542996B-5D53-4C27-92BC-F7B02B6E1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678F27A-DFE0-4589-8B91-0DBA1BEE8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CBB1BB-6A2D-425A-AE25-B7A6D18F3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852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A6321E-17B1-4439-9FFD-34F0BE776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E294B7-1BBA-4776-8EB7-0BE26200B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0A1F316-47A2-433F-BD49-69F56E332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C70AE2-601E-4640-BED2-EDCFF9D9D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D4274D7-69B4-488D-8954-C943D2F64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492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BF2A61-FF46-48B2-826E-A0D1B832C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96D7604-E003-489B-AA80-54BD65158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5D55B3-2289-4E4D-8288-C6927204E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69EA24E-A5AF-4A8A-B155-064B872A5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1510E2-2517-4F8F-A49A-9B6388670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941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0408F5-1794-4205-A175-0C4BAFBFF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EB5A188-0F35-4E61-AAE8-707DB9E9D3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A5B000C-28B7-4012-A294-1C73A1256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5C4D9F8-99A6-49E6-8D26-CC429A3AC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038DD7A-4BCC-47A9-A809-224C8C3EB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029D8C8-2C10-4077-B2D4-F79B5C3D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72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646AED-BD62-45C1-93FC-B5B1A12D5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A215CFE-AA5F-46EB-883C-49781377E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BCC98F8-CB7F-49D1-AE76-B8D8CA445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17DB837-530F-40B3-BBBD-62FD066800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4C3C196-0C46-4F59-9B3A-050294EF9A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40AAB38-8ACF-458D-80A8-A7FA28336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55B9CEC-14D0-49F4-8868-AA1A10E6E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54F0A2B-9C85-48B1-8456-1C2474A6C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175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F3A269-2271-445E-AD2B-AC2452D74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B7893C3-420B-4ABA-87A8-43D45E480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67245F9-CDEB-4749-A1EC-136273BD3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4FB86E5-8137-4991-8417-8923DE4A5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4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3EBCFA-CA40-4DA4-9BC3-24A8456C4F3A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70D908-9547-4D5F-BBDE-C21674416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379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0B8FAEB-12B8-4C25-A794-A7F372801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4DAD24F-85B0-4CD2-BB33-583B52A24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2FB7935-DE9D-4370-A88E-635BD2BE5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907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69554B-5793-4720-AF98-0066AF1B8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783E926-B3C7-481F-BAD9-1A07EEEDF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56747FC-4C03-409B-89A4-976B50D34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B444595-29AD-454A-8F28-0CC8A93AD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6732A96-21B2-4758-943E-444FEBF20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2611EF5-C888-4087-8F1D-DE7BE6E54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401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7237A8-0C08-4E6A-B12C-660A60FD3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B9B0348-3D41-4D29-A2DC-44F1BC3B51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00599E-3047-4DB4-B35F-EE69FF031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437ADF7-86CC-4A54-8222-7B625F8FE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31E8A94-134C-4040-BCE8-70511CFB8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E863538-9CD0-4419-BCA2-0D9D187D3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971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847F03-DE9B-4B7B-AE5B-F09CB9DF2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A413BC3-E34D-4144-A49E-F263E76080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FEB0DDB-B446-4A61-B9AB-F0C998CFB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49AAFC7-5F2D-449C-B573-F4A4EC158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2B43F1F-AB36-438C-869C-0DD7CD2FB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01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3F8052B-0C9B-4F92-B3B5-681A83B878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2712F99-4B0C-4A75-808D-C007ABE04F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0331F3-EA80-4199-8EF3-88DB1A610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36FD40-E3A5-493A-9410-FF2535B1E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C6FD68-5887-4E54-90E1-D6EF1671B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278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4CD3C011-D3AA-4731-B4F0-AAF40A8874EB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8373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DB400644-C94B-4627-B93B-6425260A19AC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5755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AB6FD13C-DFCE-43D4-BC2A-845669AB5B2F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646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D0FEF845-13D5-4F12-ABAA-266A33BCB4A1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6656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F31731F7-6839-4E13-888A-A9F89F22486C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510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9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589372-7C9B-4825-8EC5-D8E1DBC472D3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4E8A4-FE93-4D66-B2DB-AC0888D71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519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8D681068-41E2-4DB7-AB67-5BD56561C7FF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2009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0BD2AFB2-CCEC-43CD-BC26-05D08CD4D31E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9352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395E5B3E-FBAA-4E07-B802-07F536AF5B1E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118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F5A18FA8-A522-4D01-ACE4-403F12D40796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515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022BA233-69C8-4A69-A230-D5E6E537E72B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260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19633AF8-28CC-4862-9496-2F4C45AD039F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5863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565EFBB7-0227-41FB-9EF6-3CFBCE3238C1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099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4CD3C011-D3AA-4731-B4F0-AAF40A8874EB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6162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DB400644-C94B-4627-B93B-6425260A19AC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6631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AB6FD13C-DFCE-43D4-BC2A-845669AB5B2F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594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ECF0623-074E-43E8-A1B1-C68871B78651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83456C-7F30-4174-B9BE-7DE9C2C32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39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D0FEF845-13D5-4F12-ABAA-266A33BCB4A1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3194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F31731F7-6839-4E13-888A-A9F89F22486C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9209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8D681068-41E2-4DB7-AB67-5BD56561C7FF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6473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0BD2AFB2-CCEC-43CD-BC26-05D08CD4D31E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6746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395E5B3E-FBAA-4E07-B802-07F536AF5B1E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4125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F5A18FA8-A522-4D01-ACE4-403F12D40796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943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022BA233-69C8-4A69-A230-D5E6E537E72B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349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19633AF8-28CC-4862-9496-2F4C45AD039F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9956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565EFBB7-0227-41FB-9EF6-3CFBCE3238C1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59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81CA7BA-229C-483E-9571-07C0203ECCEA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C488E3-F58E-4043-926F-DFA70D2BB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7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66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F98942-59DC-4681-B702-1B592464670E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89BE1A-DACE-438A-B724-6ED765644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59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22CD947-41EE-4C94-A3A8-4BF83D8582D0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802966-DF9B-4FE8-ACEA-7C6FA4151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8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53B9D49-A410-472A-BC47-42FDD1C5DC02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C920F81-8264-4AD6-99FF-5894DE76D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4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2984D55-0FE3-4029-BF7B-98BA63F850C1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82831FC-084A-40A7-9932-329B7E240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3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CF7E5C34-EB8D-4EFD-97D0-82DA82060336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FA6F5C8-8E1C-485A-AAF5-FE1F9B9D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9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C8970DA-DA2F-48E4-BCCE-C12642EFA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F13CF4D-B302-46B1-AAE2-A66C5CFA4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A06135-2579-4562-8BB5-F8895BB234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53B9D49-A410-472A-BC47-42FDD1C5DC02}" type="datetimeFigureOut">
              <a:rPr lang="en-US" smtClean="0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A32FC84-18EC-40ED-A46D-FB1D523F12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2543381-DFE4-4C3C-94F5-A3D9643A6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920F81-8264-4AD6-99FF-5894DE76D8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9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67">
                <a:latin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867">
                <a:latin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867"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0C407369-405E-4A27-A56B-896E4891D818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50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67">
                <a:latin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867">
                <a:latin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867"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0C407369-405E-4A27-A56B-896E4891D818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48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18" Type="http://schemas.openxmlformats.org/officeDocument/2006/relationships/image" Target="../media/image19.gif"/><Relationship Id="rId3" Type="http://schemas.openxmlformats.org/officeDocument/2006/relationships/slide" Target="slide4.xml"/><Relationship Id="rId7" Type="http://schemas.openxmlformats.org/officeDocument/2006/relationships/slide" Target="slide5.xml"/><Relationship Id="rId12" Type="http://schemas.openxmlformats.org/officeDocument/2006/relationships/image" Target="../media/image14.png"/><Relationship Id="rId17" Type="http://schemas.openxmlformats.org/officeDocument/2006/relationships/slide" Target="slide7.xml"/><Relationship Id="rId2" Type="http://schemas.openxmlformats.org/officeDocument/2006/relationships/image" Target="../media/image7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slide" Target="slide6.xml"/><Relationship Id="rId5" Type="http://schemas.openxmlformats.org/officeDocument/2006/relationships/image" Target="../media/image9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19" Type="http://schemas.openxmlformats.org/officeDocument/2006/relationships/image" Target="../media/image20.gif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2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2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2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64510" y="1505528"/>
            <a:ext cx="7777018" cy="3990109"/>
          </a:xfrm>
          <a:prstGeom prst="rect">
            <a:avLst/>
          </a:prstGeom>
          <a:ln w="7620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tx1"/>
                </a:solidFill>
                <a:latin typeface="+mj-lt"/>
              </a:rPr>
              <a:t>BÀI GIẢNG ĐIỆN TỬ LỚP 3 MÔN TOÁN</a:t>
            </a:r>
          </a:p>
          <a:p>
            <a:pPr algn="ctr"/>
            <a:r>
              <a:rPr lang="vi-VN" sz="2800" b="1" dirty="0" smtClean="0">
                <a:solidFill>
                  <a:schemeClr val="tx1"/>
                </a:solidFill>
                <a:latin typeface="+mj-lt"/>
              </a:rPr>
              <a:t>TUẦN 15</a:t>
            </a:r>
          </a:p>
          <a:p>
            <a:pPr algn="ctr"/>
            <a:endParaRPr lang="vi-VN" sz="28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vi-VN" sz="2800" b="1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vi-VN" sz="4000" b="1" dirty="0" smtClean="0">
                <a:solidFill>
                  <a:schemeClr val="bg1"/>
                </a:solidFill>
                <a:latin typeface="+mj-lt"/>
              </a:rPr>
              <a:t>Bài : Chia số có ba chữ số cho số có một chữ số</a:t>
            </a:r>
            <a:endParaRPr lang="en-US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5495" y="434120"/>
            <a:ext cx="7158179" cy="36933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vi-V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TRƯỜNG TIỂU HỌC ÁI MỘ A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29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214034" y="721785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692151" y="1145296"/>
            <a:ext cx="31496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b) 236 :  5 = ?</a:t>
            </a:r>
          </a:p>
        </p:txBody>
      </p:sp>
      <p:grpSp>
        <p:nvGrpSpPr>
          <p:cNvPr id="79884" name="Group 12"/>
          <p:cNvGrpSpPr>
            <a:grpSpLocks/>
          </p:cNvGrpSpPr>
          <p:nvPr/>
        </p:nvGrpSpPr>
        <p:grpSpPr bwMode="auto">
          <a:xfrm>
            <a:off x="914400" y="3022600"/>
            <a:ext cx="3149600" cy="1219200"/>
            <a:chOff x="432" y="1872"/>
            <a:chExt cx="1488" cy="768"/>
          </a:xfrm>
        </p:grpSpPr>
        <p:sp>
          <p:nvSpPr>
            <p:cNvPr id="5147" name="Text Box 13"/>
            <p:cNvSpPr txBox="1">
              <a:spLocks noChangeArrowheads="1"/>
            </p:cNvSpPr>
            <p:nvPr/>
          </p:nvSpPr>
          <p:spPr bwMode="auto">
            <a:xfrm>
              <a:off x="432" y="1872"/>
              <a:ext cx="1488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3733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236     5</a:t>
              </a:r>
            </a:p>
          </p:txBody>
        </p:sp>
        <p:grpSp>
          <p:nvGrpSpPr>
            <p:cNvPr id="5148" name="Group 14"/>
            <p:cNvGrpSpPr>
              <a:grpSpLocks/>
            </p:cNvGrpSpPr>
            <p:nvPr/>
          </p:nvGrpSpPr>
          <p:grpSpPr bwMode="auto">
            <a:xfrm>
              <a:off x="912" y="1872"/>
              <a:ext cx="672" cy="768"/>
              <a:chOff x="1104" y="1920"/>
              <a:chExt cx="816" cy="768"/>
            </a:xfrm>
          </p:grpSpPr>
          <p:sp>
            <p:nvSpPr>
              <p:cNvPr id="5149" name="Line 15"/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150" name="Line 16"/>
              <p:cNvSpPr>
                <a:spLocks noChangeShapeType="1"/>
              </p:cNvSpPr>
              <p:nvPr/>
            </p:nvSpPr>
            <p:spPr bwMode="auto">
              <a:xfrm>
                <a:off x="1104" y="2256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79889" name="Text Box 17"/>
          <p:cNvSpPr txBox="1">
            <a:spLocks noChangeArrowheads="1"/>
          </p:cNvSpPr>
          <p:nvPr/>
        </p:nvSpPr>
        <p:spPr bwMode="auto">
          <a:xfrm>
            <a:off x="2012951" y="3467100"/>
            <a:ext cx="5080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733" b="1">
                <a:solidFill>
                  <a:srgbClr val="80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79890" name="Text Box 18"/>
          <p:cNvSpPr txBox="1">
            <a:spLocks noChangeArrowheads="1"/>
          </p:cNvSpPr>
          <p:nvPr/>
        </p:nvSpPr>
        <p:spPr bwMode="auto">
          <a:xfrm>
            <a:off x="914400" y="3420533"/>
            <a:ext cx="9144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733" b="1">
                <a:solidFill>
                  <a:srgbClr val="800000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79893" name="Text Box 21"/>
          <p:cNvSpPr txBox="1">
            <a:spLocks noChangeArrowheads="1"/>
          </p:cNvSpPr>
          <p:nvPr/>
        </p:nvSpPr>
        <p:spPr bwMode="auto">
          <a:xfrm>
            <a:off x="1162051" y="3810000"/>
            <a:ext cx="5080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733" b="1">
                <a:solidFill>
                  <a:srgbClr val="80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146" name="Text Box 25"/>
          <p:cNvSpPr txBox="1">
            <a:spLocks noChangeArrowheads="1"/>
          </p:cNvSpPr>
          <p:nvPr/>
        </p:nvSpPr>
        <p:spPr bwMode="auto">
          <a:xfrm>
            <a:off x="4130041" y="1925182"/>
            <a:ext cx="5181600" cy="66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23 chia 5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4,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4.</a:t>
            </a:r>
          </a:p>
        </p:txBody>
      </p:sp>
      <p:sp>
        <p:nvSpPr>
          <p:cNvPr id="79898" name="Text Box 26"/>
          <p:cNvSpPr txBox="1">
            <a:spLocks noChangeArrowheads="1"/>
          </p:cNvSpPr>
          <p:nvPr/>
        </p:nvSpPr>
        <p:spPr bwMode="auto">
          <a:xfrm>
            <a:off x="4064000" y="2836370"/>
            <a:ext cx="75184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5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20; 23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trừ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20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3. </a:t>
            </a:r>
          </a:p>
        </p:txBody>
      </p:sp>
      <p:sp>
        <p:nvSpPr>
          <p:cNvPr id="5144" name="Text Box 29"/>
          <p:cNvSpPr txBox="1">
            <a:spLocks noChangeArrowheads="1"/>
          </p:cNvSpPr>
          <p:nvPr/>
        </p:nvSpPr>
        <p:spPr bwMode="auto">
          <a:xfrm>
            <a:off x="4070351" y="3704711"/>
            <a:ext cx="8121649" cy="66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Hạ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6;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36; 36 chia 5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7,viết 7.</a:t>
            </a:r>
          </a:p>
        </p:txBody>
      </p:sp>
      <p:sp>
        <p:nvSpPr>
          <p:cNvPr id="79902" name="Text Box 30"/>
          <p:cNvSpPr txBox="1">
            <a:spLocks noChangeArrowheads="1"/>
          </p:cNvSpPr>
          <p:nvPr/>
        </p:nvSpPr>
        <p:spPr bwMode="auto">
          <a:xfrm>
            <a:off x="4064000" y="4693864"/>
            <a:ext cx="76327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</a:rPr>
              <a:t>7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5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35; 36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trừ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35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1.</a:t>
            </a:r>
          </a:p>
        </p:txBody>
      </p:sp>
      <p:sp>
        <p:nvSpPr>
          <p:cNvPr id="79903" name="Text Box 31"/>
          <p:cNvSpPr txBox="1">
            <a:spLocks noChangeArrowheads="1"/>
          </p:cNvSpPr>
          <p:nvPr/>
        </p:nvSpPr>
        <p:spPr bwMode="auto">
          <a:xfrm>
            <a:off x="2336800" y="3486151"/>
            <a:ext cx="5080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733" b="1">
                <a:solidFill>
                  <a:srgbClr val="80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79904" name="Text Box 32"/>
          <p:cNvSpPr txBox="1">
            <a:spLocks noChangeArrowheads="1"/>
          </p:cNvSpPr>
          <p:nvPr/>
        </p:nvSpPr>
        <p:spPr bwMode="auto">
          <a:xfrm>
            <a:off x="1162051" y="4191001"/>
            <a:ext cx="8128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733" b="1">
                <a:solidFill>
                  <a:srgbClr val="800000"/>
                </a:solidFill>
                <a:latin typeface="Times New Roman" panose="02020603050405020304" pitchFamily="18" charset="0"/>
              </a:rPr>
              <a:t>35</a:t>
            </a:r>
          </a:p>
        </p:txBody>
      </p:sp>
      <p:sp>
        <p:nvSpPr>
          <p:cNvPr id="5135" name="Text Box 33"/>
          <p:cNvSpPr txBox="1">
            <a:spLocks noChangeArrowheads="1"/>
          </p:cNvSpPr>
          <p:nvPr/>
        </p:nvSpPr>
        <p:spPr bwMode="auto">
          <a:xfrm>
            <a:off x="7518400" y="5638800"/>
            <a:ext cx="7112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3733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912" name="Text Box 40"/>
          <p:cNvSpPr txBox="1">
            <a:spLocks noChangeArrowheads="1"/>
          </p:cNvSpPr>
          <p:nvPr/>
        </p:nvSpPr>
        <p:spPr bwMode="auto">
          <a:xfrm>
            <a:off x="406400" y="5410201"/>
            <a:ext cx="4368800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267" b="1">
                <a:solidFill>
                  <a:srgbClr val="0000FF"/>
                </a:solidFill>
                <a:latin typeface="Times New Roman" panose="02020603050405020304" pitchFamily="18" charset="0"/>
              </a:rPr>
              <a:t>236 : 5 = 47(dư 1)</a:t>
            </a:r>
          </a:p>
        </p:txBody>
      </p:sp>
      <p:sp>
        <p:nvSpPr>
          <p:cNvPr id="79913" name="Line 41"/>
          <p:cNvSpPr>
            <a:spLocks noChangeShapeType="1"/>
          </p:cNvSpPr>
          <p:nvPr/>
        </p:nvSpPr>
        <p:spPr bwMode="auto">
          <a:xfrm>
            <a:off x="1016000" y="3937000"/>
            <a:ext cx="81280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9914" name="Line 42"/>
          <p:cNvSpPr>
            <a:spLocks noChangeShapeType="1"/>
          </p:cNvSpPr>
          <p:nvPr/>
        </p:nvSpPr>
        <p:spPr bwMode="auto">
          <a:xfrm>
            <a:off x="1016000" y="4749800"/>
            <a:ext cx="81280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9915" name="Text Box 43"/>
          <p:cNvSpPr txBox="1">
            <a:spLocks noChangeArrowheads="1"/>
          </p:cNvSpPr>
          <p:nvPr/>
        </p:nvSpPr>
        <p:spPr bwMode="auto">
          <a:xfrm>
            <a:off x="1416051" y="4660900"/>
            <a:ext cx="5080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733" b="1">
                <a:solidFill>
                  <a:srgbClr val="80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9917" name="Text Box 45"/>
          <p:cNvSpPr txBox="1">
            <a:spLocks noChangeArrowheads="1"/>
          </p:cNvSpPr>
          <p:nvPr/>
        </p:nvSpPr>
        <p:spPr bwMode="auto">
          <a:xfrm>
            <a:off x="1403351" y="3810000"/>
            <a:ext cx="5080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733" b="1">
                <a:solidFill>
                  <a:srgbClr val="800000"/>
                </a:solidFill>
                <a:latin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516727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9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9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9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79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79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79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79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79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79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799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3" grpId="0"/>
      <p:bldP spid="79889" grpId="0"/>
      <p:bldP spid="79890" grpId="0"/>
      <p:bldP spid="79893" grpId="0"/>
      <p:bldP spid="79898" grpId="0"/>
      <p:bldP spid="79902" grpId="0"/>
      <p:bldP spid="79903" grpId="0"/>
      <p:bldP spid="79904" grpId="0"/>
      <p:bldP spid="79912" grpId="0"/>
      <p:bldP spid="79915" grpId="0"/>
      <p:bldP spid="799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1351280" y="1275962"/>
            <a:ext cx="100081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1351280" y="2126097"/>
            <a:ext cx="1084072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>
              <a:spcBef>
                <a:spcPct val="50000"/>
              </a:spcBef>
            </a:pP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Chia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ầu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4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chia.</a:t>
            </a:r>
          </a:p>
        </p:txBody>
      </p:sp>
    </p:spTree>
    <p:extLst>
      <p:ext uri="{BB962C8B-B14F-4D97-AF65-F5344CB8AC3E}">
        <p14:creationId xmlns:p14="http://schemas.microsoft.com/office/powerpoint/2010/main" val="340771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88" name="Group 40"/>
          <p:cNvGrpSpPr>
            <a:grpSpLocks/>
          </p:cNvGrpSpPr>
          <p:nvPr/>
        </p:nvGrpSpPr>
        <p:grpSpPr bwMode="auto">
          <a:xfrm>
            <a:off x="730251" y="1490550"/>
            <a:ext cx="3149600" cy="1219200"/>
            <a:chOff x="528" y="2304"/>
            <a:chExt cx="1488" cy="768"/>
          </a:xfrm>
        </p:grpSpPr>
        <p:sp>
          <p:nvSpPr>
            <p:cNvPr id="6196" name="Text Box 15"/>
            <p:cNvSpPr txBox="1">
              <a:spLocks noChangeArrowheads="1"/>
            </p:cNvSpPr>
            <p:nvPr/>
          </p:nvSpPr>
          <p:spPr bwMode="auto">
            <a:xfrm>
              <a:off x="528" y="2304"/>
              <a:ext cx="1488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872     4</a:t>
              </a:r>
              <a:endPara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6197" name="Group 16"/>
            <p:cNvGrpSpPr>
              <a:grpSpLocks/>
            </p:cNvGrpSpPr>
            <p:nvPr/>
          </p:nvGrpSpPr>
          <p:grpSpPr bwMode="auto">
            <a:xfrm>
              <a:off x="1008" y="2304"/>
              <a:ext cx="624" cy="768"/>
              <a:chOff x="1104" y="1920"/>
              <a:chExt cx="816" cy="768"/>
            </a:xfrm>
          </p:grpSpPr>
          <p:sp>
            <p:nvSpPr>
              <p:cNvPr id="6198" name="Line 17"/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199" name="Line 18"/>
              <p:cNvSpPr>
                <a:spLocks noChangeShapeType="1"/>
              </p:cNvSpPr>
              <p:nvPr/>
            </p:nvSpPr>
            <p:spPr bwMode="auto">
              <a:xfrm>
                <a:off x="1104" y="2256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78877" name="Group 29"/>
          <p:cNvGrpSpPr>
            <a:grpSpLocks/>
          </p:cNvGrpSpPr>
          <p:nvPr/>
        </p:nvGrpSpPr>
        <p:grpSpPr bwMode="auto">
          <a:xfrm>
            <a:off x="217714" y="304802"/>
            <a:ext cx="3454400" cy="941900"/>
            <a:chOff x="1680" y="1440"/>
            <a:chExt cx="1632" cy="593"/>
          </a:xfrm>
        </p:grpSpPr>
        <p:sp>
          <p:nvSpPr>
            <p:cNvPr id="6189" name="AutoShape 30"/>
            <p:cNvSpPr>
              <a:spLocks noChangeArrowheads="1"/>
            </p:cNvSpPr>
            <p:nvPr/>
          </p:nvSpPr>
          <p:spPr bwMode="gray">
            <a:xfrm>
              <a:off x="1680" y="1440"/>
              <a:ext cx="1632" cy="48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733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</a:t>
              </a:r>
              <a:r>
                <a:rPr lang="en-US" altLang="en-US" sz="3733" b="1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3733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:</a:t>
              </a:r>
            </a:p>
          </p:txBody>
        </p:sp>
        <p:grpSp>
          <p:nvGrpSpPr>
            <p:cNvPr id="6190" name="Group 31"/>
            <p:cNvGrpSpPr>
              <a:grpSpLocks/>
            </p:cNvGrpSpPr>
            <p:nvPr/>
          </p:nvGrpSpPr>
          <p:grpSpPr bwMode="auto">
            <a:xfrm>
              <a:off x="1728" y="1507"/>
              <a:ext cx="528" cy="526"/>
              <a:chOff x="240" y="1585"/>
              <a:chExt cx="528" cy="526"/>
            </a:xfrm>
          </p:grpSpPr>
          <p:grpSp>
            <p:nvGrpSpPr>
              <p:cNvPr id="6191" name="Group 32"/>
              <p:cNvGrpSpPr>
                <a:grpSpLocks/>
              </p:cNvGrpSpPr>
              <p:nvPr/>
            </p:nvGrpSpPr>
            <p:grpSpPr bwMode="auto">
              <a:xfrm>
                <a:off x="240" y="1585"/>
                <a:ext cx="528" cy="526"/>
                <a:chOff x="999" y="3120"/>
                <a:chExt cx="768" cy="1021"/>
              </a:xfrm>
            </p:grpSpPr>
            <p:sp>
              <p:nvSpPr>
                <p:cNvPr id="6193" name="AutoShape 33"/>
                <p:cNvSpPr>
                  <a:spLocks noChangeArrowheads="1"/>
                </p:cNvSpPr>
                <p:nvPr/>
              </p:nvSpPr>
              <p:spPr bwMode="gray">
                <a:xfrm>
                  <a:off x="999" y="3120"/>
                  <a:ext cx="768" cy="746"/>
                </a:xfrm>
                <a:prstGeom prst="roundRect">
                  <a:avLst>
                    <a:gd name="adj" fmla="val 11921"/>
                  </a:avLst>
                </a:prstGeom>
                <a:solidFill>
                  <a:srgbClr val="669900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8882" name="Freeform 34"/>
                <p:cNvSpPr>
                  <a:spLocks/>
                </p:cNvSpPr>
                <p:nvPr/>
              </p:nvSpPr>
              <p:spPr bwMode="gray">
                <a:xfrm>
                  <a:off x="1047" y="3168"/>
                  <a:ext cx="383" cy="373"/>
                </a:xfrm>
                <a:custGeom>
                  <a:avLst/>
                  <a:gdLst>
                    <a:gd name="T0" fmla="*/ 118 w 596"/>
                    <a:gd name="T1" fmla="*/ 0 h 598"/>
                    <a:gd name="T2" fmla="*/ 0 w 596"/>
                    <a:gd name="T3" fmla="*/ 118 h 598"/>
                    <a:gd name="T4" fmla="*/ 0 w 596"/>
                    <a:gd name="T5" fmla="*/ 589 h 598"/>
                    <a:gd name="T6" fmla="*/ 161 w 596"/>
                    <a:gd name="T7" fmla="*/ 174 h 598"/>
                    <a:gd name="T8" fmla="*/ 589 w 596"/>
                    <a:gd name="T9" fmla="*/ 0 h 598"/>
                    <a:gd name="T10" fmla="*/ 118 w 596"/>
                    <a:gd name="T11" fmla="*/ 0 h 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48627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27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78883" name="Text Box 35"/>
                <p:cNvSpPr txBox="1">
                  <a:spLocks noChangeArrowheads="1"/>
                </p:cNvSpPr>
                <p:nvPr/>
              </p:nvSpPr>
              <p:spPr bwMode="gray">
                <a:xfrm>
                  <a:off x="1290" y="3326"/>
                  <a:ext cx="169" cy="81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 algn="ctr" defTabSz="121917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 sz="3733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6192" name="Text Box 36"/>
              <p:cNvSpPr txBox="1">
                <a:spLocks noChangeArrowheads="1"/>
              </p:cNvSpPr>
              <p:nvPr/>
            </p:nvSpPr>
            <p:spPr bwMode="auto">
              <a:xfrm>
                <a:off x="384" y="1599"/>
                <a:ext cx="288" cy="4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en-US" altLang="en-US" sz="3733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78897" name="Group 49"/>
          <p:cNvGrpSpPr>
            <a:grpSpLocks/>
          </p:cNvGrpSpPr>
          <p:nvPr/>
        </p:nvGrpSpPr>
        <p:grpSpPr bwMode="auto">
          <a:xfrm>
            <a:off x="702218" y="2547278"/>
            <a:ext cx="984251" cy="2421050"/>
            <a:chOff x="528" y="2841"/>
            <a:chExt cx="465" cy="957"/>
          </a:xfrm>
        </p:grpSpPr>
        <p:sp>
          <p:nvSpPr>
            <p:cNvPr id="6186" name="Line 41"/>
            <p:cNvSpPr>
              <a:spLocks noChangeShapeType="1"/>
            </p:cNvSpPr>
            <p:nvPr/>
          </p:nvSpPr>
          <p:spPr bwMode="auto">
            <a:xfrm>
              <a:off x="528" y="2841"/>
              <a:ext cx="432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87" name="Line 44"/>
            <p:cNvSpPr>
              <a:spLocks noChangeShapeType="1"/>
            </p:cNvSpPr>
            <p:nvPr/>
          </p:nvSpPr>
          <p:spPr bwMode="auto">
            <a:xfrm>
              <a:off x="528" y="3312"/>
              <a:ext cx="432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88" name="Line 46"/>
            <p:cNvSpPr>
              <a:spLocks noChangeShapeType="1"/>
            </p:cNvSpPr>
            <p:nvPr/>
          </p:nvSpPr>
          <p:spPr bwMode="auto">
            <a:xfrm>
              <a:off x="561" y="379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8896" name="Group 48"/>
          <p:cNvGrpSpPr>
            <a:grpSpLocks/>
          </p:cNvGrpSpPr>
          <p:nvPr/>
        </p:nvGrpSpPr>
        <p:grpSpPr bwMode="auto">
          <a:xfrm>
            <a:off x="586862" y="1887538"/>
            <a:ext cx="3251200" cy="3705492"/>
            <a:chOff x="262" y="1262"/>
            <a:chExt cx="1536" cy="1626"/>
          </a:xfrm>
        </p:grpSpPr>
        <p:sp>
          <p:nvSpPr>
            <p:cNvPr id="6181" name="Rectangle 37"/>
            <p:cNvSpPr>
              <a:spLocks noChangeArrowheads="1"/>
            </p:cNvSpPr>
            <p:nvPr/>
          </p:nvSpPr>
          <p:spPr bwMode="auto">
            <a:xfrm>
              <a:off x="262" y="1262"/>
              <a:ext cx="1536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8        218</a:t>
              </a:r>
            </a:p>
          </p:txBody>
        </p:sp>
        <p:sp>
          <p:nvSpPr>
            <p:cNvPr id="6182" name="Rectangle 42"/>
            <p:cNvSpPr>
              <a:spLocks noChangeArrowheads="1"/>
            </p:cNvSpPr>
            <p:nvPr/>
          </p:nvSpPr>
          <p:spPr bwMode="auto">
            <a:xfrm>
              <a:off x="276" y="1566"/>
              <a:ext cx="480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6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07        </a:t>
              </a:r>
            </a:p>
          </p:txBody>
        </p:sp>
        <p:sp>
          <p:nvSpPr>
            <p:cNvPr id="6183" name="Rectangle 43"/>
            <p:cNvSpPr>
              <a:spLocks noChangeArrowheads="1"/>
            </p:cNvSpPr>
            <p:nvPr/>
          </p:nvSpPr>
          <p:spPr bwMode="auto">
            <a:xfrm>
              <a:off x="358" y="1530"/>
              <a:ext cx="480" cy="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600" b="1" dirty="0" smtClean="0">
                  <a:solidFill>
                    <a:srgbClr val="800000"/>
                  </a:solidFill>
                  <a:latin typeface="Times New Roman" panose="02020603050405020304" pitchFamily="18" charset="0"/>
                </a:rPr>
                <a:t>  </a:t>
              </a:r>
              <a:endParaRPr lang="vi-VN" altLang="en-US" sz="3600" b="1" dirty="0" smtClean="0">
                <a:solidFill>
                  <a:srgbClr val="800000"/>
                </a:solidFill>
                <a:latin typeface="Times New Roman" panose="02020603050405020304" pitchFamily="18" charset="0"/>
              </a:endParaRPr>
            </a:p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600" b="1" dirty="0" smtClean="0">
                  <a:solidFill>
                    <a:srgbClr val="800000"/>
                  </a:solidFill>
                  <a:latin typeface="Times New Roman" panose="02020603050405020304" pitchFamily="18" charset="0"/>
                </a:rPr>
                <a:t> 4        </a:t>
              </a:r>
              <a:endParaRPr lang="en-US" altLang="en-US" sz="3600" b="1" dirty="0">
                <a:solidFill>
                  <a:srgbClr val="8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84" name="Rectangle 45"/>
            <p:cNvSpPr>
              <a:spLocks noChangeArrowheads="1"/>
            </p:cNvSpPr>
            <p:nvPr/>
          </p:nvSpPr>
          <p:spPr bwMode="auto">
            <a:xfrm>
              <a:off x="358" y="2043"/>
              <a:ext cx="448" cy="7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6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smtClean="0">
                  <a:solidFill>
                    <a:srgbClr val="800000"/>
                  </a:solidFill>
                  <a:latin typeface="Times New Roman" panose="02020603050405020304" pitchFamily="18" charset="0"/>
                </a:rPr>
                <a:t>32</a:t>
              </a:r>
              <a:endParaRPr lang="vi-VN" altLang="en-US" sz="3600" b="1" dirty="0" smtClean="0">
                <a:solidFill>
                  <a:srgbClr val="800000"/>
                </a:solidFill>
                <a:latin typeface="Times New Roman" panose="02020603050405020304" pitchFamily="18" charset="0"/>
              </a:endParaRPr>
            </a:p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vi-VN" altLang="en-US" sz="3600" b="1" dirty="0" smtClean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smtClean="0">
                  <a:solidFill>
                    <a:srgbClr val="800000"/>
                  </a:solidFill>
                  <a:latin typeface="Times New Roman" panose="02020603050405020304" pitchFamily="18" charset="0"/>
                </a:rPr>
                <a:t>32        </a:t>
              </a:r>
              <a:endParaRPr lang="en-US" altLang="en-US" sz="3600" b="1" dirty="0">
                <a:solidFill>
                  <a:srgbClr val="8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85" name="Rectangle 47"/>
            <p:cNvSpPr>
              <a:spLocks noChangeArrowheads="1"/>
            </p:cNvSpPr>
            <p:nvPr/>
          </p:nvSpPr>
          <p:spPr bwMode="auto">
            <a:xfrm>
              <a:off x="311" y="2604"/>
              <a:ext cx="480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6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  </a:t>
              </a:r>
              <a:r>
                <a:rPr lang="vi-VN" altLang="en-US" sz="3600" b="1" dirty="0" smtClean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smtClean="0">
                  <a:solidFill>
                    <a:srgbClr val="800000"/>
                  </a:solidFill>
                  <a:latin typeface="Times New Roman" panose="02020603050405020304" pitchFamily="18" charset="0"/>
                </a:rPr>
                <a:t>0        </a:t>
              </a:r>
              <a:endParaRPr lang="en-US" altLang="en-US" sz="3600" b="1" dirty="0">
                <a:solidFill>
                  <a:srgbClr val="8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8898" name="Group 50"/>
          <p:cNvGrpSpPr>
            <a:grpSpLocks/>
          </p:cNvGrpSpPr>
          <p:nvPr/>
        </p:nvGrpSpPr>
        <p:grpSpPr bwMode="auto">
          <a:xfrm>
            <a:off x="4420056" y="1498986"/>
            <a:ext cx="3149600" cy="1219200"/>
            <a:chOff x="528" y="2304"/>
            <a:chExt cx="1488" cy="768"/>
          </a:xfrm>
        </p:grpSpPr>
        <p:sp>
          <p:nvSpPr>
            <p:cNvPr id="6177" name="Text Box 51"/>
            <p:cNvSpPr txBox="1">
              <a:spLocks noChangeArrowheads="1"/>
            </p:cNvSpPr>
            <p:nvPr/>
          </p:nvSpPr>
          <p:spPr bwMode="auto">
            <a:xfrm>
              <a:off x="528" y="2349"/>
              <a:ext cx="1488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3733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390     6</a:t>
              </a:r>
              <a:endPara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6178" name="Group 52"/>
            <p:cNvGrpSpPr>
              <a:grpSpLocks/>
            </p:cNvGrpSpPr>
            <p:nvPr/>
          </p:nvGrpSpPr>
          <p:grpSpPr bwMode="auto">
            <a:xfrm>
              <a:off x="1008" y="2304"/>
              <a:ext cx="624" cy="768"/>
              <a:chOff x="1104" y="1920"/>
              <a:chExt cx="816" cy="768"/>
            </a:xfrm>
          </p:grpSpPr>
          <p:sp>
            <p:nvSpPr>
              <p:cNvPr id="6179" name="Line 53"/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180" name="Line 54"/>
              <p:cNvSpPr>
                <a:spLocks noChangeShapeType="1"/>
              </p:cNvSpPr>
              <p:nvPr/>
            </p:nvSpPr>
            <p:spPr bwMode="auto">
              <a:xfrm>
                <a:off x="1104" y="2256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78903" name="Group 55"/>
          <p:cNvGrpSpPr>
            <a:grpSpLocks/>
          </p:cNvGrpSpPr>
          <p:nvPr/>
        </p:nvGrpSpPr>
        <p:grpSpPr bwMode="auto">
          <a:xfrm>
            <a:off x="8248109" y="1498986"/>
            <a:ext cx="3149600" cy="1219200"/>
            <a:chOff x="528" y="2304"/>
            <a:chExt cx="1488" cy="768"/>
          </a:xfrm>
        </p:grpSpPr>
        <p:sp>
          <p:nvSpPr>
            <p:cNvPr id="6173" name="Text Box 56"/>
            <p:cNvSpPr txBox="1">
              <a:spLocks noChangeArrowheads="1"/>
            </p:cNvSpPr>
            <p:nvPr/>
          </p:nvSpPr>
          <p:spPr bwMode="auto">
            <a:xfrm>
              <a:off x="528" y="2349"/>
              <a:ext cx="1488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3733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905     5</a:t>
              </a:r>
              <a:endPara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6174" name="Group 57"/>
            <p:cNvGrpSpPr>
              <a:grpSpLocks/>
            </p:cNvGrpSpPr>
            <p:nvPr/>
          </p:nvGrpSpPr>
          <p:grpSpPr bwMode="auto">
            <a:xfrm>
              <a:off x="1008" y="2304"/>
              <a:ext cx="624" cy="768"/>
              <a:chOff x="1104" y="1920"/>
              <a:chExt cx="816" cy="768"/>
            </a:xfrm>
          </p:grpSpPr>
          <p:sp>
            <p:nvSpPr>
              <p:cNvPr id="6175" name="Line 58"/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176" name="Line 59"/>
              <p:cNvSpPr>
                <a:spLocks noChangeShapeType="1"/>
              </p:cNvSpPr>
              <p:nvPr/>
            </p:nvSpPr>
            <p:spPr bwMode="auto">
              <a:xfrm>
                <a:off x="1104" y="2256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78924" name="Group 76"/>
          <p:cNvGrpSpPr>
            <a:grpSpLocks/>
          </p:cNvGrpSpPr>
          <p:nvPr/>
        </p:nvGrpSpPr>
        <p:grpSpPr bwMode="auto">
          <a:xfrm>
            <a:off x="4275669" y="2110728"/>
            <a:ext cx="2432049" cy="2391547"/>
            <a:chOff x="2020" y="1330"/>
            <a:chExt cx="1149" cy="1506"/>
          </a:xfrm>
        </p:grpSpPr>
        <p:sp>
          <p:nvSpPr>
            <p:cNvPr id="6167" name="Rectangle 61"/>
            <p:cNvSpPr>
              <a:spLocks noChangeArrowheads="1"/>
            </p:cNvSpPr>
            <p:nvPr/>
          </p:nvSpPr>
          <p:spPr bwMode="auto">
            <a:xfrm>
              <a:off x="2020" y="1330"/>
              <a:ext cx="1149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36     65</a:t>
              </a:r>
            </a:p>
          </p:txBody>
        </p:sp>
        <p:sp>
          <p:nvSpPr>
            <p:cNvPr id="6168" name="Rectangle 62"/>
            <p:cNvSpPr>
              <a:spLocks noChangeArrowheads="1"/>
            </p:cNvSpPr>
            <p:nvPr/>
          </p:nvSpPr>
          <p:spPr bwMode="auto">
            <a:xfrm>
              <a:off x="2074" y="1708"/>
              <a:ext cx="477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030        </a:t>
              </a:r>
            </a:p>
          </p:txBody>
        </p:sp>
        <p:sp>
          <p:nvSpPr>
            <p:cNvPr id="6169" name="Rectangle 64"/>
            <p:cNvSpPr>
              <a:spLocks noChangeArrowheads="1"/>
            </p:cNvSpPr>
            <p:nvPr/>
          </p:nvSpPr>
          <p:spPr bwMode="auto">
            <a:xfrm>
              <a:off x="2130" y="1996"/>
              <a:ext cx="480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30        </a:t>
              </a:r>
            </a:p>
          </p:txBody>
        </p:sp>
        <p:sp>
          <p:nvSpPr>
            <p:cNvPr id="6170" name="Rectangle 65"/>
            <p:cNvSpPr>
              <a:spLocks noChangeArrowheads="1"/>
            </p:cNvSpPr>
            <p:nvPr/>
          </p:nvSpPr>
          <p:spPr bwMode="auto">
            <a:xfrm>
              <a:off x="2142" y="2416"/>
              <a:ext cx="480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  0        </a:t>
              </a:r>
            </a:p>
          </p:txBody>
        </p:sp>
        <p:sp>
          <p:nvSpPr>
            <p:cNvPr id="6171" name="Line 66"/>
            <p:cNvSpPr>
              <a:spLocks noChangeShapeType="1"/>
            </p:cNvSpPr>
            <p:nvPr/>
          </p:nvSpPr>
          <p:spPr bwMode="auto">
            <a:xfrm>
              <a:off x="2088" y="1749"/>
              <a:ext cx="336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72" name="Line 67"/>
            <p:cNvSpPr>
              <a:spLocks noChangeShapeType="1"/>
            </p:cNvSpPr>
            <p:nvPr/>
          </p:nvSpPr>
          <p:spPr bwMode="auto">
            <a:xfrm>
              <a:off x="2145" y="2394"/>
              <a:ext cx="336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8925" name="Group 77"/>
          <p:cNvGrpSpPr>
            <a:grpSpLocks/>
          </p:cNvGrpSpPr>
          <p:nvPr/>
        </p:nvGrpSpPr>
        <p:grpSpPr bwMode="auto">
          <a:xfrm>
            <a:off x="8221381" y="2063770"/>
            <a:ext cx="2590800" cy="2896563"/>
            <a:chOff x="3874" y="2368"/>
            <a:chExt cx="1224" cy="1825"/>
          </a:xfrm>
        </p:grpSpPr>
        <p:sp>
          <p:nvSpPr>
            <p:cNvPr id="6158" name="Rectangle 63"/>
            <p:cNvSpPr>
              <a:spLocks noChangeArrowheads="1"/>
            </p:cNvSpPr>
            <p:nvPr/>
          </p:nvSpPr>
          <p:spPr bwMode="auto">
            <a:xfrm>
              <a:off x="3898" y="2368"/>
              <a:ext cx="1200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5       181</a:t>
              </a:r>
            </a:p>
          </p:txBody>
        </p:sp>
        <p:sp>
          <p:nvSpPr>
            <p:cNvPr id="6159" name="Rectangle 68"/>
            <p:cNvSpPr>
              <a:spLocks noChangeArrowheads="1"/>
            </p:cNvSpPr>
            <p:nvPr/>
          </p:nvSpPr>
          <p:spPr bwMode="auto">
            <a:xfrm>
              <a:off x="3874" y="2659"/>
              <a:ext cx="432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40        </a:t>
              </a:r>
            </a:p>
          </p:txBody>
        </p:sp>
        <p:sp>
          <p:nvSpPr>
            <p:cNvPr id="6160" name="Rectangle 69"/>
            <p:cNvSpPr>
              <a:spLocks noChangeArrowheads="1"/>
            </p:cNvSpPr>
            <p:nvPr/>
          </p:nvSpPr>
          <p:spPr bwMode="auto">
            <a:xfrm>
              <a:off x="3882" y="2917"/>
              <a:ext cx="432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40        </a:t>
              </a:r>
            </a:p>
          </p:txBody>
        </p:sp>
        <p:sp>
          <p:nvSpPr>
            <p:cNvPr id="6161" name="Rectangle 70"/>
            <p:cNvSpPr>
              <a:spLocks noChangeArrowheads="1"/>
            </p:cNvSpPr>
            <p:nvPr/>
          </p:nvSpPr>
          <p:spPr bwMode="auto">
            <a:xfrm>
              <a:off x="4022" y="3178"/>
              <a:ext cx="384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05        </a:t>
              </a:r>
            </a:p>
          </p:txBody>
        </p:sp>
        <p:sp>
          <p:nvSpPr>
            <p:cNvPr id="6162" name="Rectangle 71"/>
            <p:cNvSpPr>
              <a:spLocks noChangeArrowheads="1"/>
            </p:cNvSpPr>
            <p:nvPr/>
          </p:nvSpPr>
          <p:spPr bwMode="auto">
            <a:xfrm>
              <a:off x="4176" y="3438"/>
              <a:ext cx="240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5        </a:t>
              </a:r>
            </a:p>
          </p:txBody>
        </p:sp>
        <p:sp>
          <p:nvSpPr>
            <p:cNvPr id="6163" name="Rectangle 72"/>
            <p:cNvSpPr>
              <a:spLocks noChangeArrowheads="1"/>
            </p:cNvSpPr>
            <p:nvPr/>
          </p:nvSpPr>
          <p:spPr bwMode="auto">
            <a:xfrm>
              <a:off x="4176" y="3773"/>
              <a:ext cx="240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0        </a:t>
              </a:r>
            </a:p>
          </p:txBody>
        </p:sp>
        <p:sp>
          <p:nvSpPr>
            <p:cNvPr id="6164" name="Line 73"/>
            <p:cNvSpPr>
              <a:spLocks noChangeShapeType="1"/>
            </p:cNvSpPr>
            <p:nvPr/>
          </p:nvSpPr>
          <p:spPr bwMode="auto">
            <a:xfrm>
              <a:off x="3905" y="2731"/>
              <a:ext cx="336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65" name="Line 74"/>
            <p:cNvSpPr>
              <a:spLocks noChangeShapeType="1"/>
            </p:cNvSpPr>
            <p:nvPr/>
          </p:nvSpPr>
          <p:spPr bwMode="auto">
            <a:xfrm>
              <a:off x="3936" y="3282"/>
              <a:ext cx="336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66" name="Line 75"/>
            <p:cNvSpPr>
              <a:spLocks noChangeShapeType="1"/>
            </p:cNvSpPr>
            <p:nvPr/>
          </p:nvSpPr>
          <p:spPr bwMode="auto">
            <a:xfrm>
              <a:off x="4008" y="3809"/>
              <a:ext cx="336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8926" name="Text Box 78"/>
          <p:cNvSpPr txBox="1">
            <a:spLocks noChangeArrowheads="1"/>
          </p:cNvSpPr>
          <p:nvPr/>
        </p:nvSpPr>
        <p:spPr bwMode="auto">
          <a:xfrm>
            <a:off x="148257" y="1420097"/>
            <a:ext cx="7112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733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47523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8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8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8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907" name="Group 11"/>
          <p:cNvGrpSpPr>
            <a:grpSpLocks/>
          </p:cNvGrpSpPr>
          <p:nvPr/>
        </p:nvGrpSpPr>
        <p:grpSpPr bwMode="auto">
          <a:xfrm>
            <a:off x="872067" y="1516185"/>
            <a:ext cx="3149600" cy="1276350"/>
            <a:chOff x="364" y="987"/>
            <a:chExt cx="1488" cy="804"/>
          </a:xfrm>
        </p:grpSpPr>
        <p:sp>
          <p:nvSpPr>
            <p:cNvPr id="7217" name="Text Box 12"/>
            <p:cNvSpPr txBox="1">
              <a:spLocks noChangeArrowheads="1"/>
            </p:cNvSpPr>
            <p:nvPr/>
          </p:nvSpPr>
          <p:spPr bwMode="auto">
            <a:xfrm>
              <a:off x="364" y="987"/>
              <a:ext cx="1488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733" b="1" dirty="0">
                  <a:latin typeface="Times New Roman" panose="02020603050405020304" pitchFamily="18" charset="0"/>
                </a:rPr>
                <a:t>457     4</a:t>
              </a:r>
              <a:endPara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218" name="Group 13"/>
            <p:cNvGrpSpPr>
              <a:grpSpLocks/>
            </p:cNvGrpSpPr>
            <p:nvPr/>
          </p:nvGrpSpPr>
          <p:grpSpPr bwMode="auto">
            <a:xfrm>
              <a:off x="816" y="1023"/>
              <a:ext cx="624" cy="768"/>
              <a:chOff x="853" y="639"/>
              <a:chExt cx="816" cy="768"/>
            </a:xfrm>
          </p:grpSpPr>
          <p:sp>
            <p:nvSpPr>
              <p:cNvPr id="7219" name="Line 14"/>
              <p:cNvSpPr>
                <a:spLocks noChangeShapeType="1"/>
              </p:cNvSpPr>
              <p:nvPr/>
            </p:nvSpPr>
            <p:spPr bwMode="auto">
              <a:xfrm>
                <a:off x="853" y="639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7220" name="Line 15"/>
              <p:cNvSpPr>
                <a:spLocks noChangeShapeType="1"/>
              </p:cNvSpPr>
              <p:nvPr/>
            </p:nvSpPr>
            <p:spPr bwMode="auto">
              <a:xfrm>
                <a:off x="853" y="967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grpSp>
        <p:nvGrpSpPr>
          <p:cNvPr id="7172" name="Group 16"/>
          <p:cNvGrpSpPr>
            <a:grpSpLocks/>
          </p:cNvGrpSpPr>
          <p:nvPr/>
        </p:nvGrpSpPr>
        <p:grpSpPr bwMode="auto">
          <a:xfrm>
            <a:off x="101600" y="341814"/>
            <a:ext cx="3454400" cy="941900"/>
            <a:chOff x="1680" y="1440"/>
            <a:chExt cx="1632" cy="593"/>
          </a:xfrm>
        </p:grpSpPr>
        <p:sp>
          <p:nvSpPr>
            <p:cNvPr id="7210" name="AutoShape 17"/>
            <p:cNvSpPr>
              <a:spLocks noChangeArrowheads="1"/>
            </p:cNvSpPr>
            <p:nvPr/>
          </p:nvSpPr>
          <p:spPr bwMode="gray">
            <a:xfrm>
              <a:off x="1680" y="1440"/>
              <a:ext cx="1632" cy="48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733" b="1">
                  <a:latin typeface="Times New Roman" panose="02020603050405020304" pitchFamily="18" charset="0"/>
                </a:rPr>
                <a:t>    Tính :</a:t>
              </a:r>
            </a:p>
          </p:txBody>
        </p:sp>
        <p:grpSp>
          <p:nvGrpSpPr>
            <p:cNvPr id="7211" name="Group 18"/>
            <p:cNvGrpSpPr>
              <a:grpSpLocks/>
            </p:cNvGrpSpPr>
            <p:nvPr/>
          </p:nvGrpSpPr>
          <p:grpSpPr bwMode="auto">
            <a:xfrm>
              <a:off x="1728" y="1507"/>
              <a:ext cx="528" cy="526"/>
              <a:chOff x="240" y="1585"/>
              <a:chExt cx="528" cy="526"/>
            </a:xfrm>
          </p:grpSpPr>
          <p:grpSp>
            <p:nvGrpSpPr>
              <p:cNvPr id="7212" name="Group 19"/>
              <p:cNvGrpSpPr>
                <a:grpSpLocks/>
              </p:cNvGrpSpPr>
              <p:nvPr/>
            </p:nvGrpSpPr>
            <p:grpSpPr bwMode="auto">
              <a:xfrm>
                <a:off x="240" y="1585"/>
                <a:ext cx="528" cy="526"/>
                <a:chOff x="999" y="3120"/>
                <a:chExt cx="768" cy="1021"/>
              </a:xfrm>
            </p:grpSpPr>
            <p:sp>
              <p:nvSpPr>
                <p:cNvPr id="7214" name="AutoShape 20"/>
                <p:cNvSpPr>
                  <a:spLocks noChangeArrowheads="1"/>
                </p:cNvSpPr>
                <p:nvPr/>
              </p:nvSpPr>
              <p:spPr bwMode="gray">
                <a:xfrm>
                  <a:off x="999" y="3120"/>
                  <a:ext cx="768" cy="746"/>
                </a:xfrm>
                <a:prstGeom prst="roundRect">
                  <a:avLst>
                    <a:gd name="adj" fmla="val 11921"/>
                  </a:avLst>
                </a:prstGeom>
                <a:solidFill>
                  <a:srgbClr val="669900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0917" name="Freeform 21"/>
                <p:cNvSpPr>
                  <a:spLocks/>
                </p:cNvSpPr>
                <p:nvPr/>
              </p:nvSpPr>
              <p:spPr bwMode="gray">
                <a:xfrm>
                  <a:off x="1047" y="3168"/>
                  <a:ext cx="383" cy="373"/>
                </a:xfrm>
                <a:custGeom>
                  <a:avLst/>
                  <a:gdLst>
                    <a:gd name="T0" fmla="*/ 118 w 596"/>
                    <a:gd name="T1" fmla="*/ 0 h 598"/>
                    <a:gd name="T2" fmla="*/ 0 w 596"/>
                    <a:gd name="T3" fmla="*/ 118 h 598"/>
                    <a:gd name="T4" fmla="*/ 0 w 596"/>
                    <a:gd name="T5" fmla="*/ 589 h 598"/>
                    <a:gd name="T6" fmla="*/ 161 w 596"/>
                    <a:gd name="T7" fmla="*/ 174 h 598"/>
                    <a:gd name="T8" fmla="*/ 589 w 596"/>
                    <a:gd name="T9" fmla="*/ 0 h 598"/>
                    <a:gd name="T10" fmla="*/ 118 w 596"/>
                    <a:gd name="T11" fmla="*/ 0 h 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48627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27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2400">
                    <a:latin typeface="Arial" charset="0"/>
                  </a:endParaRPr>
                </a:p>
              </p:txBody>
            </p:sp>
            <p:sp>
              <p:nvSpPr>
                <p:cNvPr id="80918" name="Text Box 22"/>
                <p:cNvSpPr txBox="1">
                  <a:spLocks noChangeArrowheads="1"/>
                </p:cNvSpPr>
                <p:nvPr/>
              </p:nvSpPr>
              <p:spPr bwMode="gray">
                <a:xfrm>
                  <a:off x="1290" y="3326"/>
                  <a:ext cx="169" cy="81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endParaRPr lang="en-US" altLang="en-US" sz="3733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7213" name="Text Box 23"/>
              <p:cNvSpPr txBox="1">
                <a:spLocks noChangeArrowheads="1"/>
              </p:cNvSpPr>
              <p:nvPr/>
            </p:nvSpPr>
            <p:spPr bwMode="auto">
              <a:xfrm>
                <a:off x="384" y="1599"/>
                <a:ext cx="288" cy="4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733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80920" name="Group 24"/>
          <p:cNvGrpSpPr>
            <a:grpSpLocks/>
          </p:cNvGrpSpPr>
          <p:nvPr/>
        </p:nvGrpSpPr>
        <p:grpSpPr bwMode="auto">
          <a:xfrm>
            <a:off x="902952" y="2600057"/>
            <a:ext cx="984251" cy="2075180"/>
            <a:chOff x="528" y="2841"/>
            <a:chExt cx="465" cy="957"/>
          </a:xfrm>
        </p:grpSpPr>
        <p:sp>
          <p:nvSpPr>
            <p:cNvPr id="7207" name="Line 25"/>
            <p:cNvSpPr>
              <a:spLocks noChangeShapeType="1"/>
            </p:cNvSpPr>
            <p:nvPr/>
          </p:nvSpPr>
          <p:spPr bwMode="auto">
            <a:xfrm>
              <a:off x="528" y="2841"/>
              <a:ext cx="432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208" name="Line 26"/>
            <p:cNvSpPr>
              <a:spLocks noChangeShapeType="1"/>
            </p:cNvSpPr>
            <p:nvPr/>
          </p:nvSpPr>
          <p:spPr bwMode="auto">
            <a:xfrm>
              <a:off x="528" y="3312"/>
              <a:ext cx="432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209" name="Line 27"/>
            <p:cNvSpPr>
              <a:spLocks noChangeShapeType="1"/>
            </p:cNvSpPr>
            <p:nvPr/>
          </p:nvSpPr>
          <p:spPr bwMode="auto">
            <a:xfrm>
              <a:off x="561" y="379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80924" name="Group 28"/>
          <p:cNvGrpSpPr>
            <a:grpSpLocks/>
          </p:cNvGrpSpPr>
          <p:nvPr/>
        </p:nvGrpSpPr>
        <p:grpSpPr bwMode="auto">
          <a:xfrm>
            <a:off x="719667" y="2034648"/>
            <a:ext cx="3210984" cy="3287554"/>
            <a:chOff x="255" y="1278"/>
            <a:chExt cx="1569" cy="1621"/>
          </a:xfrm>
        </p:grpSpPr>
        <p:sp>
          <p:nvSpPr>
            <p:cNvPr id="7202" name="Rectangle 29"/>
            <p:cNvSpPr>
              <a:spLocks noChangeArrowheads="1"/>
            </p:cNvSpPr>
            <p:nvPr/>
          </p:nvSpPr>
          <p:spPr bwMode="auto">
            <a:xfrm>
              <a:off x="288" y="1278"/>
              <a:ext cx="1536" cy="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4       114</a:t>
              </a:r>
            </a:p>
          </p:txBody>
        </p:sp>
        <p:sp>
          <p:nvSpPr>
            <p:cNvPr id="7203" name="Rectangle 30"/>
            <p:cNvSpPr>
              <a:spLocks noChangeArrowheads="1"/>
            </p:cNvSpPr>
            <p:nvPr/>
          </p:nvSpPr>
          <p:spPr bwMode="auto">
            <a:xfrm>
              <a:off x="270" y="1569"/>
              <a:ext cx="480" cy="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05        </a:t>
              </a:r>
            </a:p>
          </p:txBody>
        </p:sp>
        <p:sp>
          <p:nvSpPr>
            <p:cNvPr id="7204" name="Rectangle 31"/>
            <p:cNvSpPr>
              <a:spLocks noChangeArrowheads="1"/>
            </p:cNvSpPr>
            <p:nvPr/>
          </p:nvSpPr>
          <p:spPr bwMode="auto">
            <a:xfrm>
              <a:off x="255" y="1798"/>
              <a:ext cx="480" cy="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  4        </a:t>
              </a:r>
            </a:p>
          </p:txBody>
        </p:sp>
        <p:sp>
          <p:nvSpPr>
            <p:cNvPr id="7205" name="Rectangle 32"/>
            <p:cNvSpPr>
              <a:spLocks noChangeArrowheads="1"/>
            </p:cNvSpPr>
            <p:nvPr/>
          </p:nvSpPr>
          <p:spPr bwMode="auto">
            <a:xfrm>
              <a:off x="384" y="2008"/>
              <a:ext cx="480" cy="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17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16        </a:t>
              </a:r>
            </a:p>
          </p:txBody>
        </p:sp>
        <p:sp>
          <p:nvSpPr>
            <p:cNvPr id="7206" name="Rectangle 33"/>
            <p:cNvSpPr>
              <a:spLocks noChangeArrowheads="1"/>
            </p:cNvSpPr>
            <p:nvPr/>
          </p:nvSpPr>
          <p:spPr bwMode="auto">
            <a:xfrm>
              <a:off x="351" y="2580"/>
              <a:ext cx="480" cy="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  </a:t>
              </a:r>
              <a:r>
                <a:rPr lang="vi-VN" altLang="en-US" sz="3600" b="1" dirty="0" smtClean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smtClean="0">
                  <a:solidFill>
                    <a:srgbClr val="800000"/>
                  </a:solidFill>
                  <a:latin typeface="Times New Roman" panose="02020603050405020304" pitchFamily="18" charset="0"/>
                </a:rPr>
                <a:t>1        </a:t>
              </a:r>
              <a:endParaRPr lang="en-US" altLang="en-US" sz="3600" b="1" dirty="0">
                <a:solidFill>
                  <a:srgbClr val="8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0930" name="Group 34"/>
          <p:cNvGrpSpPr>
            <a:grpSpLocks/>
          </p:cNvGrpSpPr>
          <p:nvPr/>
        </p:nvGrpSpPr>
        <p:grpSpPr bwMode="auto">
          <a:xfrm>
            <a:off x="4214283" y="1484716"/>
            <a:ext cx="3149600" cy="1362075"/>
            <a:chOff x="579" y="2214"/>
            <a:chExt cx="1488" cy="858"/>
          </a:xfrm>
        </p:grpSpPr>
        <p:sp>
          <p:nvSpPr>
            <p:cNvPr id="7198" name="Text Box 35"/>
            <p:cNvSpPr txBox="1">
              <a:spLocks noChangeArrowheads="1"/>
            </p:cNvSpPr>
            <p:nvPr/>
          </p:nvSpPr>
          <p:spPr bwMode="auto">
            <a:xfrm>
              <a:off x="579" y="2214"/>
              <a:ext cx="1488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733" b="1" dirty="0">
                  <a:latin typeface="Times New Roman" panose="02020603050405020304" pitchFamily="18" charset="0"/>
                </a:rPr>
                <a:t>489     5</a:t>
              </a:r>
              <a:endPara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199" name="Group 36"/>
            <p:cNvGrpSpPr>
              <a:grpSpLocks/>
            </p:cNvGrpSpPr>
            <p:nvPr/>
          </p:nvGrpSpPr>
          <p:grpSpPr bwMode="auto">
            <a:xfrm>
              <a:off x="1008" y="2304"/>
              <a:ext cx="624" cy="768"/>
              <a:chOff x="1104" y="1920"/>
              <a:chExt cx="816" cy="768"/>
            </a:xfrm>
          </p:grpSpPr>
          <p:sp>
            <p:nvSpPr>
              <p:cNvPr id="7200" name="Line 37"/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7201" name="Line 38"/>
              <p:cNvSpPr>
                <a:spLocks noChangeShapeType="1"/>
              </p:cNvSpPr>
              <p:nvPr/>
            </p:nvSpPr>
            <p:spPr bwMode="auto">
              <a:xfrm>
                <a:off x="1104" y="2256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grpSp>
        <p:nvGrpSpPr>
          <p:cNvPr id="80935" name="Group 39"/>
          <p:cNvGrpSpPr>
            <a:grpSpLocks/>
          </p:cNvGrpSpPr>
          <p:nvPr/>
        </p:nvGrpSpPr>
        <p:grpSpPr bwMode="auto">
          <a:xfrm>
            <a:off x="8178800" y="1500275"/>
            <a:ext cx="3149600" cy="1246188"/>
            <a:chOff x="497" y="2287"/>
            <a:chExt cx="1488" cy="785"/>
          </a:xfrm>
        </p:grpSpPr>
        <p:sp>
          <p:nvSpPr>
            <p:cNvPr id="7194" name="Text Box 40"/>
            <p:cNvSpPr txBox="1">
              <a:spLocks noChangeArrowheads="1"/>
            </p:cNvSpPr>
            <p:nvPr/>
          </p:nvSpPr>
          <p:spPr bwMode="auto">
            <a:xfrm>
              <a:off x="497" y="2287"/>
              <a:ext cx="1488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733" b="1" dirty="0">
                  <a:latin typeface="Times New Roman" panose="02020603050405020304" pitchFamily="18" charset="0"/>
                </a:rPr>
                <a:t>230     6</a:t>
              </a:r>
              <a:endPara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195" name="Group 41"/>
            <p:cNvGrpSpPr>
              <a:grpSpLocks/>
            </p:cNvGrpSpPr>
            <p:nvPr/>
          </p:nvGrpSpPr>
          <p:grpSpPr bwMode="auto">
            <a:xfrm>
              <a:off x="1008" y="2304"/>
              <a:ext cx="624" cy="768"/>
              <a:chOff x="1104" y="1920"/>
              <a:chExt cx="816" cy="768"/>
            </a:xfrm>
          </p:grpSpPr>
          <p:sp>
            <p:nvSpPr>
              <p:cNvPr id="7196" name="Line 42"/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7197" name="Line 43"/>
              <p:cNvSpPr>
                <a:spLocks noChangeShapeType="1"/>
              </p:cNvSpPr>
              <p:nvPr/>
            </p:nvSpPr>
            <p:spPr bwMode="auto">
              <a:xfrm>
                <a:off x="1104" y="2256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grpSp>
        <p:nvGrpSpPr>
          <p:cNvPr id="80940" name="Group 44"/>
          <p:cNvGrpSpPr>
            <a:grpSpLocks/>
          </p:cNvGrpSpPr>
          <p:nvPr/>
        </p:nvGrpSpPr>
        <p:grpSpPr bwMode="auto">
          <a:xfrm>
            <a:off x="4032252" y="2068380"/>
            <a:ext cx="2432049" cy="2434422"/>
            <a:chOff x="1905" y="1294"/>
            <a:chExt cx="1149" cy="1533"/>
          </a:xfrm>
        </p:grpSpPr>
        <p:sp>
          <p:nvSpPr>
            <p:cNvPr id="7188" name="Rectangle 45"/>
            <p:cNvSpPr>
              <a:spLocks noChangeArrowheads="1"/>
            </p:cNvSpPr>
            <p:nvPr/>
          </p:nvSpPr>
          <p:spPr bwMode="auto">
            <a:xfrm>
              <a:off x="1905" y="1294"/>
              <a:ext cx="1149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45     97</a:t>
              </a:r>
            </a:p>
          </p:txBody>
        </p:sp>
        <p:sp>
          <p:nvSpPr>
            <p:cNvPr id="7189" name="Rectangle 46"/>
            <p:cNvSpPr>
              <a:spLocks noChangeArrowheads="1"/>
            </p:cNvSpPr>
            <p:nvPr/>
          </p:nvSpPr>
          <p:spPr bwMode="auto">
            <a:xfrm>
              <a:off x="1991" y="1711"/>
              <a:ext cx="477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039        </a:t>
              </a:r>
            </a:p>
          </p:txBody>
        </p:sp>
        <p:sp>
          <p:nvSpPr>
            <p:cNvPr id="7190" name="Rectangle 47"/>
            <p:cNvSpPr>
              <a:spLocks noChangeArrowheads="1"/>
            </p:cNvSpPr>
            <p:nvPr/>
          </p:nvSpPr>
          <p:spPr bwMode="auto">
            <a:xfrm>
              <a:off x="2060" y="1990"/>
              <a:ext cx="480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35        </a:t>
              </a:r>
            </a:p>
          </p:txBody>
        </p:sp>
        <p:sp>
          <p:nvSpPr>
            <p:cNvPr id="7191" name="Rectangle 48"/>
            <p:cNvSpPr>
              <a:spLocks noChangeArrowheads="1"/>
            </p:cNvSpPr>
            <p:nvPr/>
          </p:nvSpPr>
          <p:spPr bwMode="auto">
            <a:xfrm>
              <a:off x="2060" y="2407"/>
              <a:ext cx="480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  4        </a:t>
              </a:r>
            </a:p>
          </p:txBody>
        </p:sp>
        <p:sp>
          <p:nvSpPr>
            <p:cNvPr id="7192" name="Line 49"/>
            <p:cNvSpPr>
              <a:spLocks noChangeShapeType="1"/>
            </p:cNvSpPr>
            <p:nvPr/>
          </p:nvSpPr>
          <p:spPr bwMode="auto">
            <a:xfrm>
              <a:off x="1991" y="1721"/>
              <a:ext cx="336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193" name="Line 50"/>
            <p:cNvSpPr>
              <a:spLocks noChangeShapeType="1"/>
            </p:cNvSpPr>
            <p:nvPr/>
          </p:nvSpPr>
          <p:spPr bwMode="auto">
            <a:xfrm>
              <a:off x="2060" y="2398"/>
              <a:ext cx="336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80958" name="Group 62"/>
          <p:cNvGrpSpPr>
            <a:grpSpLocks/>
          </p:cNvGrpSpPr>
          <p:nvPr/>
        </p:nvGrpSpPr>
        <p:grpSpPr bwMode="auto">
          <a:xfrm>
            <a:off x="8195733" y="2089735"/>
            <a:ext cx="2540000" cy="2394821"/>
            <a:chOff x="3872" y="1316"/>
            <a:chExt cx="1200" cy="1509"/>
          </a:xfrm>
        </p:grpSpPr>
        <p:sp>
          <p:nvSpPr>
            <p:cNvPr id="7182" name="Rectangle 52"/>
            <p:cNvSpPr>
              <a:spLocks noChangeArrowheads="1"/>
            </p:cNvSpPr>
            <p:nvPr/>
          </p:nvSpPr>
          <p:spPr bwMode="auto">
            <a:xfrm>
              <a:off x="3872" y="1316"/>
              <a:ext cx="1200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18     38</a:t>
              </a:r>
            </a:p>
          </p:txBody>
        </p:sp>
        <p:sp>
          <p:nvSpPr>
            <p:cNvPr id="7183" name="Rectangle 53"/>
            <p:cNvSpPr>
              <a:spLocks noChangeArrowheads="1"/>
            </p:cNvSpPr>
            <p:nvPr/>
          </p:nvSpPr>
          <p:spPr bwMode="auto">
            <a:xfrm>
              <a:off x="4000" y="1675"/>
              <a:ext cx="432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50        </a:t>
              </a:r>
            </a:p>
          </p:txBody>
        </p:sp>
        <p:sp>
          <p:nvSpPr>
            <p:cNvPr id="7184" name="Rectangle 54"/>
            <p:cNvSpPr>
              <a:spLocks noChangeArrowheads="1"/>
            </p:cNvSpPr>
            <p:nvPr/>
          </p:nvSpPr>
          <p:spPr bwMode="auto">
            <a:xfrm>
              <a:off x="3999" y="2012"/>
              <a:ext cx="432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48        </a:t>
              </a:r>
            </a:p>
          </p:txBody>
        </p:sp>
        <p:sp>
          <p:nvSpPr>
            <p:cNvPr id="7185" name="Rectangle 55"/>
            <p:cNvSpPr>
              <a:spLocks noChangeArrowheads="1"/>
            </p:cNvSpPr>
            <p:nvPr/>
          </p:nvSpPr>
          <p:spPr bwMode="auto">
            <a:xfrm>
              <a:off x="3998" y="2405"/>
              <a:ext cx="384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02        </a:t>
              </a:r>
            </a:p>
          </p:txBody>
        </p:sp>
        <p:sp>
          <p:nvSpPr>
            <p:cNvPr id="7186" name="Line 58"/>
            <p:cNvSpPr>
              <a:spLocks noChangeShapeType="1"/>
            </p:cNvSpPr>
            <p:nvPr/>
          </p:nvSpPr>
          <p:spPr bwMode="auto">
            <a:xfrm>
              <a:off x="3912" y="1721"/>
              <a:ext cx="336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187" name="Line 59"/>
            <p:cNvSpPr>
              <a:spLocks noChangeShapeType="1"/>
            </p:cNvSpPr>
            <p:nvPr/>
          </p:nvSpPr>
          <p:spPr bwMode="auto">
            <a:xfrm>
              <a:off x="3936" y="2390"/>
              <a:ext cx="336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80957" name="Text Box 61"/>
          <p:cNvSpPr txBox="1">
            <a:spLocks noChangeArrowheads="1"/>
          </p:cNvSpPr>
          <p:nvPr/>
        </p:nvSpPr>
        <p:spPr bwMode="auto">
          <a:xfrm>
            <a:off x="160867" y="1516185"/>
            <a:ext cx="7112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 dirty="0">
                <a:latin typeface="Times New Roman" panose="02020603050405020304" pitchFamily="18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16319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0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0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0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0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0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60" y="-616417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6576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234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82736" y="2397085"/>
            <a:ext cx="3226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7038" y="3496806"/>
            <a:ext cx="70345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9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234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….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9559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3165" y="1107440"/>
            <a:ext cx="3174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5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0987" y="2305099"/>
            <a:ext cx="106166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234 : 9 = 26 (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26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79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Group 12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9613528"/>
              </p:ext>
            </p:extLst>
          </p:nvPr>
        </p:nvGraphicFramePr>
        <p:xfrm>
          <a:off x="-2" y="842728"/>
          <a:ext cx="12079706" cy="5558079"/>
        </p:xfrm>
        <a:graphic>
          <a:graphicData uri="http://schemas.openxmlformats.org/drawingml/2006/table">
            <a:tbl>
              <a:tblPr/>
              <a:tblGrid>
                <a:gridCol w="18065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83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557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446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844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368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949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949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 Box 57"/>
          <p:cNvSpPr txBox="1">
            <a:spLocks noChangeArrowheads="1"/>
          </p:cNvSpPr>
          <p:nvPr/>
        </p:nvSpPr>
        <p:spPr bwMode="auto">
          <a:xfrm>
            <a:off x="23849" y="1313389"/>
            <a:ext cx="16875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-16358" y="3149973"/>
            <a:ext cx="20718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8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lần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59"/>
          <p:cNvSpPr txBox="1">
            <a:spLocks noChangeArrowheads="1"/>
          </p:cNvSpPr>
          <p:nvPr/>
        </p:nvSpPr>
        <p:spPr bwMode="auto">
          <a:xfrm>
            <a:off x="-22535" y="4883989"/>
            <a:ext cx="19878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6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lần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73"/>
          <p:cNvSpPr txBox="1">
            <a:spLocks noChangeArrowheads="1"/>
          </p:cNvSpPr>
          <p:nvPr/>
        </p:nvSpPr>
        <p:spPr bwMode="auto">
          <a:xfrm>
            <a:off x="2642175" y="1346537"/>
            <a:ext cx="1104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432m</a:t>
            </a:r>
          </a:p>
        </p:txBody>
      </p:sp>
      <p:sp>
        <p:nvSpPr>
          <p:cNvPr id="10" name="Text Box 74"/>
          <p:cNvSpPr txBox="1">
            <a:spLocks noChangeArrowheads="1"/>
          </p:cNvSpPr>
          <p:nvPr/>
        </p:nvSpPr>
        <p:spPr bwMode="auto">
          <a:xfrm>
            <a:off x="4991103" y="1346537"/>
            <a:ext cx="1104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888kg</a:t>
            </a:r>
          </a:p>
        </p:txBody>
      </p:sp>
      <p:sp>
        <p:nvSpPr>
          <p:cNvPr id="11" name="Text Box 76"/>
          <p:cNvSpPr txBox="1">
            <a:spLocks noChangeArrowheads="1"/>
          </p:cNvSpPr>
          <p:nvPr/>
        </p:nvSpPr>
        <p:spPr bwMode="auto">
          <a:xfrm>
            <a:off x="9908005" y="1313400"/>
            <a:ext cx="144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312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ngày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2" name="Text Box 77"/>
          <p:cNvSpPr txBox="1">
            <a:spLocks noChangeArrowheads="1"/>
          </p:cNvSpPr>
          <p:nvPr/>
        </p:nvSpPr>
        <p:spPr bwMode="auto">
          <a:xfrm>
            <a:off x="1930824" y="3115263"/>
            <a:ext cx="16568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432 m: 8 = </a:t>
            </a:r>
          </a:p>
        </p:txBody>
      </p:sp>
      <p:sp>
        <p:nvSpPr>
          <p:cNvPr id="13" name="Text Box 85"/>
          <p:cNvSpPr txBox="1">
            <a:spLocks noChangeArrowheads="1"/>
          </p:cNvSpPr>
          <p:nvPr/>
        </p:nvSpPr>
        <p:spPr bwMode="auto">
          <a:xfrm>
            <a:off x="7463516" y="1346537"/>
            <a:ext cx="129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600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giờ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4" name="Text Box 87"/>
          <p:cNvSpPr txBox="1">
            <a:spLocks noChangeArrowheads="1"/>
          </p:cNvSpPr>
          <p:nvPr/>
        </p:nvSpPr>
        <p:spPr bwMode="auto">
          <a:xfrm>
            <a:off x="1785197" y="4929503"/>
            <a:ext cx="17139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432m : 6 =</a:t>
            </a:r>
          </a:p>
        </p:txBody>
      </p:sp>
      <p:sp>
        <p:nvSpPr>
          <p:cNvPr id="16" name="Text Box 103"/>
          <p:cNvSpPr txBox="1">
            <a:spLocks noChangeArrowheads="1"/>
          </p:cNvSpPr>
          <p:nvPr/>
        </p:nvSpPr>
        <p:spPr bwMode="auto">
          <a:xfrm>
            <a:off x="3425189" y="3115264"/>
            <a:ext cx="99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54m</a:t>
            </a:r>
          </a:p>
        </p:txBody>
      </p:sp>
      <p:sp>
        <p:nvSpPr>
          <p:cNvPr id="17" name="Text Box 104"/>
          <p:cNvSpPr txBox="1">
            <a:spLocks noChangeArrowheads="1"/>
          </p:cNvSpPr>
          <p:nvPr/>
        </p:nvSpPr>
        <p:spPr bwMode="auto">
          <a:xfrm>
            <a:off x="3225887" y="4924730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72m</a:t>
            </a:r>
          </a:p>
        </p:txBody>
      </p:sp>
      <p:sp>
        <p:nvSpPr>
          <p:cNvPr id="18" name="Text Box 105"/>
          <p:cNvSpPr txBox="1">
            <a:spLocks noChangeArrowheads="1"/>
          </p:cNvSpPr>
          <p:nvPr/>
        </p:nvSpPr>
        <p:spPr bwMode="auto">
          <a:xfrm>
            <a:off x="4255223" y="3100828"/>
            <a:ext cx="24615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888kg: 8 =111kg</a:t>
            </a:r>
          </a:p>
        </p:txBody>
      </p:sp>
      <p:sp>
        <p:nvSpPr>
          <p:cNvPr id="19" name="Text Box 109"/>
          <p:cNvSpPr txBox="1">
            <a:spLocks noChangeArrowheads="1"/>
          </p:cNvSpPr>
          <p:nvPr/>
        </p:nvSpPr>
        <p:spPr bwMode="auto">
          <a:xfrm>
            <a:off x="4212500" y="4930895"/>
            <a:ext cx="24955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888kg: 6 =148kg</a:t>
            </a:r>
            <a:endParaRPr lang="en-US" altLang="en-US" sz="2000" b="1" dirty="0">
              <a:latin typeface="Times New Roman" panose="02020603050405020304" pitchFamily="18" charset="0"/>
            </a:endParaRPr>
          </a:p>
        </p:txBody>
      </p:sp>
      <p:sp>
        <p:nvSpPr>
          <p:cNvPr id="20" name="Text Box 110"/>
          <p:cNvSpPr txBox="1">
            <a:spLocks noChangeArrowheads="1"/>
          </p:cNvSpPr>
          <p:nvPr/>
        </p:nvSpPr>
        <p:spPr bwMode="auto">
          <a:xfrm>
            <a:off x="6720714" y="3086392"/>
            <a:ext cx="25886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600giờ: 8 = 75giờ</a:t>
            </a:r>
          </a:p>
        </p:txBody>
      </p:sp>
      <p:sp>
        <p:nvSpPr>
          <p:cNvPr id="21" name="Text Box 112"/>
          <p:cNvSpPr txBox="1">
            <a:spLocks noChangeArrowheads="1"/>
          </p:cNvSpPr>
          <p:nvPr/>
        </p:nvSpPr>
        <p:spPr bwMode="auto">
          <a:xfrm>
            <a:off x="6716756" y="4939721"/>
            <a:ext cx="26294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600giờ: 6= 100giờ</a:t>
            </a:r>
          </a:p>
        </p:txBody>
      </p:sp>
      <p:sp>
        <p:nvSpPr>
          <p:cNvPr id="22" name="Text Box 118"/>
          <p:cNvSpPr txBox="1">
            <a:spLocks noChangeArrowheads="1"/>
          </p:cNvSpPr>
          <p:nvPr/>
        </p:nvSpPr>
        <p:spPr bwMode="auto">
          <a:xfrm>
            <a:off x="9271332" y="3064096"/>
            <a:ext cx="32189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312ngày:8= 39ngày</a:t>
            </a:r>
          </a:p>
        </p:txBody>
      </p:sp>
      <p:sp>
        <p:nvSpPr>
          <p:cNvPr id="23" name="Text Box 119"/>
          <p:cNvSpPr txBox="1">
            <a:spLocks noChangeArrowheads="1"/>
          </p:cNvSpPr>
          <p:nvPr/>
        </p:nvSpPr>
        <p:spPr bwMode="auto">
          <a:xfrm>
            <a:off x="9186775" y="4961058"/>
            <a:ext cx="35902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312ngày: 6= 52ngày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8048" y="-6389"/>
            <a:ext cx="5312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344042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9" grpId="0"/>
      <p:bldP spid="10" grpId="0" autoUpdateAnimBg="0"/>
      <p:bldP spid="11" grpId="0" autoUpdateAnimBg="0"/>
      <p:bldP spid="12" grpId="0"/>
      <p:bldP spid="13" grpId="0" autoUpdateAnimBg="0"/>
      <p:bldP spid="16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22066" y="2403565"/>
            <a:ext cx="12414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484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5128217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1" y="2606694"/>
            <a:ext cx="3092451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58800"/>
            <a:ext cx="481753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67200" y="685819"/>
            <a:ext cx="41656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KHỈ CON </a:t>
            </a:r>
          </a:p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QUA SÔNG</a:t>
            </a:r>
          </a:p>
        </p:txBody>
      </p:sp>
      <p:pic>
        <p:nvPicPr>
          <p:cNvPr id="3075" name="Picture 3" descr="C:\Users\ADMIN\Desktop\Tai nguyen thiet ke tro choi\Bảng gỗ\bat dau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3" y="5562619"/>
            <a:ext cx="28321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16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3" descr="C:\Users\ADMIN\Desktop\1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717" y="4572015"/>
            <a:ext cx="152188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4" descr="C:\Users\ADMIN\Desktop\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97263"/>
            <a:ext cx="1651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5" descr="C:\Users\ADMIN\Desktop\3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717" y="2743215"/>
            <a:ext cx="1572683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6" descr="C:\Users\ADMIN\Desktop\4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292" y="2836069"/>
            <a:ext cx="1581151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7" descr="C:\Users\ADMIN\Desktop\5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717" y="3598863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8" descr="C:\Users\ADMIN\Desktop\6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3" y="4419615"/>
            <a:ext cx="16891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Picture 9" descr="C:\Users\ADMIN\Desktop\7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03" y="4487878"/>
            <a:ext cx="16891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10" descr="C:\Users\ADMIN\Desktop\8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584" y="3886215"/>
            <a:ext cx="1564216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Picture 11" descr="C:\Users\ADMIN\Desktop\9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10" y="2884488"/>
            <a:ext cx="1538817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5" name="Picture 12" descr="C:\Users\ADMIN\Desktop\10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ADMIN\Desktop\512821722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27" y="4895850"/>
            <a:ext cx="107738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hlinkClick r:id="rId17" action="ppaction://hlinksldjump"/>
          </p:cNvPr>
          <p:cNvSpPr/>
          <p:nvPr/>
        </p:nvSpPr>
        <p:spPr>
          <a:xfrm>
            <a:off x="2313517" y="2336152"/>
            <a:ext cx="6754281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CHÚC MỪNG</a:t>
            </a:r>
            <a:endParaRPr lang="en-US" sz="7200" b="1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8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" y="319087"/>
            <a:ext cx="3286793" cy="286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298" y="4419615"/>
            <a:ext cx="4474501" cy="3946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6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4 -0.01296 L 0.03802 -0.05856 C 0.04305 -0.06875 0.0526 -0.07824 0.06336 -0.08565 C 0.07586 -0.09421 0.08663 -0.09861 0.09583 -0.09815 L 0.13819 -0.09838 " pathEditMode="relative" rAng="-1629720" ptsTypes="FffFF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42" y="-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33 -0.0975 L 0.12066 -0.24417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7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66 -0.24417 L 0.20677 -0.35473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-5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77 -0.35473 L 0.32343 -0.34139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43 -0.34139 L 0.4151 -0.23473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5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51 -0.23473 L 0.4901 -0.10139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01 -0.10139 L 0.62343 -0.10139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343 -0.10139 L 0.7401 -0.18139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177 -0.18139 L 0.72343 -0.3280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7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344 -0.32806 L 0.64011 -0.42139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4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344 -0.42139 L 0.60364 -0.45972 C 0.59896 -0.46777 0.59722 -0.47805 0.59896 -0.48777 C 0.60069 -0.49805 0.60521 -0.505 0.61163 -0.50889 L 0.64097 -0.52694 " pathEditMode="relative" rAng="-4506360" ptsTypes="FffFF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079 -0.57362 L 0.63645 -0.47473 L 0.63246 -0.57362 L 0.62829 -0.47473 L 0.62413 -0.57362 L 0.62013 -0.47473 L 0.61579 -0.57362 L 0.6118 -0.47473 L 0.60746 -0.57362 L 0.60312 -0.47473 L 0.59913 -0.57362 L 0.59496 -0.47473 L 0.59097 -0.57362 L 0.5868 -0.47473 L 0.58246 -0.57362 L 0.57847 -0.47473 L 0.57413 -0.57362 " pathEditMode="relative" rAng="0" ptsTypes="FFFFFFFFFFFFFFFFF">
                                      <p:cBhvr>
                                        <p:cTn id="5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494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 descr="C:\Users\ADMIN\Desktop\cau ho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2590800"/>
            <a:ext cx="13091584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58800"/>
            <a:ext cx="481753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17844" y="4327517"/>
            <a:ext cx="6609915" cy="175418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55 : 4 = 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10933" y="572637"/>
            <a:ext cx="4320466" cy="200054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55:4=13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4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3)</a:t>
            </a:r>
          </a:p>
        </p:txBody>
      </p:sp>
      <p:pic>
        <p:nvPicPr>
          <p:cNvPr id="68614" name="Picture 5" descr="C:\Users\ADMIN\Desktop\Tai nguyen thiet ke tro choi\Bảng gỗ\tro 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4457"/>
            <a:ext cx="22098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71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 descr="C:\Users\ADMIN\Desktop\cau ho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2590800"/>
            <a:ext cx="13091584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58800"/>
            <a:ext cx="481753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86519" y="4331224"/>
            <a:ext cx="6352463" cy="175418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94 : 8 = 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79861" y="590252"/>
            <a:ext cx="4382610" cy="200054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94:8=11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4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6)</a:t>
            </a:r>
          </a:p>
        </p:txBody>
      </p:sp>
      <p:pic>
        <p:nvPicPr>
          <p:cNvPr id="68614" name="Picture 5" descr="C:\Users\ADMIN\Desktop\Tai nguyen thiet ke tro choi\Bảng gỗ\tro 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4455"/>
            <a:ext cx="22098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71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 descr="C:\Users\ADMIN\Desktop\cau ho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2590800"/>
            <a:ext cx="13091584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58800"/>
            <a:ext cx="481753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68763" y="4357857"/>
            <a:ext cx="6352464" cy="175418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49 : 4 = 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76640" y="590252"/>
            <a:ext cx="4169546" cy="200054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49:4=12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4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pic>
        <p:nvPicPr>
          <p:cNvPr id="68614" name="Picture 5" descr="C:\Users\ADMIN\Desktop\Tai nguyen thiet ke tro choi\Bảng gỗ\tro 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4453"/>
            <a:ext cx="22098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71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495" y="586784"/>
            <a:ext cx="8911687" cy="2054816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2021</a:t>
            </a:r>
            <a:br>
              <a:rPr lang="en-US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(tr. 72)</a:t>
            </a:r>
          </a:p>
        </p:txBody>
      </p:sp>
    </p:spTree>
    <p:extLst>
      <p:ext uri="{BB962C8B-B14F-4D97-AF65-F5344CB8AC3E}">
        <p14:creationId xmlns:p14="http://schemas.microsoft.com/office/powerpoint/2010/main" val="425272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6521" y="223601"/>
            <a:ext cx="39977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" b="1" i="0" u="none" strike="noStrike" kern="120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 648</a:t>
            </a:r>
            <a:r>
              <a:rPr kumimoji="0" lang="en-GB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 3 = ? 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9329" y="1164703"/>
            <a:ext cx="12932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648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51F69E2-85CE-4C92-8219-AC75C4439E0D}"/>
              </a:ext>
            </a:extLst>
          </p:cNvPr>
          <p:cNvGrpSpPr/>
          <p:nvPr/>
        </p:nvGrpSpPr>
        <p:grpSpPr>
          <a:xfrm>
            <a:off x="2280845" y="1326696"/>
            <a:ext cx="1069975" cy="1240972"/>
            <a:chOff x="2280833" y="1326696"/>
            <a:chExt cx="1069975" cy="124097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280833" y="1326696"/>
              <a:ext cx="0" cy="1240972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306188" y="1870977"/>
              <a:ext cx="1044620" cy="1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2371175" y="1158987"/>
            <a:ext cx="91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66837" y="1856081"/>
            <a:ext cx="6642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19494" y="1105430"/>
            <a:ext cx="79944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6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GB" sz="36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GB" sz="36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6; 6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7001" y="1862040"/>
            <a:ext cx="679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60225" y="2472389"/>
            <a:ext cx="6792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81275" y="1861451"/>
            <a:ext cx="5094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03533" y="2489884"/>
            <a:ext cx="8588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4 chia 3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1;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3, 4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83885" y="2485487"/>
            <a:ext cx="6792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77673" y="3882972"/>
            <a:ext cx="8289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18; 18 chia 3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6;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18; 18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18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83887" y="3164645"/>
            <a:ext cx="10027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7957" y="6043918"/>
            <a:ext cx="3670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648 : 3 = 216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25977" y="3843803"/>
            <a:ext cx="6270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/>
          <p:cNvCxnSpPr>
            <a:cxnSpLocks/>
          </p:cNvCxnSpPr>
          <p:nvPr/>
        </p:nvCxnSpPr>
        <p:spPr>
          <a:xfrm flipH="1">
            <a:off x="977003" y="2596096"/>
            <a:ext cx="111168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 flipH="1">
            <a:off x="1074441" y="3962178"/>
            <a:ext cx="1014243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65669B5-9550-4EC5-9236-B3160833FE14}"/>
              </a:ext>
            </a:extLst>
          </p:cNvPr>
          <p:cNvSpPr txBox="1"/>
          <p:nvPr/>
        </p:nvSpPr>
        <p:spPr>
          <a:xfrm>
            <a:off x="2880457" y="1881482"/>
            <a:ext cx="5094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0127823E-23AF-49B2-9617-EBC5122163CE}"/>
              </a:ext>
            </a:extLst>
          </p:cNvPr>
          <p:cNvSpPr txBox="1"/>
          <p:nvPr/>
        </p:nvSpPr>
        <p:spPr>
          <a:xfrm>
            <a:off x="1659573" y="3835846"/>
            <a:ext cx="6270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FF5FF55B-3CF2-4C2E-B82D-AF7A020CC2AE}"/>
              </a:ext>
            </a:extLst>
          </p:cNvPr>
          <p:cNvSpPr txBox="1"/>
          <p:nvPr/>
        </p:nvSpPr>
        <p:spPr>
          <a:xfrm>
            <a:off x="1341186" y="4485182"/>
            <a:ext cx="10027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76D0ECDE-9A9D-45B3-9578-D685D618422D}"/>
              </a:ext>
            </a:extLst>
          </p:cNvPr>
          <p:cNvCxnSpPr>
            <a:cxnSpLocks/>
          </p:cNvCxnSpPr>
          <p:nvPr/>
        </p:nvCxnSpPr>
        <p:spPr>
          <a:xfrm flipH="1">
            <a:off x="1074439" y="5331932"/>
            <a:ext cx="111168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24D70F1-3FE1-488B-A515-A01E7332A744}"/>
              </a:ext>
            </a:extLst>
          </p:cNvPr>
          <p:cNvSpPr txBox="1"/>
          <p:nvPr/>
        </p:nvSpPr>
        <p:spPr>
          <a:xfrm>
            <a:off x="1656285" y="5202119"/>
            <a:ext cx="10027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11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7" grpId="0"/>
      <p:bldP spid="41" grpId="0"/>
      <p:bldP spid="38" grpId="0"/>
      <p:bldP spid="22" grpId="0"/>
      <p:bldP spid="32" grpId="0"/>
      <p:bldP spid="33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6521" y="223601"/>
            <a:ext cx="39977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" b="1" i="0" u="none" strike="noStrike" kern="120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 648</a:t>
            </a:r>
            <a:r>
              <a:rPr kumimoji="0" lang="en-GB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 3 = ? 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9329" y="1164703"/>
            <a:ext cx="12932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648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51F69E2-85CE-4C92-8219-AC75C4439E0D}"/>
              </a:ext>
            </a:extLst>
          </p:cNvPr>
          <p:cNvGrpSpPr/>
          <p:nvPr/>
        </p:nvGrpSpPr>
        <p:grpSpPr>
          <a:xfrm>
            <a:off x="2280845" y="1326696"/>
            <a:ext cx="1069975" cy="1240972"/>
            <a:chOff x="2280833" y="1326696"/>
            <a:chExt cx="1069975" cy="124097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280833" y="1326696"/>
              <a:ext cx="0" cy="1240972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306188" y="1870977"/>
              <a:ext cx="1044620" cy="1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2371175" y="1158987"/>
            <a:ext cx="91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66837" y="1856081"/>
            <a:ext cx="6642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99195" y="1021700"/>
            <a:ext cx="65829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6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GB" sz="36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GB" sz="36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6; 6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86341" y="1914252"/>
            <a:ext cx="6792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81275" y="1861451"/>
            <a:ext cx="5094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89097" y="2317783"/>
            <a:ext cx="6582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4 chia 3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1;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3, 4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92836" y="1927174"/>
            <a:ext cx="6792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89097" y="3596358"/>
            <a:ext cx="65699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18; 18 chia 3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6;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18; 18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18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7957" y="6043918"/>
            <a:ext cx="3670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648 : 3 = 216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94941" y="2717855"/>
            <a:ext cx="6270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65669B5-9550-4EC5-9236-B3160833FE14}"/>
              </a:ext>
            </a:extLst>
          </p:cNvPr>
          <p:cNvSpPr txBox="1"/>
          <p:nvPr/>
        </p:nvSpPr>
        <p:spPr>
          <a:xfrm>
            <a:off x="2880457" y="1881482"/>
            <a:ext cx="5094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0127823E-23AF-49B2-9617-EBC5122163CE}"/>
              </a:ext>
            </a:extLst>
          </p:cNvPr>
          <p:cNvSpPr txBox="1"/>
          <p:nvPr/>
        </p:nvSpPr>
        <p:spPr>
          <a:xfrm>
            <a:off x="1586968" y="2717855"/>
            <a:ext cx="6270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24D70F1-3FE1-488B-A515-A01E7332A744}"/>
              </a:ext>
            </a:extLst>
          </p:cNvPr>
          <p:cNvSpPr txBox="1"/>
          <p:nvPr/>
        </p:nvSpPr>
        <p:spPr>
          <a:xfrm>
            <a:off x="1566622" y="3447883"/>
            <a:ext cx="10027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671DC561-FDD1-4411-9D83-509D3EC9218F}"/>
              </a:ext>
            </a:extLst>
          </p:cNvPr>
          <p:cNvCxnSpPr>
            <a:cxnSpLocks/>
          </p:cNvCxnSpPr>
          <p:nvPr/>
        </p:nvCxnSpPr>
        <p:spPr>
          <a:xfrm>
            <a:off x="10459032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781AD6B-2872-492B-B1A3-C38B638BF515}"/>
              </a:ext>
            </a:extLst>
          </p:cNvPr>
          <p:cNvSpPr txBox="1"/>
          <p:nvPr/>
        </p:nvSpPr>
        <p:spPr>
          <a:xfrm>
            <a:off x="10482192" y="279614"/>
            <a:ext cx="1529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nháp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0979FC7-F10E-4BC0-8524-89E388CD0C17}"/>
              </a:ext>
            </a:extLst>
          </p:cNvPr>
          <p:cNvSpPr txBox="1"/>
          <p:nvPr/>
        </p:nvSpPr>
        <p:spPr>
          <a:xfrm>
            <a:off x="10877482" y="1209750"/>
            <a:ext cx="745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A5090B3-0711-4445-B900-D798B2FB3932}"/>
              </a:ext>
            </a:extLst>
          </p:cNvPr>
          <p:cNvSpPr txBox="1"/>
          <p:nvPr/>
        </p:nvSpPr>
        <p:spPr>
          <a:xfrm>
            <a:off x="10874289" y="2129695"/>
            <a:ext cx="745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777D3E00-A6C2-40ED-858A-3DC40839951C}"/>
              </a:ext>
            </a:extLst>
          </p:cNvPr>
          <p:cNvSpPr txBox="1"/>
          <p:nvPr/>
        </p:nvSpPr>
        <p:spPr>
          <a:xfrm>
            <a:off x="10897059" y="2950027"/>
            <a:ext cx="745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87428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  <p:bldP spid="23" grpId="0"/>
      <p:bldP spid="24" grpId="0"/>
      <p:bldP spid="27" grpId="0"/>
      <p:bldP spid="28" grpId="0"/>
      <p:bldP spid="29" grpId="0"/>
      <p:bldP spid="30" grpId="0"/>
      <p:bldP spid="31" grpId="0"/>
      <p:bldP spid="41" grpId="0"/>
      <p:bldP spid="38" grpId="0"/>
      <p:bldP spid="22" grpId="0"/>
      <p:bldP spid="32" grpId="0"/>
      <p:bldP spid="35" grpId="0"/>
      <p:bldP spid="12" grpId="0"/>
      <p:bldP spid="36" grpId="0"/>
      <p:bldP spid="4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616</Words>
  <Application>Microsoft Office PowerPoint</Application>
  <PresentationFormat>Custom</PresentationFormat>
  <Paragraphs>152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1_Office Theme</vt:lpstr>
      <vt:lpstr>2_Office Theme</vt:lpstr>
      <vt:lpstr>3_Office Theme</vt:lpstr>
      <vt:lpstr>Office Theme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Thứ hai ngày 13 tháng 12 năm 2021 Toán Chia số có ba chữ số cho số có một chữ số (tr. 72)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Laptop</dc:creator>
  <cp:lastModifiedBy>BKV</cp:lastModifiedBy>
  <cp:revision>32</cp:revision>
  <dcterms:created xsi:type="dcterms:W3CDTF">2021-11-07T09:31:07Z</dcterms:created>
  <dcterms:modified xsi:type="dcterms:W3CDTF">2021-12-15T11:08:06Z</dcterms:modified>
</cp:coreProperties>
</file>