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18"/>
  </p:notesMasterIdLst>
  <p:sldIdLst>
    <p:sldId id="269" r:id="rId4"/>
    <p:sldId id="266" r:id="rId5"/>
    <p:sldId id="265" r:id="rId6"/>
    <p:sldId id="267" r:id="rId7"/>
    <p:sldId id="258" r:id="rId8"/>
    <p:sldId id="276" r:id="rId9"/>
    <p:sldId id="277" r:id="rId10"/>
    <p:sldId id="270" r:id="rId11"/>
    <p:sldId id="271" r:id="rId12"/>
    <p:sldId id="272" r:id="rId13"/>
    <p:sldId id="273" r:id="rId14"/>
    <p:sldId id="263" r:id="rId15"/>
    <p:sldId id="275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DC7AA-B806-48F2-875C-99BF3DA36499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F08FF-2DB7-4CA8-8814-2DA867A3D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45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335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028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CC02-3316-4458-8C04-044EC12965E9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6480-5A52-4229-B523-1968BF29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19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CC02-3316-4458-8C04-044EC12965E9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6480-5A52-4229-B523-1968BF29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98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CC02-3316-4458-8C04-044EC12965E9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6480-5A52-4229-B523-1968BF29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1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44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212B73-0EC0-4630-9513-335982F82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A4023A0-14D5-4E4F-A6BB-930F82359F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4AD624-6E55-4A28-A72D-23C1BFBA5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23112D-4643-459E-B32E-5D4C02F0B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015D1C-777C-45C9-8E6E-5770C1EBF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437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739A1-C94B-4FC2-A6D9-C5E56B97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C54C41-F5F6-4DAA-8561-FEDF74E90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7701A9-CB03-40F0-BCDA-E5AEABA2E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CF55C5-C6D2-4C08-B8D3-98A7815DB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A9E975-A26B-4C38-BB48-91F3A696A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349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C52000-0046-48F0-B1FD-3E29A4260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15A0F26-4FE6-4452-AA6E-F5950C893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9CED69-F330-46AB-99F5-0F082FDD5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DF54C9-CB97-4EB9-B0B0-B8559499F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698465-4F7E-41CA-B539-FBF01E5AD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25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2D0D6F-FB51-4546-8DAB-7604A8B65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EE85D9-2528-4CD1-8C60-6A44FAFD74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9064D50-1F7B-4785-AD1A-A8E4BF50D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34066E1-D359-41E6-8977-F400D008A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D3BDBD3-F2E7-4EF4-8196-E366EC014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76CA4B5-D917-46B4-9C33-438EF4F0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79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4DDA8F-12BB-4761-B051-5778579FF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CDD5756-76F6-4AD4-A1B0-CD7619291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31F84F5-E1AE-4631-8C77-DB65F0630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03EDF24-0EB1-432C-8704-E4688CF2B0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151C725-98E2-43F5-8F5D-C4E7617B9C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36E379C-4060-45C0-97CF-A76F983E0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060F094-1CC4-402F-B82B-B2F54A4D5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77E4B80-A57C-4F11-86EC-D12EF0801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5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3EEA67-278E-451E-AB75-D1698AE40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18DC616-6919-4858-AD30-75F27AE7C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BA59F28-3CB9-4F28-80A2-DD7D7FCC8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0AD3989-CC3E-4714-9EDD-9A07300E3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79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A5FBBA-EB94-4BB7-AF0B-C27258870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5CA3D08-6F91-4529-A49D-DF256FEAA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D5EE0E-DE9C-412B-A600-1D50173B7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176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CC02-3316-4458-8C04-044EC12965E9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6480-5A52-4229-B523-1968BF29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43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4FC1AB-108A-4451-96DD-AC229714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19E18A-6EA7-4CCC-8109-FFF8E71AD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5EBE1D6-44E3-4A58-A47B-934EFD30B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4913D09-8D04-4C39-BE58-F97A04D8A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D88B9C-A19C-4E4B-8B16-EB8127DED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E18EEE4-98AD-407B-9835-82B64E536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248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B0A750-E4A5-4AB9-9C62-FB99C1C87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F3E6C1D-F100-48D7-B039-07EFF74A05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A51DC97-FAB7-4AFC-B8A8-EBDDD224C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C230234-9DB1-4B8D-9FBA-29169D6D7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080502-A0D8-49BA-9151-ECFA4F13D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9AA8C81-FFCE-4E0F-AA88-DB287D14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299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847E94-9F15-4324-9349-86A2BD58E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A8D1260-FE03-4F44-A45D-5DADF8535E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423C02-F5E7-4439-A83B-FE1C13FB8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440808-526C-4BCF-81A4-304725C26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34D7A0-A9DB-4D28-8453-30A6F1364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364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84729B6-E2FE-43BA-9F20-6F31196298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3BBE85A-3996-4E49-A435-0D5EF0004E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4C747D-1FD3-443F-878C-52D19D130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DE347F-E95B-4B74-962F-88110EE94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109974-4720-4BA8-B4EC-0523C59A2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790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212B73-0EC0-4630-9513-335982F82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A4023A0-14D5-4E4F-A6BB-930F82359F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4AD624-6E55-4A28-A72D-23C1BFBA5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23112D-4643-459E-B32E-5D4C02F0B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015D1C-777C-45C9-8E6E-5770C1EBF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6452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739A1-C94B-4FC2-A6D9-C5E56B97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C54C41-F5F6-4DAA-8561-FEDF74E90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7701A9-CB03-40F0-BCDA-E5AEABA2E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CF55C5-C6D2-4C08-B8D3-98A7815DB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A9E975-A26B-4C38-BB48-91F3A696A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015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C52000-0046-48F0-B1FD-3E29A4260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15A0F26-4FE6-4452-AA6E-F5950C893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9CED69-F330-46AB-99F5-0F082FDD5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DF54C9-CB97-4EB9-B0B0-B8559499F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698465-4F7E-41CA-B539-FBF01E5AD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5808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2D0D6F-FB51-4546-8DAB-7604A8B65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EE85D9-2528-4CD1-8C60-6A44FAFD74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9064D50-1F7B-4785-AD1A-A8E4BF50D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34066E1-D359-41E6-8977-F400D008A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D3BDBD3-F2E7-4EF4-8196-E366EC014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76CA4B5-D917-46B4-9C33-438EF4F0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365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4DDA8F-12BB-4761-B051-5778579FF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CDD5756-76F6-4AD4-A1B0-CD7619291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31F84F5-E1AE-4631-8C77-DB65F0630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03EDF24-0EB1-432C-8704-E4688CF2B0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151C725-98E2-43F5-8F5D-C4E7617B9C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36E379C-4060-45C0-97CF-A76F983E0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060F094-1CC4-402F-B82B-B2F54A4D5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77E4B80-A57C-4F11-86EC-D12EF0801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862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3EEA67-278E-451E-AB75-D1698AE40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18DC616-6919-4858-AD30-75F27AE7C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BA59F28-3CB9-4F28-80A2-DD7D7FCC8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0AD3989-CC3E-4714-9EDD-9A07300E3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94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CC02-3316-4458-8C04-044EC12965E9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6480-5A52-4229-B523-1968BF29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764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A5FBBA-EB94-4BB7-AF0B-C27258870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5CA3D08-6F91-4529-A49D-DF256FEAA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D5EE0E-DE9C-412B-A600-1D50173B7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2926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4FC1AB-108A-4451-96DD-AC229714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19E18A-6EA7-4CCC-8109-FFF8E71AD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5EBE1D6-44E3-4A58-A47B-934EFD30B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4913D09-8D04-4C39-BE58-F97A04D8A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D88B9C-A19C-4E4B-8B16-EB8127DED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E18EEE4-98AD-407B-9835-82B64E536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914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B0A750-E4A5-4AB9-9C62-FB99C1C87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F3E6C1D-F100-48D7-B039-07EFF74A05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A51DC97-FAB7-4AFC-B8A8-EBDDD224C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C230234-9DB1-4B8D-9FBA-29169D6D7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080502-A0D8-49BA-9151-ECFA4F13D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9AA8C81-FFCE-4E0F-AA88-DB287D14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1750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847E94-9F15-4324-9349-86A2BD58E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A8D1260-FE03-4F44-A45D-5DADF8535E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423C02-F5E7-4439-A83B-FE1C13FB8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440808-526C-4BCF-81A4-304725C26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34D7A0-A9DB-4D28-8453-30A6F1364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583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84729B6-E2FE-43BA-9F20-6F31196298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3BBE85A-3996-4E49-A435-0D5EF0004E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4C747D-1FD3-443F-878C-52D19D130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DE347F-E95B-4B74-962F-88110EE94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109974-4720-4BA8-B4EC-0523C59A2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159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CC02-3316-4458-8C04-044EC12965E9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6480-5A52-4229-B523-1968BF29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9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CC02-3316-4458-8C04-044EC12965E9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6480-5A52-4229-B523-1968BF29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1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CC02-3316-4458-8C04-044EC12965E9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6480-5A52-4229-B523-1968BF29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00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CC02-3316-4458-8C04-044EC12965E9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6480-5A52-4229-B523-1968BF29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13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CC02-3316-4458-8C04-044EC12965E9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6480-5A52-4229-B523-1968BF29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0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CC02-3316-4458-8C04-044EC12965E9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6480-5A52-4229-B523-1968BF29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2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DCC02-3316-4458-8C04-044EC12965E9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16480-5A52-4229-B523-1968BF29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1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183E642-8368-493F-993E-B89AF5019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B8CAFB-9FC6-4709-9CA1-BDC3E1D6A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2CBB9C-7106-4D4E-9F0A-27871DFD4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0C3166-E795-4C2C-8EE6-099EF7131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244743-03C2-4574-A70D-01541D67B4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21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183E642-8368-493F-993E-B89AF5019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B8CAFB-9FC6-4709-9CA1-BDC3E1D6A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2CBB9C-7106-4D4E-9F0A-27871DFD4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0C3166-E795-4C2C-8EE6-099EF7131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244743-03C2-4574-A70D-01541D67B4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32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"/>
            <a:ext cx="12192000" cy="68575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10869" y="3428999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808826" y="661667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485704" y="2300676"/>
            <a:ext cx="778188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Vận</a:t>
            </a:r>
            <a:r>
              <a:rPr kumimoji="0" lang="vi-VN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dụng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13046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58"/>
            <a:ext cx="11973975" cy="597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8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4" y="79772"/>
            <a:ext cx="5600141" cy="3829937"/>
          </a:xfrm>
          <a:prstGeom prst="rect">
            <a:avLst/>
          </a:prstGeom>
        </p:spPr>
      </p:pic>
      <p:pic>
        <p:nvPicPr>
          <p:cNvPr id="1028" name="Picture 4" descr="Hà Nội, niềm tin và khát vọng của dân tộc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411" y="79772"/>
            <a:ext cx="5924363" cy="359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91413" y="3786952"/>
            <a:ext cx="327065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Đèo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Pí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Lèng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80592" y="3676650"/>
            <a:ext cx="185805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8624" y="3786952"/>
            <a:ext cx="3986213" cy="26526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76365" y="6439596"/>
            <a:ext cx="202834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84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CEF646-EF93-4CC8-B63F-673BE5B2BFB0}"/>
              </a:ext>
            </a:extLst>
          </p:cNvPr>
          <p:cNvSpPr txBox="1"/>
          <p:nvPr/>
        </p:nvSpPr>
        <p:spPr>
          <a:xfrm>
            <a:off x="3492535" y="536084"/>
            <a:ext cx="407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>
              <a:defRPr/>
            </a:pPr>
            <a:r>
              <a:rPr lang="en-US" sz="4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2DA03E-49DD-41F8-B79F-FB60F57AF135}"/>
              </a:ext>
            </a:extLst>
          </p:cNvPr>
          <p:cNvSpPr txBox="1"/>
          <p:nvPr/>
        </p:nvSpPr>
        <p:spPr>
          <a:xfrm>
            <a:off x="1053150" y="1512364"/>
            <a:ext cx="1065923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685800">
              <a:lnSpc>
                <a:spcPct val="150000"/>
              </a:lnSpc>
              <a:buFontTx/>
              <a:buChar char="-"/>
              <a:defRPr/>
            </a:pP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đường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thẳng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đường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gấp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khúc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đường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thực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tế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342900" indent="-342900" defTabSz="685800">
              <a:lnSpc>
                <a:spcPct val="150000"/>
              </a:lnSpc>
              <a:buFontTx/>
              <a:buChar char="-"/>
              <a:defRPr/>
            </a:pP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</a:t>
            </a:r>
            <a:r>
              <a:rPr lang="en-US" sz="3600" i="1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dài</a:t>
            </a:r>
            <a:r>
              <a:rPr lang="en-US" sz="3600" i="1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3600" i="1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thẳng</a:t>
            </a:r>
            <a:r>
              <a:rPr lang="en-US" sz="3600" i="1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i="1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</a:t>
            </a:r>
            <a:r>
              <a:rPr lang="en-US" sz="3600" i="1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dài</a:t>
            </a:r>
            <a:r>
              <a:rPr lang="en-US" sz="3600" i="1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đường</a:t>
            </a:r>
            <a:r>
              <a:rPr lang="en-US" sz="3600" i="1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gấp</a:t>
            </a:r>
            <a:r>
              <a:rPr lang="en-US" sz="3600" i="1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khúc</a:t>
            </a:r>
            <a:r>
              <a:rPr lang="en-US" sz="3600" i="1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88.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defTabSz="685800">
              <a:lnSpc>
                <a:spcPct val="150000"/>
              </a:lnSpc>
              <a:defRPr/>
            </a:pP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</a:p>
          <a:p>
            <a:pPr defTabSz="685800"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52DDFBF-E958-4A88-8FC3-5D34B2D98E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12" y="4904282"/>
            <a:ext cx="2248525" cy="195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1717184" y="641373"/>
            <a:ext cx="86803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685800">
              <a:lnSpc>
                <a:spcPct val="150000"/>
              </a:lnSpc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E6BC55FD-B619-4CC1-9C18-8BEE3E9D7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981" y="3174267"/>
            <a:ext cx="5396718" cy="322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4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图片 48">
            <a:extLst>
              <a:ext uri="{FF2B5EF4-FFF2-40B4-BE49-F238E27FC236}">
                <a16:creationId xmlns:a16="http://schemas.microsoft.com/office/drawing/2014/main" xmlns="" id="{291B24BF-F49A-484D-B7B9-7C4ED3C172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2" t="15696" r="16462" b="42785"/>
          <a:stretch/>
        </p:blipFill>
        <p:spPr>
          <a:xfrm>
            <a:off x="0" y="2286000"/>
            <a:ext cx="5061597" cy="4003707"/>
          </a:xfrm>
          <a:prstGeom prst="rect">
            <a:avLst/>
          </a:prstGeom>
        </p:spPr>
      </p:pic>
      <p:sp>
        <p:nvSpPr>
          <p:cNvPr id="53" name="íşḷîḓe">
            <a:extLst>
              <a:ext uri="{FF2B5EF4-FFF2-40B4-BE49-F238E27FC236}">
                <a16:creationId xmlns:a16="http://schemas.microsoft.com/office/drawing/2014/main" xmlns="" id="{4968EA2C-5436-43EF-B600-0C877688AF97}"/>
              </a:ext>
            </a:extLst>
          </p:cNvPr>
          <p:cNvSpPr/>
          <p:nvPr/>
        </p:nvSpPr>
        <p:spPr>
          <a:xfrm>
            <a:off x="4356938" y="462604"/>
            <a:ext cx="5181187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800" kern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5400" kern="0" dirty="0">
              <a:ln w="6350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xmlns="" id="{44F71D0C-7F93-4F4C-9E3D-768F31B9922C}"/>
              </a:ext>
            </a:extLst>
          </p:cNvPr>
          <p:cNvCxnSpPr/>
          <p:nvPr/>
        </p:nvCxnSpPr>
        <p:spPr>
          <a:xfrm>
            <a:off x="6217719" y="3965188"/>
            <a:ext cx="5869769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isḻîḓè">
            <a:extLst>
              <a:ext uri="{FF2B5EF4-FFF2-40B4-BE49-F238E27FC236}">
                <a16:creationId xmlns:a16="http://schemas.microsoft.com/office/drawing/2014/main" xmlns="" id="{B65D6A18-A848-4365-8261-A87CDAF5B169}"/>
              </a:ext>
            </a:extLst>
          </p:cNvPr>
          <p:cNvSpPr/>
          <p:nvPr/>
        </p:nvSpPr>
        <p:spPr bwMode="auto">
          <a:xfrm>
            <a:off x="5437990" y="2667372"/>
            <a:ext cx="925732" cy="461347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</a:t>
            </a:r>
            <a:endParaRPr lang="zh-CN" altLang="en-US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5" name="isḻîḓè">
            <a:extLst>
              <a:ext uri="{FF2B5EF4-FFF2-40B4-BE49-F238E27FC236}">
                <a16:creationId xmlns:a16="http://schemas.microsoft.com/office/drawing/2014/main" xmlns="" id="{2D5C3EA8-0EA8-4A1D-AB27-36CB41F4EB17}"/>
              </a:ext>
            </a:extLst>
          </p:cNvPr>
          <p:cNvSpPr/>
          <p:nvPr/>
        </p:nvSpPr>
        <p:spPr bwMode="auto">
          <a:xfrm>
            <a:off x="6549345" y="1857374"/>
            <a:ext cx="5563648" cy="1939565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liên hệ được hình ảnh của đường thẳng, đường cong, đường gấp khúc trong thực tiễn.</a:t>
            </a:r>
          </a:p>
        </p:txBody>
      </p:sp>
      <p:sp>
        <p:nvSpPr>
          <p:cNvPr id="66" name="isḻîḓè">
            <a:extLst>
              <a:ext uri="{FF2B5EF4-FFF2-40B4-BE49-F238E27FC236}">
                <a16:creationId xmlns:a16="http://schemas.microsoft.com/office/drawing/2014/main" xmlns="" id="{1380D21F-97BD-43C0-80EB-5174AA5D5A43}"/>
              </a:ext>
            </a:extLst>
          </p:cNvPr>
          <p:cNvSpPr/>
          <p:nvPr/>
        </p:nvSpPr>
        <p:spPr bwMode="auto">
          <a:xfrm>
            <a:off x="5437990" y="4868333"/>
            <a:ext cx="925732" cy="461347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7" name="isḻîḓè">
            <a:extLst>
              <a:ext uri="{FF2B5EF4-FFF2-40B4-BE49-F238E27FC236}">
                <a16:creationId xmlns:a16="http://schemas.microsoft.com/office/drawing/2014/main" xmlns="" id="{CC18E718-57BD-48E6-81A4-E988EC090412}"/>
              </a:ext>
            </a:extLst>
          </p:cNvPr>
          <p:cNvSpPr/>
          <p:nvPr/>
        </p:nvSpPr>
        <p:spPr bwMode="auto">
          <a:xfrm>
            <a:off x="6549345" y="4215174"/>
            <a:ext cx="5538143" cy="1518876"/>
          </a:xfrm>
          <a:prstGeom prst="roundRect">
            <a:avLst>
              <a:gd name="adj" fmla="val 4637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smtClean="0">
                <a:ln w="0"/>
                <a:solidFill>
                  <a:srgbClr val="0000FF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Phát triển các năng lực toán học.</a:t>
            </a:r>
            <a:endParaRPr lang="zh-CN" altLang="en-US" sz="3200" dirty="0">
              <a:ln w="0"/>
              <a:solidFill>
                <a:srgbClr val="0000FF"/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53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5B0A0A0-05FC-4A28-B176-055B8CED53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342900"/>
            <a:ext cx="12192000" cy="7524750"/>
          </a:xfrm>
          <a:prstGeom prst="rect">
            <a:avLst/>
          </a:prstGeom>
          <a:ln>
            <a:noFill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4806711-DB1A-4A51-8E69-E05CA18BCF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7" t="25408" r="59513" b="54148"/>
          <a:stretch/>
        </p:blipFill>
        <p:spPr>
          <a:xfrm rot="19944981">
            <a:off x="146700" y="769494"/>
            <a:ext cx="1859281" cy="14020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03E5585E-B1CB-472B-ABC5-FBC2303151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4" t="56728" r="26706" b="20663"/>
          <a:stretch/>
        </p:blipFill>
        <p:spPr>
          <a:xfrm>
            <a:off x="8389779" y="4768796"/>
            <a:ext cx="1868993" cy="15505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631F4536-051A-4964-AEC4-F04E742FBF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0" t="50973" r="50166" b="24507"/>
          <a:stretch/>
        </p:blipFill>
        <p:spPr>
          <a:xfrm rot="2598415">
            <a:off x="9978367" y="3077490"/>
            <a:ext cx="2286314" cy="1681645"/>
          </a:xfrm>
          <a:prstGeom prst="rect">
            <a:avLst/>
          </a:prstGeom>
        </p:spPr>
      </p:pic>
      <p:sp>
        <p:nvSpPr>
          <p:cNvPr id="7" name="pawprint_59396">
            <a:extLst>
              <a:ext uri="{FF2B5EF4-FFF2-40B4-BE49-F238E27FC236}">
                <a16:creationId xmlns:a16="http://schemas.microsoft.com/office/drawing/2014/main" xmlns="" id="{B9D4B460-8072-4A41-8296-76A086F2073A}"/>
              </a:ext>
            </a:extLst>
          </p:cNvPr>
          <p:cNvSpPr>
            <a:spLocks noChangeAspect="1"/>
          </p:cNvSpPr>
          <p:nvPr/>
        </p:nvSpPr>
        <p:spPr bwMode="auto">
          <a:xfrm>
            <a:off x="6105481" y="976907"/>
            <a:ext cx="609685" cy="505006"/>
          </a:xfrm>
          <a:custGeom>
            <a:avLst/>
            <a:gdLst>
              <a:gd name="connsiteX0" fmla="*/ 293651 w 596984"/>
              <a:gd name="connsiteY0" fmla="*/ 259200 h 494486"/>
              <a:gd name="connsiteX1" fmla="*/ 469761 w 596984"/>
              <a:gd name="connsiteY1" fmla="*/ 431866 h 494486"/>
              <a:gd name="connsiteX2" fmla="*/ 438872 w 596984"/>
              <a:gd name="connsiteY2" fmla="*/ 489882 h 494486"/>
              <a:gd name="connsiteX3" fmla="*/ 422276 w 596984"/>
              <a:gd name="connsiteY3" fmla="*/ 494486 h 494486"/>
              <a:gd name="connsiteX4" fmla="*/ 371564 w 596984"/>
              <a:gd name="connsiteY4" fmla="*/ 471464 h 494486"/>
              <a:gd name="connsiteX5" fmla="*/ 366492 w 596984"/>
              <a:gd name="connsiteY5" fmla="*/ 467780 h 494486"/>
              <a:gd name="connsiteX6" fmla="*/ 290885 w 596984"/>
              <a:gd name="connsiteY6" fmla="*/ 436010 h 494486"/>
              <a:gd name="connsiteX7" fmla="*/ 224037 w 596984"/>
              <a:gd name="connsiteY7" fmla="*/ 464097 h 494486"/>
              <a:gd name="connsiteX8" fmla="*/ 214817 w 596984"/>
              <a:gd name="connsiteY8" fmla="*/ 470083 h 494486"/>
              <a:gd name="connsiteX9" fmla="*/ 162722 w 596984"/>
              <a:gd name="connsiteY9" fmla="*/ 492644 h 494486"/>
              <a:gd name="connsiteX10" fmla="*/ 144281 w 596984"/>
              <a:gd name="connsiteY10" fmla="*/ 487119 h 494486"/>
              <a:gd name="connsiteX11" fmla="*/ 116159 w 596984"/>
              <a:gd name="connsiteY11" fmla="*/ 431866 h 494486"/>
              <a:gd name="connsiteX12" fmla="*/ 175169 w 596984"/>
              <a:gd name="connsiteY12" fmla="*/ 309849 h 494486"/>
              <a:gd name="connsiteX13" fmla="*/ 293651 w 596984"/>
              <a:gd name="connsiteY13" fmla="*/ 259200 h 494486"/>
              <a:gd name="connsiteX14" fmla="*/ 544462 w 596984"/>
              <a:gd name="connsiteY14" fmla="*/ 175391 h 494486"/>
              <a:gd name="connsiteX15" fmla="*/ 555986 w 596984"/>
              <a:gd name="connsiteY15" fmla="*/ 176772 h 494486"/>
              <a:gd name="connsiteX16" fmla="*/ 593327 w 596984"/>
              <a:gd name="connsiteY16" fmla="*/ 271166 h 494486"/>
              <a:gd name="connsiteX17" fmla="*/ 526483 w 596984"/>
              <a:gd name="connsiteY17" fmla="*/ 337011 h 494486"/>
              <a:gd name="connsiteX18" fmla="*/ 515419 w 596984"/>
              <a:gd name="connsiteY18" fmla="*/ 335630 h 494486"/>
              <a:gd name="connsiteX19" fmla="*/ 478078 w 596984"/>
              <a:gd name="connsiteY19" fmla="*/ 241697 h 494486"/>
              <a:gd name="connsiteX20" fmla="*/ 544462 w 596984"/>
              <a:gd name="connsiteY20" fmla="*/ 175391 h 494486"/>
              <a:gd name="connsiteX21" fmla="*/ 52061 w 596984"/>
              <a:gd name="connsiteY21" fmla="*/ 175391 h 494486"/>
              <a:gd name="connsiteX22" fmla="*/ 118906 w 596984"/>
              <a:gd name="connsiteY22" fmla="*/ 241697 h 494486"/>
              <a:gd name="connsiteX23" fmla="*/ 81565 w 596984"/>
              <a:gd name="connsiteY23" fmla="*/ 335630 h 494486"/>
              <a:gd name="connsiteX24" fmla="*/ 70501 w 596984"/>
              <a:gd name="connsiteY24" fmla="*/ 337011 h 494486"/>
              <a:gd name="connsiteX25" fmla="*/ 3657 w 596984"/>
              <a:gd name="connsiteY25" fmla="*/ 271166 h 494486"/>
              <a:gd name="connsiteX26" fmla="*/ 40998 w 596984"/>
              <a:gd name="connsiteY26" fmla="*/ 176772 h 494486"/>
              <a:gd name="connsiteX27" fmla="*/ 52061 w 596984"/>
              <a:gd name="connsiteY27" fmla="*/ 175391 h 494486"/>
              <a:gd name="connsiteX28" fmla="*/ 405693 w 596984"/>
              <a:gd name="connsiteY28" fmla="*/ 0 h 494486"/>
              <a:gd name="connsiteX29" fmla="*/ 413532 w 596984"/>
              <a:gd name="connsiteY29" fmla="*/ 921 h 494486"/>
              <a:gd name="connsiteX30" fmla="*/ 463336 w 596984"/>
              <a:gd name="connsiteY30" fmla="*/ 38677 h 494486"/>
              <a:gd name="connsiteX31" fmla="*/ 476248 w 596984"/>
              <a:gd name="connsiteY31" fmla="*/ 118334 h 494486"/>
              <a:gd name="connsiteX32" fmla="*/ 384019 w 596984"/>
              <a:gd name="connsiteY32" fmla="*/ 214567 h 494486"/>
              <a:gd name="connsiteX33" fmla="*/ 321303 w 596984"/>
              <a:gd name="connsiteY33" fmla="*/ 97154 h 494486"/>
              <a:gd name="connsiteX34" fmla="*/ 405693 w 596984"/>
              <a:gd name="connsiteY34" fmla="*/ 0 h 494486"/>
              <a:gd name="connsiteX35" fmla="*/ 190879 w 596984"/>
              <a:gd name="connsiteY35" fmla="*/ 0 h 494486"/>
              <a:gd name="connsiteX36" fmla="*/ 275700 w 596984"/>
              <a:gd name="connsiteY36" fmla="*/ 97134 h 494486"/>
              <a:gd name="connsiteX37" fmla="*/ 213006 w 596984"/>
              <a:gd name="connsiteY37" fmla="*/ 214524 h 494486"/>
              <a:gd name="connsiteX38" fmla="*/ 205169 w 596984"/>
              <a:gd name="connsiteY38" fmla="*/ 215445 h 494486"/>
              <a:gd name="connsiteX39" fmla="*/ 120809 w 596984"/>
              <a:gd name="connsiteY39" fmla="*/ 118311 h 494486"/>
              <a:gd name="connsiteX40" fmla="*/ 133716 w 596984"/>
              <a:gd name="connsiteY40" fmla="*/ 38670 h 494486"/>
              <a:gd name="connsiteX41" fmla="*/ 183042 w 596984"/>
              <a:gd name="connsiteY41" fmla="*/ 921 h 494486"/>
              <a:gd name="connsiteX42" fmla="*/ 190879 w 596984"/>
              <a:gd name="connsiteY42" fmla="*/ 0 h 49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6984" h="494486">
                <a:moveTo>
                  <a:pt x="293651" y="259200"/>
                </a:moveTo>
                <a:cubicBezTo>
                  <a:pt x="431957" y="259200"/>
                  <a:pt x="468378" y="397793"/>
                  <a:pt x="469761" y="431866"/>
                </a:cubicBezTo>
                <a:cubicBezTo>
                  <a:pt x="471144" y="464557"/>
                  <a:pt x="458696" y="478831"/>
                  <a:pt x="438872" y="489882"/>
                </a:cubicBezTo>
                <a:cubicBezTo>
                  <a:pt x="433340" y="493105"/>
                  <a:pt x="427808" y="494486"/>
                  <a:pt x="422276" y="494486"/>
                </a:cubicBezTo>
                <a:cubicBezTo>
                  <a:pt x="407062" y="494486"/>
                  <a:pt x="389543" y="483435"/>
                  <a:pt x="371564" y="471464"/>
                </a:cubicBezTo>
                <a:lnTo>
                  <a:pt x="366492" y="467780"/>
                </a:lnTo>
                <a:cubicBezTo>
                  <a:pt x="349896" y="456730"/>
                  <a:pt x="319468" y="436010"/>
                  <a:pt x="290885" y="436010"/>
                </a:cubicBezTo>
                <a:cubicBezTo>
                  <a:pt x="264607" y="436010"/>
                  <a:pt x="240173" y="453046"/>
                  <a:pt x="224037" y="464097"/>
                </a:cubicBezTo>
                <a:cubicBezTo>
                  <a:pt x="220349" y="466399"/>
                  <a:pt x="217583" y="468241"/>
                  <a:pt x="214817" y="470083"/>
                </a:cubicBezTo>
                <a:cubicBezTo>
                  <a:pt x="194993" y="482054"/>
                  <a:pt x="177935" y="492644"/>
                  <a:pt x="162722" y="492644"/>
                </a:cubicBezTo>
                <a:cubicBezTo>
                  <a:pt x="156268" y="492644"/>
                  <a:pt x="149813" y="490803"/>
                  <a:pt x="144281" y="487119"/>
                </a:cubicBezTo>
                <a:cubicBezTo>
                  <a:pt x="127223" y="476068"/>
                  <a:pt x="117542" y="456730"/>
                  <a:pt x="116159" y="431866"/>
                </a:cubicBezTo>
                <a:cubicBezTo>
                  <a:pt x="115698" y="420355"/>
                  <a:pt x="129528" y="357274"/>
                  <a:pt x="175169" y="309849"/>
                </a:cubicBezTo>
                <a:cubicBezTo>
                  <a:pt x="206980" y="276236"/>
                  <a:pt x="247088" y="259200"/>
                  <a:pt x="293651" y="259200"/>
                </a:cubicBezTo>
                <a:close/>
                <a:moveTo>
                  <a:pt x="544462" y="175391"/>
                </a:moveTo>
                <a:cubicBezTo>
                  <a:pt x="548611" y="175391"/>
                  <a:pt x="552299" y="175851"/>
                  <a:pt x="555986" y="176772"/>
                </a:cubicBezTo>
                <a:cubicBezTo>
                  <a:pt x="588256" y="185061"/>
                  <a:pt x="604852" y="226502"/>
                  <a:pt x="593327" y="271166"/>
                </a:cubicBezTo>
                <a:cubicBezTo>
                  <a:pt x="583185" y="309844"/>
                  <a:pt x="555986" y="337011"/>
                  <a:pt x="526483" y="337011"/>
                </a:cubicBezTo>
                <a:cubicBezTo>
                  <a:pt x="522795" y="337011"/>
                  <a:pt x="519107" y="336551"/>
                  <a:pt x="515419" y="335630"/>
                </a:cubicBezTo>
                <a:cubicBezTo>
                  <a:pt x="482688" y="327341"/>
                  <a:pt x="466553" y="285900"/>
                  <a:pt x="478078" y="241697"/>
                </a:cubicBezTo>
                <a:cubicBezTo>
                  <a:pt x="487759" y="202558"/>
                  <a:pt x="515419" y="175391"/>
                  <a:pt x="544462" y="175391"/>
                </a:cubicBezTo>
                <a:close/>
                <a:moveTo>
                  <a:pt x="52061" y="175391"/>
                </a:moveTo>
                <a:cubicBezTo>
                  <a:pt x="81565" y="175391"/>
                  <a:pt x="109225" y="202558"/>
                  <a:pt x="118906" y="241697"/>
                </a:cubicBezTo>
                <a:cubicBezTo>
                  <a:pt x="130431" y="285900"/>
                  <a:pt x="113835" y="327341"/>
                  <a:pt x="81565" y="335630"/>
                </a:cubicBezTo>
                <a:cubicBezTo>
                  <a:pt x="77877" y="336551"/>
                  <a:pt x="74189" y="337011"/>
                  <a:pt x="70501" y="337011"/>
                </a:cubicBezTo>
                <a:cubicBezTo>
                  <a:pt x="40998" y="337011"/>
                  <a:pt x="13799" y="309844"/>
                  <a:pt x="3657" y="271166"/>
                </a:cubicBezTo>
                <a:cubicBezTo>
                  <a:pt x="-7868" y="226502"/>
                  <a:pt x="8728" y="185061"/>
                  <a:pt x="40998" y="176772"/>
                </a:cubicBezTo>
                <a:cubicBezTo>
                  <a:pt x="44685" y="175851"/>
                  <a:pt x="48373" y="175391"/>
                  <a:pt x="52061" y="175391"/>
                </a:cubicBezTo>
                <a:close/>
                <a:moveTo>
                  <a:pt x="405693" y="0"/>
                </a:moveTo>
                <a:cubicBezTo>
                  <a:pt x="408460" y="0"/>
                  <a:pt x="411226" y="460"/>
                  <a:pt x="413532" y="921"/>
                </a:cubicBezTo>
                <a:cubicBezTo>
                  <a:pt x="433822" y="3684"/>
                  <a:pt x="451346" y="17036"/>
                  <a:pt x="463336" y="38677"/>
                </a:cubicBezTo>
                <a:cubicBezTo>
                  <a:pt x="475787" y="61239"/>
                  <a:pt x="480398" y="89326"/>
                  <a:pt x="476248" y="118334"/>
                </a:cubicBezTo>
                <a:cubicBezTo>
                  <a:pt x="468408" y="176350"/>
                  <a:pt x="426905" y="220553"/>
                  <a:pt x="384019" y="214567"/>
                </a:cubicBezTo>
                <a:cubicBezTo>
                  <a:pt x="341133" y="209042"/>
                  <a:pt x="313003" y="156091"/>
                  <a:pt x="321303" y="97154"/>
                </a:cubicBezTo>
                <a:cubicBezTo>
                  <a:pt x="329143" y="42821"/>
                  <a:pt x="366034" y="0"/>
                  <a:pt x="405693" y="0"/>
                </a:cubicBezTo>
                <a:close/>
                <a:moveTo>
                  <a:pt x="190879" y="0"/>
                </a:moveTo>
                <a:cubicBezTo>
                  <a:pt x="230984" y="0"/>
                  <a:pt x="267863" y="42813"/>
                  <a:pt x="275700" y="97134"/>
                </a:cubicBezTo>
                <a:cubicBezTo>
                  <a:pt x="283537" y="156060"/>
                  <a:pt x="255417" y="209000"/>
                  <a:pt x="213006" y="214524"/>
                </a:cubicBezTo>
                <a:cubicBezTo>
                  <a:pt x="210240" y="214985"/>
                  <a:pt x="207935" y="215445"/>
                  <a:pt x="205169" y="215445"/>
                </a:cubicBezTo>
                <a:cubicBezTo>
                  <a:pt x="165524" y="215445"/>
                  <a:pt x="128185" y="172632"/>
                  <a:pt x="120809" y="118311"/>
                </a:cubicBezTo>
                <a:cubicBezTo>
                  <a:pt x="116660" y="89308"/>
                  <a:pt x="121270" y="61227"/>
                  <a:pt x="133716" y="38670"/>
                </a:cubicBezTo>
                <a:cubicBezTo>
                  <a:pt x="145702" y="17033"/>
                  <a:pt x="163219" y="3683"/>
                  <a:pt x="183042" y="921"/>
                </a:cubicBezTo>
                <a:cubicBezTo>
                  <a:pt x="185808" y="460"/>
                  <a:pt x="188574" y="0"/>
                  <a:pt x="19087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pic>
        <p:nvPicPr>
          <p:cNvPr id="2" name="5cd521b77f4f6">
            <a:hlinkClick r:id="" action="ppaction://media"/>
            <a:extLst>
              <a:ext uri="{FF2B5EF4-FFF2-40B4-BE49-F238E27FC236}">
                <a16:creationId xmlns:a16="http://schemas.microsoft.com/office/drawing/2014/main" xmlns="" id="{64F64852-0DF8-4E81-8601-640AADEE88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74957" y="2042199"/>
            <a:ext cx="487363" cy="4873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5416" y="1979320"/>
            <a:ext cx="6787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4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thẳng – Đường cong – Đường gấp khúc (8</a:t>
            </a:r>
            <a:r>
              <a:rPr lang="vi-VN" sz="4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85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6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750241" y="723492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58586" y="61824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485704" y="2300676"/>
            <a:ext cx="778188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8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vi-VN" altLang="zh-CN" sz="8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43047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34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85645" y="1017431"/>
            <a:ext cx="3812147" cy="4121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697792" y="1030310"/>
            <a:ext cx="796344" cy="4121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85644" y="1429555"/>
            <a:ext cx="4608492" cy="39924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2047" y="3818965"/>
            <a:ext cx="11819966" cy="266251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4" grpId="1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z3023296942027_9a494cfccede5dfc9a91ca985c3e91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52860" y="-2752859"/>
            <a:ext cx="6858000" cy="1236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65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39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34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04765" y="3818965"/>
            <a:ext cx="7557248" cy="266251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50224" y="4235824"/>
            <a:ext cx="62125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AB, BC, CD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33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85" y="155482"/>
            <a:ext cx="5074304" cy="31760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93" y="3726796"/>
            <a:ext cx="4086225" cy="2981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01972" y="1249423"/>
            <a:ext cx="6590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EGHIKLM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EG, GH, HI, IK, KL, LM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01972" y="4397572"/>
            <a:ext cx="6590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TUVXY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TU, UV, VX, XY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0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176</Words>
  <Application>Microsoft Office PowerPoint</Application>
  <PresentationFormat>Custom</PresentationFormat>
  <Paragraphs>29</Paragraphs>
  <Slides>14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21</cp:revision>
  <dcterms:created xsi:type="dcterms:W3CDTF">2021-12-10T10:20:18Z</dcterms:created>
  <dcterms:modified xsi:type="dcterms:W3CDTF">2021-12-15T04:15:13Z</dcterms:modified>
</cp:coreProperties>
</file>