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3" r:id="rId3"/>
    <p:sldId id="264" r:id="rId4"/>
    <p:sldId id="270" r:id="rId5"/>
    <p:sldId id="256" r:id="rId6"/>
    <p:sldId id="265" r:id="rId7"/>
    <p:sldId id="266" r:id="rId8"/>
    <p:sldId id="272" r:id="rId9"/>
    <p:sldId id="261" r:id="rId10"/>
    <p:sldId id="259" r:id="rId11"/>
    <p:sldId id="267" r:id="rId12"/>
    <p:sldId id="268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7991C-2640-49F8-9A89-D79173B3A17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6C328-12CE-40AA-AE66-657167D0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7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6C328-12CE-40AA-AE66-657167D038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7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6C328-12CE-40AA-AE66-657167D038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74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6C328-12CE-40AA-AE66-657167D038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7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FFB-79FE-4AAA-9D32-3D2D8DE02A9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F65E-0D27-4B96-BCF4-D6C457159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5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FFB-79FE-4AAA-9D32-3D2D8DE02A9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F65E-0D27-4B96-BCF4-D6C457159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6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FFB-79FE-4AAA-9D32-3D2D8DE02A9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F65E-0D27-4B96-BCF4-D6C457159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1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FFB-79FE-4AAA-9D32-3D2D8DE02A9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F65E-0D27-4B96-BCF4-D6C457159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FFB-79FE-4AAA-9D32-3D2D8DE02A9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F65E-0D27-4B96-BCF4-D6C457159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5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FFB-79FE-4AAA-9D32-3D2D8DE02A9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F65E-0D27-4B96-BCF4-D6C457159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5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FFB-79FE-4AAA-9D32-3D2D8DE02A9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F65E-0D27-4B96-BCF4-D6C457159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8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FFB-79FE-4AAA-9D32-3D2D8DE02A9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F65E-0D27-4B96-BCF4-D6C457159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5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FFB-79FE-4AAA-9D32-3D2D8DE02A9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F65E-0D27-4B96-BCF4-D6C457159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FFB-79FE-4AAA-9D32-3D2D8DE02A9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F65E-0D27-4B96-BCF4-D6C457159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3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FFB-79FE-4AAA-9D32-3D2D8DE02A9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F65E-0D27-4B96-BCF4-D6C457159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2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2EFFB-79FE-4AAA-9D32-3D2D8DE02A9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F65E-0D27-4B96-BCF4-D6C457159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822" y="1143000"/>
            <a:ext cx="77724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35670349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A79774-FF7B-4F7E-9FD6-46564E4D2CDB}"/>
              </a:ext>
            </a:extLst>
          </p:cNvPr>
          <p:cNvSpPr txBox="1"/>
          <p:nvPr/>
        </p:nvSpPr>
        <p:spPr>
          <a:xfrm>
            <a:off x="838200" y="0"/>
            <a:ext cx="8077200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lang="vi-VN" sz="28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Mua </a:t>
            </a:r>
            <a:r>
              <a:rPr lang="vi-VN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hàng ở chợ và mua hàng ở siêu thị khác nhau như thế nào? </a:t>
            </a:r>
            <a:endParaRPr lang="en-US" sz="2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56FF0-8626-4EAC-A40A-902F163F3A6C}"/>
              </a:ext>
            </a:extLst>
          </p:cNvPr>
          <p:cNvSpPr txBox="1"/>
          <p:nvPr/>
        </p:nvSpPr>
        <p:spPr>
          <a:xfrm>
            <a:off x="859183" y="914400"/>
            <a:ext cx="8056217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 </a:t>
            </a:r>
            <a:r>
              <a:rPr lang="vi-VN" sz="28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Theo </a:t>
            </a:r>
            <a:r>
              <a:rPr lang="vi-VN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em, vì sao phải lựa chọn hàng hóa trước khi mua hàng? </a:t>
            </a:r>
            <a:endParaRPr lang="en-US" sz="2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050" name="Picture 2" descr="C:\Users\Minhthangpc.VN\Desktop\z2913951413651_af76813161a1254ddbde45579faf32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080"/>
            <a:ext cx="838200" cy="7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nhthangpc.VN\Desktop\z2994059107597_c7f8c53c688c3d81502b9ac2d4d61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780"/>
            <a:ext cx="9144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7391400" cy="2743200"/>
          </a:xfrm>
          <a:prstGeom prst="rect">
            <a:avLst/>
          </a:prstGeom>
        </p:spPr>
      </p:pic>
      <p:pic>
        <p:nvPicPr>
          <p:cNvPr id="3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-138113"/>
            <a:ext cx="1764383" cy="1589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3E9B00-5381-4766-8714-5D6540C14260}"/>
              </a:ext>
            </a:extLst>
          </p:cNvPr>
          <p:cNvSpPr txBox="1"/>
          <p:nvPr/>
        </p:nvSpPr>
        <p:spPr>
          <a:xfrm>
            <a:off x="1676400" y="10668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05EF706-9574-4118-8E95-EE78F14C26CA}"/>
              </a:ext>
            </a:extLst>
          </p:cNvPr>
          <p:cNvSpPr/>
          <p:nvPr/>
        </p:nvSpPr>
        <p:spPr>
          <a:xfrm>
            <a:off x="76200" y="3020291"/>
            <a:ext cx="9067800" cy="28908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none" strike="noStrike" spc="0" dirty="0">
                <a:solidFill>
                  <a:schemeClr val="tx1"/>
                </a:solidFill>
                <a:effectLst/>
                <a:latin typeface="+mj-lt"/>
                <a:ea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Mua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hàng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ở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siêu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thị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khác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ở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chợ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là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không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phải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trả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giá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hàng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cần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mua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và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phải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trả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tiền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hàng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ở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quầy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thanh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800" u="none" strike="noStrike" spc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toán</a:t>
            </a:r>
            <a:r>
              <a:rPr lang="en-US" sz="2800" u="none" strike="noStrike" spc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7391400" cy="2743200"/>
          </a:xfrm>
          <a:prstGeom prst="rect">
            <a:avLst/>
          </a:prstGeom>
        </p:spPr>
      </p:pic>
      <p:pic>
        <p:nvPicPr>
          <p:cNvPr id="3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-138113"/>
            <a:ext cx="1764383" cy="1589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3E9B00-5381-4766-8714-5D6540C14260}"/>
              </a:ext>
            </a:extLst>
          </p:cNvPr>
          <p:cNvSpPr txBox="1"/>
          <p:nvPr/>
        </p:nvSpPr>
        <p:spPr>
          <a:xfrm>
            <a:off x="1676400" y="10668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05EF706-9574-4118-8E95-EE78F14C26CA}"/>
              </a:ext>
            </a:extLst>
          </p:cNvPr>
          <p:cNvSpPr/>
          <p:nvPr/>
        </p:nvSpPr>
        <p:spPr>
          <a:xfrm>
            <a:off x="76199" y="3276600"/>
            <a:ext cx="9067799" cy="28908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44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70566" y="1436425"/>
            <a:ext cx="1263034" cy="12305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6500" y="1638057"/>
            <a:ext cx="1383300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1600200"/>
            <a:ext cx="5486400" cy="84786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76800"/>
            <a:ext cx="90820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2400" y="533400"/>
            <a:ext cx="436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19082" y="1295400"/>
            <a:ext cx="91439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93674" y="2263652"/>
            <a:ext cx="87407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83" y="1385435"/>
            <a:ext cx="5203417" cy="36191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19" y="4532894"/>
            <a:ext cx="2437094" cy="2241007"/>
          </a:xfrm>
          <a:prstGeom prst="rect">
            <a:avLst/>
          </a:prstGeom>
        </p:spPr>
      </p:pic>
      <p:pic>
        <p:nvPicPr>
          <p:cNvPr id="5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1102698" cy="1022486"/>
          </a:xfrm>
          <a:prstGeom prst="rect">
            <a:avLst/>
          </a:prstGeom>
        </p:spPr>
      </p:pic>
      <p:sp>
        <p:nvSpPr>
          <p:cNvPr id="6" name="文本框 27"/>
          <p:cNvSpPr txBox="1"/>
          <p:nvPr/>
        </p:nvSpPr>
        <p:spPr>
          <a:xfrm>
            <a:off x="2721067" y="3039070"/>
            <a:ext cx="3320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 err="1" smtClean="0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Khám</a:t>
            </a:r>
            <a:r>
              <a:rPr lang="en-US" altLang="zh-CN" sz="5400" b="1" dirty="0" smtClean="0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phá</a:t>
            </a:r>
            <a:endParaRPr lang="en-US" altLang="zh-CN" sz="5400" b="1" dirty="0">
              <a:solidFill>
                <a:srgbClr val="C9180E"/>
              </a:solidFill>
              <a:latin typeface="Times New Roman" pitchFamily="18" charset="0"/>
              <a:ea typeface="汉仪小麦体简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52600"/>
            <a:ext cx="3279407" cy="451783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5690031" y="1450420"/>
            <a:ext cx="463503" cy="619473"/>
            <a:chOff x="-2033679" y="889419"/>
            <a:chExt cx="463503" cy="619473"/>
          </a:xfrm>
        </p:grpSpPr>
        <p:pic>
          <p:nvPicPr>
            <p:cNvPr id="9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21"/>
          <p:cNvGrpSpPr/>
          <p:nvPr/>
        </p:nvGrpSpPr>
        <p:grpSpPr>
          <a:xfrm>
            <a:off x="2057400" y="4142597"/>
            <a:ext cx="463503" cy="619473"/>
            <a:chOff x="-2033679" y="889419"/>
            <a:chExt cx="463503" cy="619473"/>
          </a:xfrm>
        </p:grpSpPr>
        <p:pic>
          <p:nvPicPr>
            <p:cNvPr id="12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54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7D527F-6C26-419E-9F13-17FD9518A693}"/>
              </a:ext>
            </a:extLst>
          </p:cNvPr>
          <p:cNvSpPr txBox="1"/>
          <p:nvPr/>
        </p:nvSpPr>
        <p:spPr>
          <a:xfrm>
            <a:off x="816058" y="123824"/>
            <a:ext cx="802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DF5CC82E-2758-4E57-8461-CBDCE9F69E57}"/>
              </a:ext>
            </a:extLst>
          </p:cNvPr>
          <p:cNvSpPr/>
          <p:nvPr/>
        </p:nvSpPr>
        <p:spPr>
          <a:xfrm>
            <a:off x="239388" y="199011"/>
            <a:ext cx="628731" cy="539178"/>
          </a:xfrm>
          <a:prstGeom prst="flowChartConnec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8" t="6690" r="2183" b="-1469"/>
          <a:stretch/>
        </p:blipFill>
        <p:spPr>
          <a:xfrm>
            <a:off x="496042" y="767778"/>
            <a:ext cx="744155" cy="646331"/>
          </a:xfrm>
          <a:prstGeom prst="flowChartConnector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06DB85-AF51-4BDC-AEBA-61307733F554}"/>
              </a:ext>
            </a:extLst>
          </p:cNvPr>
          <p:cNvSpPr txBox="1"/>
          <p:nvPr/>
        </p:nvSpPr>
        <p:spPr>
          <a:xfrm>
            <a:off x="1371601" y="743149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2514600"/>
            <a:ext cx="2021414" cy="1066800"/>
          </a:xfrm>
          <a:prstGeom prst="roundRect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01861" y="2207808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48400" y="2516592"/>
            <a:ext cx="2459182" cy="1066800"/>
          </a:xfrm>
          <a:prstGeom prst="roundRect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15428" y="22098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95600" y="4800600"/>
            <a:ext cx="2819400" cy="1066800"/>
          </a:xfrm>
          <a:prstGeom prst="roundRect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68741" y="4493808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1000" y="4800600"/>
            <a:ext cx="2021414" cy="106680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25007" y="4493808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2514600"/>
            <a:ext cx="2895600" cy="10668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44941" y="2207808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324600" y="4726392"/>
            <a:ext cx="2382982" cy="1066800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43912" y="4419600"/>
            <a:ext cx="628809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688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06DB85-AF51-4BDC-AEBA-61307733F554}"/>
              </a:ext>
            </a:extLst>
          </p:cNvPr>
          <p:cNvSpPr txBox="1"/>
          <p:nvPr/>
        </p:nvSpPr>
        <p:spPr>
          <a:xfrm>
            <a:off x="685800" y="43023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85844" y="4329584"/>
            <a:ext cx="3372355" cy="1066800"/>
          </a:xfrm>
          <a:prstGeom prst="roundRect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324600" y="39624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0142" y="2059392"/>
            <a:ext cx="3552258" cy="1066800"/>
          </a:xfrm>
          <a:prstGeom prst="roundRect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quầy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05000" y="1600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0142" y="4303308"/>
            <a:ext cx="3704658" cy="10668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05000" y="3886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77962" y="1981200"/>
            <a:ext cx="3380238" cy="10668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57791" y="1600200"/>
            <a:ext cx="628809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1068" y="3289736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45621" y="323587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00200" y="5466015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96581" y="5535646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48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06DB85-AF51-4BDC-AEBA-61307733F554}"/>
              </a:ext>
            </a:extLst>
          </p:cNvPr>
          <p:cNvSpPr txBox="1"/>
          <p:nvPr/>
        </p:nvSpPr>
        <p:spPr>
          <a:xfrm>
            <a:off x="304800" y="304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0142" y="2059392"/>
            <a:ext cx="3552258" cy="1066800"/>
          </a:xfrm>
          <a:prstGeom prst="roundRect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quầy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05000" y="1600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77962" y="1981200"/>
            <a:ext cx="3380238" cy="10668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57791" y="1600200"/>
            <a:ext cx="628809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1068" y="3289736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45621" y="323587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00200" y="5466015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96581" y="5535646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48200" y="4192992"/>
            <a:ext cx="3657600" cy="1066800"/>
          </a:xfrm>
          <a:prstGeom prst="roundRect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72200" y="38100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0142" y="4192992"/>
            <a:ext cx="3399858" cy="10668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quầy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828800" y="38100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034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83" y="1385435"/>
            <a:ext cx="5203417" cy="36191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19" y="4532894"/>
            <a:ext cx="2437094" cy="2241007"/>
          </a:xfrm>
          <a:prstGeom prst="rect">
            <a:avLst/>
          </a:prstGeom>
        </p:spPr>
      </p:pic>
      <p:pic>
        <p:nvPicPr>
          <p:cNvPr id="5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1102698" cy="1022486"/>
          </a:xfrm>
          <a:prstGeom prst="rect">
            <a:avLst/>
          </a:prstGeom>
        </p:spPr>
      </p:pic>
      <p:sp>
        <p:nvSpPr>
          <p:cNvPr id="6" name="文本框 27"/>
          <p:cNvSpPr txBox="1"/>
          <p:nvPr/>
        </p:nvSpPr>
        <p:spPr>
          <a:xfrm>
            <a:off x="2836484" y="3039070"/>
            <a:ext cx="3089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 err="1" smtClean="0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Vận</a:t>
            </a:r>
            <a:r>
              <a:rPr lang="en-US" altLang="zh-CN" sz="5400" b="1" dirty="0" smtClean="0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dụng</a:t>
            </a:r>
            <a:endParaRPr lang="en-US" altLang="zh-CN" sz="5400" b="1" dirty="0">
              <a:solidFill>
                <a:srgbClr val="C9180E"/>
              </a:solidFill>
              <a:latin typeface="Times New Roman" pitchFamily="18" charset="0"/>
              <a:ea typeface="汉仪小麦体简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52600"/>
            <a:ext cx="3279407" cy="451783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5690031" y="1450420"/>
            <a:ext cx="463503" cy="619473"/>
            <a:chOff x="-2033679" y="889419"/>
            <a:chExt cx="463503" cy="619473"/>
          </a:xfrm>
        </p:grpSpPr>
        <p:pic>
          <p:nvPicPr>
            <p:cNvPr id="9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21"/>
          <p:cNvGrpSpPr/>
          <p:nvPr/>
        </p:nvGrpSpPr>
        <p:grpSpPr>
          <a:xfrm>
            <a:off x="2057400" y="4142597"/>
            <a:ext cx="463503" cy="619473"/>
            <a:chOff x="-2033679" y="889419"/>
            <a:chExt cx="463503" cy="619473"/>
          </a:xfrm>
        </p:grpSpPr>
        <p:pic>
          <p:nvPicPr>
            <p:cNvPr id="12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10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">
            <a:extLst>
              <a:ext uri="{FF2B5EF4-FFF2-40B4-BE49-F238E27FC236}">
                <a16:creationId xmlns:a16="http://schemas.microsoft.com/office/drawing/2014/main" id="{C15959B0-5AEA-4744-A086-EE81A416B458}"/>
              </a:ext>
            </a:extLst>
          </p:cNvPr>
          <p:cNvSpPr txBox="1"/>
          <p:nvPr/>
        </p:nvSpPr>
        <p:spPr>
          <a:xfrm>
            <a:off x="912731" y="56754"/>
            <a:ext cx="7469269" cy="650017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sánh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hàng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ở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̣.</a:t>
            </a:r>
            <a:endParaRPr lang="en-US" sz="32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6C3173-F86E-4DBB-910C-81531BF91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762" y="706771"/>
            <a:ext cx="4506238" cy="5313028"/>
          </a:xfrm>
          <a:prstGeom prst="rect">
            <a:avLst/>
          </a:prstGeom>
        </p:spPr>
      </p:pic>
      <p:pic>
        <p:nvPicPr>
          <p:cNvPr id="4" name="Picture 4" descr="Mở rộng hệ thống chợ nông sản an toàn - Hànộimới">
            <a:extLst>
              <a:ext uri="{FF2B5EF4-FFF2-40B4-BE49-F238E27FC236}">
                <a16:creationId xmlns:a16="http://schemas.microsoft.com/office/drawing/2014/main" id="{1BF6AD40-66D2-47B4-94F8-9733461B3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770"/>
            <a:ext cx="4637762" cy="53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53814" y="6145916"/>
            <a:ext cx="1647457" cy="712084"/>
          </a:xfrm>
          <a:prstGeom prst="rect">
            <a:avLst/>
          </a:prstGeom>
          <a:solidFill>
            <a:srgbClr val="FF9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1722" y="6088100"/>
            <a:ext cx="3294914" cy="712084"/>
          </a:xfrm>
          <a:prstGeom prst="rect">
            <a:avLst/>
          </a:prstGeom>
          <a:solidFill>
            <a:srgbClr val="FF9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411</Words>
  <Application>Microsoft Office PowerPoint</Application>
  <PresentationFormat>On-screen Show (4:3)</PresentationFormat>
  <Paragraphs>65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UTM Avo</vt:lpstr>
      <vt:lpstr>汉仪小麦体简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37</cp:revision>
  <dcterms:created xsi:type="dcterms:W3CDTF">2021-12-05T03:57:36Z</dcterms:created>
  <dcterms:modified xsi:type="dcterms:W3CDTF">2021-12-12T14:39:06Z</dcterms:modified>
</cp:coreProperties>
</file>