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7"/>
  </p:notesMasterIdLst>
  <p:sldIdLst>
    <p:sldId id="344" r:id="rId4"/>
    <p:sldId id="345" r:id="rId5"/>
    <p:sldId id="346" r:id="rId6"/>
    <p:sldId id="339" r:id="rId7"/>
    <p:sldId id="338" r:id="rId8"/>
    <p:sldId id="342" r:id="rId9"/>
    <p:sldId id="347" r:id="rId10"/>
    <p:sldId id="334" r:id="rId11"/>
    <p:sldId id="340" r:id="rId12"/>
    <p:sldId id="341" r:id="rId13"/>
    <p:sldId id="336" r:id="rId14"/>
    <p:sldId id="337" r:id="rId15"/>
    <p:sldId id="34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76" d="100"/>
          <a:sy n="76" d="100"/>
        </p:scale>
        <p:origin x="-504"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9B7EB-016E-447C-845F-506CB49195D3}" type="datetimeFigureOut">
              <a:rPr lang="en-US" smtClean="0"/>
              <a:t>15/12/2021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7B72A5-0827-4266-BBBF-2A2BDA53A701}" type="slidenum">
              <a:rPr lang="en-US" smtClean="0"/>
              <a:t>‹#›</a:t>
            </a:fld>
            <a:endParaRPr lang="en-US"/>
          </a:p>
        </p:txBody>
      </p:sp>
    </p:spTree>
    <p:extLst>
      <p:ext uri="{BB962C8B-B14F-4D97-AF65-F5344CB8AC3E}">
        <p14:creationId xmlns:p14="http://schemas.microsoft.com/office/powerpoint/2010/main" val="948382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BE8AA-52C3-4508-A74C-9B5F5222967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type="dt" idx="1"/>
          </p:nvPr>
        </p:nvSpPr>
        <p:spPr/>
        <p:txBody>
          <a:bodyPr/>
          <a:lstStyle/>
          <a:p>
            <a:pPr>
              <a:defRPr/>
            </a:pPr>
            <a:r>
              <a:rPr lang="zh-CN" altLang="en-US">
                <a:solidFill>
                  <a:prstClr val="black"/>
                </a:solidFill>
                <a:ea typeface="宋体"/>
              </a:rPr>
              <a:t>2016/4/15 Friday</a:t>
            </a:r>
          </a:p>
        </p:txBody>
      </p:sp>
      <p:sp>
        <p:nvSpPr>
          <p:cNvPr id="9" name="Rectangle 7"/>
          <p:cNvSpPr>
            <a:spLocks noGrp="1"/>
          </p:cNvSpPr>
          <p:nvPr>
            <p:ph type="sldNum" sz="quarter" idx="5"/>
          </p:nvPr>
        </p:nvSpPr>
        <p:spPr/>
        <p:txBody>
          <a:bodyPr/>
          <a:lstStyle/>
          <a:p>
            <a:pPr>
              <a:defRPr/>
            </a:pPr>
            <a:r>
              <a:rPr lang="zh-CN" altLang="en-US">
                <a:solidFill>
                  <a:prstClr val="black"/>
                </a:solidFill>
                <a:ea typeface="宋体"/>
              </a:rPr>
              <a:t>‹#›</a:t>
            </a:r>
          </a:p>
        </p:txBody>
      </p:sp>
      <p:sp>
        <p:nvSpPr>
          <p:cNvPr id="4" name="Rectangle 2"/>
          <p:cNvSpPr>
            <a:spLocks noGrp="1" noRot="1" noChangeAspect="1" noTextEdit="1"/>
          </p:cNvSpPr>
          <p:nvPr>
            <p:ph type="sldImg"/>
          </p:nvPr>
        </p:nvSpPr>
        <p:spPr>
          <a:xfrm>
            <a:off x="685800" y="1143000"/>
            <a:ext cx="5486400" cy="3086100"/>
          </a:xfrm>
          <a:ln/>
        </p:spPr>
      </p:sp>
      <p:sp>
        <p:nvSpPr>
          <p:cNvPr id="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a:p>
        </p:txBody>
      </p:sp>
      <p:sp>
        <p:nvSpPr>
          <p:cNvPr id="37891" name="Text Box 4"/>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defRPr/>
            </a:pPr>
            <a:r>
              <a:rPr lang="en-US" altLang="zh-CN" sz="1200">
                <a:solidFill>
                  <a:prstClr val="black"/>
                </a:solidFill>
                <a:ea typeface="宋体"/>
              </a:rPr>
              <a:t>12</a:t>
            </a:r>
          </a:p>
        </p:txBody>
      </p:sp>
    </p:spTree>
    <p:extLst>
      <p:ext uri="{BB962C8B-B14F-4D97-AF65-F5344CB8AC3E}">
        <p14:creationId xmlns:p14="http://schemas.microsoft.com/office/powerpoint/2010/main" val="3423121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type="dt" idx="1"/>
          </p:nvPr>
        </p:nvSpPr>
        <p:spPr/>
        <p:txBody>
          <a:bodyPr/>
          <a:lstStyle/>
          <a:p>
            <a:pPr>
              <a:defRPr/>
            </a:pPr>
            <a:r>
              <a:rPr lang="zh-CN" altLang="en-US">
                <a:solidFill>
                  <a:prstClr val="black"/>
                </a:solidFill>
                <a:ea typeface="宋体"/>
              </a:rPr>
              <a:t>2016/4/15 Friday</a:t>
            </a:r>
          </a:p>
        </p:txBody>
      </p:sp>
      <p:sp>
        <p:nvSpPr>
          <p:cNvPr id="9" name="Rectangle 7"/>
          <p:cNvSpPr>
            <a:spLocks noGrp="1"/>
          </p:cNvSpPr>
          <p:nvPr>
            <p:ph type="sldNum" sz="quarter" idx="5"/>
          </p:nvPr>
        </p:nvSpPr>
        <p:spPr/>
        <p:txBody>
          <a:bodyPr/>
          <a:lstStyle/>
          <a:p>
            <a:pPr>
              <a:defRPr/>
            </a:pPr>
            <a:r>
              <a:rPr lang="zh-CN" altLang="en-US">
                <a:solidFill>
                  <a:prstClr val="black"/>
                </a:solidFill>
                <a:ea typeface="宋体"/>
              </a:rPr>
              <a:t>‹#›</a:t>
            </a:r>
          </a:p>
        </p:txBody>
      </p:sp>
      <p:sp>
        <p:nvSpPr>
          <p:cNvPr id="4" name="Rectangle 2"/>
          <p:cNvSpPr>
            <a:spLocks noGrp="1" noRot="1" noChangeAspect="1" noTextEdit="1"/>
          </p:cNvSpPr>
          <p:nvPr>
            <p:ph type="sldImg"/>
          </p:nvPr>
        </p:nvSpPr>
        <p:spPr>
          <a:xfrm>
            <a:off x="685800" y="1143000"/>
            <a:ext cx="5486400" cy="3086100"/>
          </a:xfrm>
          <a:ln/>
        </p:spPr>
      </p:sp>
      <p:sp>
        <p:nvSpPr>
          <p:cNvPr id="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a:p>
        </p:txBody>
      </p:sp>
      <p:sp>
        <p:nvSpPr>
          <p:cNvPr id="37891" name="Text Box 4"/>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defRPr/>
            </a:pPr>
            <a:r>
              <a:rPr lang="en-US" altLang="zh-CN" sz="1200">
                <a:solidFill>
                  <a:prstClr val="black"/>
                </a:solidFill>
                <a:ea typeface="宋体"/>
              </a:rPr>
              <a:t>12</a:t>
            </a:r>
          </a:p>
        </p:txBody>
      </p:sp>
    </p:spTree>
    <p:extLst>
      <p:ext uri="{BB962C8B-B14F-4D97-AF65-F5344CB8AC3E}">
        <p14:creationId xmlns:p14="http://schemas.microsoft.com/office/powerpoint/2010/main" val="342312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type="dt" idx="1"/>
          </p:nvPr>
        </p:nvSpPr>
        <p:spPr/>
        <p:txBody>
          <a:bodyPr/>
          <a:lstStyle/>
          <a:p>
            <a:pPr>
              <a:defRPr/>
            </a:pPr>
            <a:r>
              <a:rPr lang="zh-CN" altLang="en-US">
                <a:solidFill>
                  <a:prstClr val="black"/>
                </a:solidFill>
                <a:ea typeface="宋体"/>
              </a:rPr>
              <a:t>2016/4/15 Friday</a:t>
            </a:r>
          </a:p>
        </p:txBody>
      </p:sp>
      <p:sp>
        <p:nvSpPr>
          <p:cNvPr id="9" name="Rectangle 7"/>
          <p:cNvSpPr>
            <a:spLocks noGrp="1"/>
          </p:cNvSpPr>
          <p:nvPr>
            <p:ph type="sldNum" sz="quarter" idx="5"/>
          </p:nvPr>
        </p:nvSpPr>
        <p:spPr/>
        <p:txBody>
          <a:bodyPr/>
          <a:lstStyle/>
          <a:p>
            <a:pPr>
              <a:defRPr/>
            </a:pPr>
            <a:r>
              <a:rPr lang="zh-CN" altLang="en-US">
                <a:solidFill>
                  <a:prstClr val="black"/>
                </a:solidFill>
                <a:ea typeface="宋体"/>
              </a:rPr>
              <a:t>‹#›</a:t>
            </a:r>
          </a:p>
        </p:txBody>
      </p:sp>
      <p:sp>
        <p:nvSpPr>
          <p:cNvPr id="4" name="Rectangle 2"/>
          <p:cNvSpPr>
            <a:spLocks noGrp="1" noRot="1" noChangeAspect="1" noTextEdit="1"/>
          </p:cNvSpPr>
          <p:nvPr>
            <p:ph type="sldImg"/>
          </p:nvPr>
        </p:nvSpPr>
        <p:spPr>
          <a:xfrm>
            <a:off x="685800" y="1143000"/>
            <a:ext cx="5486400" cy="3086100"/>
          </a:xfrm>
          <a:ln/>
        </p:spPr>
      </p:sp>
      <p:sp>
        <p:nvSpPr>
          <p:cNvPr id="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a:p>
        </p:txBody>
      </p:sp>
      <p:sp>
        <p:nvSpPr>
          <p:cNvPr id="37891" name="Text Box 4"/>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defRPr/>
            </a:pPr>
            <a:r>
              <a:rPr lang="en-US" altLang="zh-CN" sz="1200">
                <a:solidFill>
                  <a:prstClr val="black"/>
                </a:solidFill>
                <a:ea typeface="宋体"/>
              </a:rPr>
              <a:t>12</a:t>
            </a:r>
          </a:p>
        </p:txBody>
      </p:sp>
    </p:spTree>
    <p:extLst>
      <p:ext uri="{BB962C8B-B14F-4D97-AF65-F5344CB8AC3E}">
        <p14:creationId xmlns:p14="http://schemas.microsoft.com/office/powerpoint/2010/main" val="3423121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BE8AA-52C3-4508-A74C-9B5F5222967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2574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8F2A3-D581-48CC-BEE3-0982EB8DB330}" type="datetimeFigureOut">
              <a:rPr lang="en-US" smtClean="0"/>
              <a:t>15/12/2021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38918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99290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283773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B2C00-B77A-4A61-8A62-0575F5CED5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3493FE7-961D-4A99-8ACE-1B4C87732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3582681-0908-406E-A77C-48718DB5B787}"/>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7C3F1F-0093-414F-AFCE-AFF34E93243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CB04B9E-AD4B-4DB4-9D69-0A660BDF510C}"/>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4331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07446-BAA9-490A-9C2A-0B6731B903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A5345B-1521-49FF-8AF0-BBD8BC6ED1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BC4F71-6036-4848-8A08-A47F4ADB6024}"/>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3966F6F-A17A-4C69-B4F9-764BF1D4EE3D}"/>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6539D47-63D1-42FF-A3D3-140FEC9E51F8}"/>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294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748919-6C20-40A7-BEB4-13056985284D}"/>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122AA8E-FD3E-47F2-A9D5-636B1D29A3FF}"/>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CD320DD-1E96-4012-A2BD-02F1018DC092}"/>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492E7F9-3B7A-421D-B5FE-5B9A73B50C6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F0C1433-8E3C-4DEF-915F-303E42A712A3}"/>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7164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A3C33D-ABC0-4D45-A30C-BACA56A5A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D2AE991-9416-4964-AB4A-DC4FBFE9A1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D0111C1-C283-4AE1-9E1A-74D8242385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CACDB27-436C-49CD-BD3D-BB1A0B562134}"/>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F3C614B-D755-40E8-B372-5D871E9FA2C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87831D3-9474-4186-A461-42C4380D8334}"/>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6830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002E6B-0EC5-4049-825E-4A20B89FBB07}"/>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FE481AE-B973-4BD2-AB74-621DFBDD3D4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4B27D65-2215-421E-B6E0-F8AAF58FEF8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18D5DA0-F281-40B5-8349-29D446531874}"/>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A8FA55F-A9E7-4B63-99DE-BFD792986405}"/>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DACAD5A-CA8A-46B8-87D5-795F42ED46A9}"/>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2159F8A9-C4C4-4459-80FB-C16CF5FB74EF}"/>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068E9FA4-BCF3-4813-B704-B06AE5D284D2}"/>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3203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A0E56A-4DA0-46D6-B3F8-44E34B7E46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2DF9BFE-5D99-40FA-BFE2-54950FC88316}"/>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57E1C3B-966A-445D-817D-BEF57530D1E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0CA8BDBE-3465-48B2-B9D3-D9612F254F57}"/>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5129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FC8B66E-134D-4637-BC31-474478DD2A21}"/>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8C791097-5BB5-4F6F-9516-354E4E73BAC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C30E1C7-3D76-4884-8BA3-5721395C3C5B}"/>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39721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7BB7A6-FA57-453C-BE9D-DD39E3F6EB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7E1DD08-7F24-494F-8477-70115CAF3D16}"/>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ADED2DC-CE15-45D0-AD49-5AAB87C74C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4A3D7F0-13B7-4663-B2E5-BEBDACB5A2D0}"/>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1E8B244-FA51-498D-B045-15FE8DCBE711}"/>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C3E17E1-BB3D-4115-A8EB-ACCACDD5A32D}"/>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314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184705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58C60D-FD0D-452C-8F4C-456ED3BD24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634D05F-951A-4BE9-85E6-24030AEB863E}"/>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C92D22B-08DB-4D80-8F88-CD683EF68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410540-E216-4933-AB48-79247C5B2240}"/>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5D61017-D823-487E-B0F1-0E5A5E175A4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EB57D7F-122F-4E03-9788-B696855A0530}"/>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5721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4C4E3C-79E0-4C3E-BECF-02A963D6E8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EAEAB3A-A75F-4E7C-978C-7272DFD012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F4CAC0-ABE0-4890-8CE5-ED7A50C84B2A}"/>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917F1FD-CAA0-461A-B9A2-869A7F1AA487}"/>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A48D4F2-80FD-4DA3-B627-6BB4AC96A5B9}"/>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9913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15E05FF-8574-4C8A-9896-5ED75ED35CD2}"/>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D14B78E-AD1E-4F0E-A4D8-42CE96CC2DBB}"/>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67291B-C6A6-469E-8982-93A8D5FA1AAD}"/>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87147DD-43D8-4207-ACBB-DD9F75234826}"/>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1EB697F-EC4C-4E3A-8E74-A0749238C935}"/>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2153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B2C00-B77A-4A61-8A62-0575F5CED5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3493FE7-961D-4A99-8ACE-1B4C87732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3582681-0908-406E-A77C-48718DB5B787}"/>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7C3F1F-0093-414F-AFCE-AFF34E93243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CB04B9E-AD4B-4DB4-9D69-0A660BDF510C}"/>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3746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07446-BAA9-490A-9C2A-0B6731B903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A5345B-1521-49FF-8AF0-BBD8BC6ED1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BC4F71-6036-4848-8A08-A47F4ADB6024}"/>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3966F6F-A17A-4C69-B4F9-764BF1D4EE3D}"/>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6539D47-63D1-42FF-A3D3-140FEC9E51F8}"/>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6609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748919-6C20-40A7-BEB4-13056985284D}"/>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122AA8E-FD3E-47F2-A9D5-636B1D29A3FF}"/>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CD320DD-1E96-4012-A2BD-02F1018DC092}"/>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492E7F9-3B7A-421D-B5FE-5B9A73B50C6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F0C1433-8E3C-4DEF-915F-303E42A712A3}"/>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3975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A3C33D-ABC0-4D45-A30C-BACA56A5A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D2AE991-9416-4964-AB4A-DC4FBFE9A1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D0111C1-C283-4AE1-9E1A-74D8242385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CACDB27-436C-49CD-BD3D-BB1A0B562134}"/>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F3C614B-D755-40E8-B372-5D871E9FA2C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87831D3-9474-4186-A461-42C4380D8334}"/>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8710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002E6B-0EC5-4049-825E-4A20B89FBB07}"/>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FE481AE-B973-4BD2-AB74-621DFBDD3D4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4B27D65-2215-421E-B6E0-F8AAF58FEF8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18D5DA0-F281-40B5-8349-29D446531874}"/>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A8FA55F-A9E7-4B63-99DE-BFD792986405}"/>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DACAD5A-CA8A-46B8-87D5-795F42ED46A9}"/>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2159F8A9-C4C4-4459-80FB-C16CF5FB74EF}"/>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068E9FA4-BCF3-4813-B704-B06AE5D284D2}"/>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082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A0E56A-4DA0-46D6-B3F8-44E34B7E46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2DF9BFE-5D99-40FA-BFE2-54950FC88316}"/>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57E1C3B-966A-445D-817D-BEF57530D1E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0CA8BDBE-3465-48B2-B9D3-D9612F254F57}"/>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162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FC8B66E-134D-4637-BC31-474478DD2A21}"/>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8C791097-5BB5-4F6F-9516-354E4E73BAC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C30E1C7-3D76-4884-8BA3-5721395C3C5B}"/>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75010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8F2A3-D581-48CC-BEE3-0982EB8DB330}" type="datetimeFigureOut">
              <a:rPr lang="en-US" smtClean="0"/>
              <a:t>15/12/2021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738261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7BB7A6-FA57-453C-BE9D-DD39E3F6EB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7E1DD08-7F24-494F-8477-70115CAF3D16}"/>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ADED2DC-CE15-45D0-AD49-5AAB87C74C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4A3D7F0-13B7-4663-B2E5-BEBDACB5A2D0}"/>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1E8B244-FA51-498D-B045-15FE8DCBE711}"/>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C3E17E1-BB3D-4115-A8EB-ACCACDD5A32D}"/>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6853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58C60D-FD0D-452C-8F4C-456ED3BD24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634D05F-951A-4BE9-85E6-24030AEB863E}"/>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C92D22B-08DB-4D80-8F88-CD683EF68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410540-E216-4933-AB48-79247C5B2240}"/>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5D61017-D823-487E-B0F1-0E5A5E175A4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EB57D7F-122F-4E03-9788-B696855A0530}"/>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5366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4C4E3C-79E0-4C3E-BECF-02A963D6E8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EAEAB3A-A75F-4E7C-978C-7272DFD012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F4CAC0-ABE0-4890-8CE5-ED7A50C84B2A}"/>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917F1FD-CAA0-461A-B9A2-869A7F1AA487}"/>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A48D4F2-80FD-4DA3-B627-6BB4AC96A5B9}"/>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3492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15E05FF-8574-4C8A-9896-5ED75ED35CD2}"/>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D14B78E-AD1E-4F0E-A4D8-42CE96CC2DBB}"/>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67291B-C6A6-469E-8982-93A8D5FA1AAD}"/>
              </a:ext>
            </a:extLst>
          </p:cNvPr>
          <p:cNvSpPr>
            <a:spLocks noGrp="1"/>
          </p:cNvSpPr>
          <p:nvPr>
            <p:ph type="dt" sz="half" idx="10"/>
          </p:nvPr>
        </p:nvSpPr>
        <p:spPr/>
        <p:txBody>
          <a:body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87147DD-43D8-4207-ACBB-DD9F75234826}"/>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1EB697F-EC4C-4E3A-8E74-A0749238C935}"/>
              </a:ext>
            </a:extLst>
          </p:cNvPr>
          <p:cNvSpPr>
            <a:spLocks noGrp="1"/>
          </p:cNvSpPr>
          <p:nvPr>
            <p:ph type="sldNum" sz="quarter" idx="12"/>
          </p:nvPr>
        </p:nvSpPr>
        <p:spPr/>
        <p:txBody>
          <a:body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955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8F2A3-D581-48CC-BEE3-0982EB8DB330}" type="datetimeFigureOut">
              <a:rPr lang="en-US" smtClean="0"/>
              <a:t>15/12/2021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62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8F2A3-D581-48CC-BEE3-0982EB8DB330}" type="datetimeFigureOut">
              <a:rPr lang="en-US" smtClean="0"/>
              <a:t>15/12/2021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70530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2A3-D581-48CC-BEE3-0982EB8DB330}" type="datetimeFigureOut">
              <a:rPr lang="en-US" smtClean="0"/>
              <a:t>15/12/2021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53902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F2A3-D581-48CC-BEE3-0982EB8DB330}" type="datetimeFigureOut">
              <a:rPr lang="en-US" smtClean="0"/>
              <a:t>15/12/2021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91021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15/12/2021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660643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15/12/2021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19214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F2A3-D581-48CC-BEE3-0982EB8DB330}" type="datetimeFigureOut">
              <a:rPr lang="en-US" smtClean="0"/>
              <a:t>15/12/2021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C058-2AB2-4F66-8B3A-4DA10EBC1D05}" type="slidenum">
              <a:rPr lang="en-US" smtClean="0"/>
              <a:t>‹#›</a:t>
            </a:fld>
            <a:endParaRPr lang="en-US"/>
          </a:p>
        </p:txBody>
      </p:sp>
    </p:spTree>
    <p:extLst>
      <p:ext uri="{BB962C8B-B14F-4D97-AF65-F5344CB8AC3E}">
        <p14:creationId xmlns:p14="http://schemas.microsoft.com/office/powerpoint/2010/main" val="3836685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D3D7153-70A8-4D67-8897-371CB3B5290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04F0446-5D19-4E3A-86EE-9F5604C49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976243-2973-4FA1-8D2D-2BC4195318DE}"/>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54BDFCF-3AA4-4477-8974-D7523E5444B2}"/>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56C5142-7ABC-459F-B2F1-D1EE1C1A5D3F}"/>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6950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D3D7153-70A8-4D67-8897-371CB3B5290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04F0446-5D19-4E3A-86EE-9F5604C49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976243-2973-4FA1-8D2D-2BC4195318DE}"/>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A23DB4C-9D7B-40CE-A38E-F8C64BBD940F}" type="datetimeFigureOut">
              <a:rPr lang="en-US" smtClean="0">
                <a:solidFill>
                  <a:prstClr val="black">
                    <a:tint val="75000"/>
                  </a:prstClr>
                </a:solidFill>
              </a:rPr>
              <a:pPr>
                <a:defRPr/>
              </a:pPr>
              <a:t>15/12/2021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54BDFCF-3AA4-4477-8974-D7523E5444B2}"/>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56C5142-7ABC-459F-B2F1-D1EE1C1A5D3F}"/>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EDE249A-CE96-4B28-A52A-C70BE4FAFAA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78524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 xmlns:a16="http://schemas.microsoft.com/office/drawing/2014/main" id="{E82E3E78-1815-43DB-9E61-F724BCF85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1304"/>
            <a:ext cx="12191999" cy="7513982"/>
          </a:xfrm>
          <a:prstGeom prst="rect">
            <a:avLst/>
          </a:prstGeom>
        </p:spPr>
      </p:pic>
      <p:sp>
        <p:nvSpPr>
          <p:cNvPr id="17" name="文本框 22">
            <a:extLst>
              <a:ext uri="{FF2B5EF4-FFF2-40B4-BE49-F238E27FC236}">
                <a16:creationId xmlns="" xmlns:a16="http://schemas.microsoft.com/office/drawing/2014/main" id="{EEC9C8C1-0C79-413E-BAA9-97ED57DE33F1}"/>
              </a:ext>
            </a:extLst>
          </p:cNvPr>
          <p:cNvSpPr txBox="1"/>
          <p:nvPr/>
        </p:nvSpPr>
        <p:spPr>
          <a:xfrm>
            <a:off x="2120322" y="1488481"/>
            <a:ext cx="8176438" cy="267983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0000"/>
                </a:solidFill>
                <a:effectLst/>
                <a:uLnTx/>
                <a:uFillTx/>
                <a:latin typeface="Times New Roman" pitchFamily="18" charset="0"/>
                <a:ea typeface="思源黑体 CN Bold" panose="020B0800000000000000" pitchFamily="34" charset="-122"/>
                <a:cs typeface="Times New Roman" pitchFamily="18" charset="0"/>
              </a:rPr>
              <a:t>CHÍNH</a:t>
            </a:r>
            <a:r>
              <a:rPr kumimoji="0" lang="en-US" altLang="zh-CN" sz="5400" b="0" i="0" u="none" strike="noStrike" kern="1200" cap="none" spc="0" normalizeH="0" baseline="0" noProof="0" dirty="0">
                <a:ln>
                  <a:noFill/>
                </a:ln>
                <a:solidFill>
                  <a:srgbClr val="FF0000"/>
                </a:solidFill>
                <a:effectLst/>
                <a:uLnTx/>
                <a:uFillTx/>
                <a:latin typeface="Times New Roman" pitchFamily="18" charset="0"/>
                <a:ea typeface="思源黑体 CN Bold" panose="020B0800000000000000" pitchFamily="34" charset="-122"/>
                <a:cs typeface="Times New Roman" pitchFamily="18" charset="0"/>
              </a:rPr>
              <a:t> </a:t>
            </a:r>
            <a:r>
              <a:rPr kumimoji="0" lang="en-US" altLang="zh-CN" sz="5400" b="0" i="0" u="none" strike="noStrike" kern="1200" cap="none" spc="0" normalizeH="0" baseline="0" noProof="0" dirty="0" err="1">
                <a:ln>
                  <a:noFill/>
                </a:ln>
                <a:solidFill>
                  <a:srgbClr val="FF0000"/>
                </a:solidFill>
                <a:effectLst/>
                <a:uLnTx/>
                <a:uFillTx/>
                <a:latin typeface="Times New Roman" pitchFamily="18" charset="0"/>
                <a:ea typeface="思源黑体 CN Bold" panose="020B0800000000000000" pitchFamily="34" charset="-122"/>
                <a:cs typeface="Times New Roman" pitchFamily="18" charset="0"/>
              </a:rPr>
              <a:t>TẢ</a:t>
            </a:r>
            <a:r>
              <a:rPr kumimoji="0" lang="en-US" altLang="zh-CN" sz="5400" b="0" i="0" u="none" strike="noStrike" kern="1200" cap="none" spc="0" normalizeH="0" baseline="0" noProof="0" dirty="0">
                <a:ln>
                  <a:noFill/>
                </a:ln>
                <a:solidFill>
                  <a:srgbClr val="FF0000"/>
                </a:solidFill>
                <a:effectLst/>
                <a:uLnTx/>
                <a:uFillTx/>
                <a:latin typeface="Times New Roman" pitchFamily="18" charset="0"/>
                <a:ea typeface="思源黑体 CN Bold" panose="020B0800000000000000" pitchFamily="34" charset="-122"/>
                <a:cs typeface="Times New Roman" pitchFamily="18" charset="0"/>
              </a:rPr>
              <a:t> </a:t>
            </a:r>
          </a:p>
          <a:p>
            <a:pPr lvl="0" algn="ctr">
              <a:lnSpc>
                <a:spcPct val="150000"/>
              </a:lnSpc>
              <a:defRPr/>
            </a:pPr>
            <a:r>
              <a:rPr lang="en-US" altLang="zh-CN" sz="6600" dirty="0" err="1">
                <a:solidFill>
                  <a:srgbClr val="FF0000"/>
                </a:solidFill>
                <a:latin typeface="Times New Roman" pitchFamily="18" charset="0"/>
                <a:ea typeface="思源黑体 CN Bold" panose="020B0800000000000000" pitchFamily="34" charset="-122"/>
                <a:cs typeface="Times New Roman" pitchFamily="18" charset="0"/>
              </a:rPr>
              <a:t>Trò</a:t>
            </a:r>
            <a:r>
              <a:rPr lang="en-US" altLang="zh-CN" sz="66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6600" dirty="0" err="1">
                <a:solidFill>
                  <a:srgbClr val="FF0000"/>
                </a:solidFill>
                <a:latin typeface="Times New Roman" pitchFamily="18" charset="0"/>
                <a:ea typeface="思源黑体 CN Bold" panose="020B0800000000000000" pitchFamily="34" charset="-122"/>
                <a:cs typeface="Times New Roman" pitchFamily="18" charset="0"/>
              </a:rPr>
              <a:t>chơi</a:t>
            </a:r>
            <a:r>
              <a:rPr lang="en-US" altLang="zh-CN" sz="66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6600" dirty="0" err="1">
                <a:solidFill>
                  <a:srgbClr val="FF0000"/>
                </a:solidFill>
                <a:latin typeface="Times New Roman" pitchFamily="18" charset="0"/>
                <a:ea typeface="思源黑体 CN Bold" panose="020B0800000000000000" pitchFamily="34" charset="-122"/>
                <a:cs typeface="Times New Roman" pitchFamily="18" charset="0"/>
              </a:rPr>
              <a:t>của</a:t>
            </a:r>
            <a:r>
              <a:rPr lang="en-US" altLang="zh-CN" sz="66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6600" dirty="0" err="1">
                <a:solidFill>
                  <a:srgbClr val="FF0000"/>
                </a:solidFill>
                <a:latin typeface="Times New Roman" pitchFamily="18" charset="0"/>
                <a:ea typeface="思源黑体 CN Bold" panose="020B0800000000000000" pitchFamily="34" charset="-122"/>
                <a:cs typeface="Times New Roman" pitchFamily="18" charset="0"/>
              </a:rPr>
              <a:t>bố</a:t>
            </a:r>
            <a:endParaRPr lang="zh-CN" altLang="en-US" sz="66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3069625766"/>
      </p:ext>
    </p:extLst>
  </p:cSld>
  <p:clrMapOvr>
    <a:masterClrMapping/>
  </p:clrMapOvr>
  <mc:AlternateContent xmlns:mc="http://schemas.openxmlformats.org/markup-compatibility/2006" xmlns:p14="http://schemas.microsoft.com/office/powerpoint/2010/main">
    <mc:Choice Requires="p14">
      <p:transition p14:dur="0" advTm="6500"/>
    </mc:Choice>
    <mc:Fallback xmlns="">
      <p:transition advTm="6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7">
                                            <p:txEl>
                                              <p:pRg st="0" end="0"/>
                                            </p:txEl>
                                          </p:spTgt>
                                        </p:tgtEl>
                                        <p:attrNameLst>
                                          <p:attrName>ppt_w</p:attrName>
                                        </p:attrNameLst>
                                      </p:cBhvr>
                                    </p:anim>
                                    <p:anim by="(#ppt_w*0.50)" calcmode="lin" valueType="num">
                                      <p:cBhvr>
                                        <p:cTn id="8" dur="500" decel="50000" autoRev="1" fill="hold">
                                          <p:stCondLst>
                                            <p:cond delay="0"/>
                                          </p:stCondLst>
                                        </p:cTn>
                                        <p:tgtEl>
                                          <p:spTgt spid="17">
                                            <p:txEl>
                                              <p:pRg st="0" end="0"/>
                                            </p:txEl>
                                          </p:spTgt>
                                        </p:tgtEl>
                                        <p:attrNameLst>
                                          <p:attrName>ppt_x</p:attrName>
                                        </p:attrNameLst>
                                      </p:cBhvr>
                                    </p:anim>
                                    <p:anim from="(-#ppt_h/2)" to="(#ppt_y)" calcmode="lin" valueType="num">
                                      <p:cBhvr>
                                        <p:cTn id="9" dur="1000" fill="hold">
                                          <p:stCondLst>
                                            <p:cond delay="0"/>
                                          </p:stCondLst>
                                        </p:cTn>
                                        <p:tgtEl>
                                          <p:spTgt spid="17">
                                            <p:txEl>
                                              <p:pRg st="0" end="0"/>
                                            </p:txEl>
                                          </p:spTgt>
                                        </p:tgtEl>
                                        <p:attrNameLst>
                                          <p:attrName>ppt_y</p:attrName>
                                        </p:attrNameLst>
                                      </p:cBhvr>
                                    </p:anim>
                                    <p:animRot by="21600000">
                                      <p:cBhvr>
                                        <p:cTn id="10" dur="1000" fill="hold">
                                          <p:stCondLst>
                                            <p:cond delay="0"/>
                                          </p:stCondLst>
                                        </p:cTn>
                                        <p:tgtEl>
                                          <p:spTgt spid="1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fade">
                                      <p:cBhvr>
                                        <p:cTn id="15" dur="1000"/>
                                        <p:tgtEl>
                                          <p:spTgt spid="17">
                                            <p:txEl>
                                              <p:pRg st="1" end="1"/>
                                            </p:txEl>
                                          </p:spTgt>
                                        </p:tgtEl>
                                      </p:cBhvr>
                                    </p:animEffect>
                                    <p:anim calcmode="lin" valueType="num">
                                      <p:cBhvr>
                                        <p:cTn id="16"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987737" y="600290"/>
            <a:ext cx="8303319"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Viết vào vở địa chỉ nhà em</a:t>
            </a:r>
          </a:p>
        </p:txBody>
      </p:sp>
      <p:sp>
        <p:nvSpPr>
          <p:cNvPr id="39" name="TextBox 38"/>
          <p:cNvSpPr txBox="1"/>
          <p:nvPr/>
        </p:nvSpPr>
        <p:spPr>
          <a:xfrm>
            <a:off x="734518" y="1340752"/>
            <a:ext cx="10969801" cy="1600374"/>
          </a:xfrm>
          <a:prstGeom prst="rect">
            <a:avLst/>
          </a:prstGeom>
          <a:noFill/>
        </p:spPr>
        <p:txBody>
          <a:bodyPr wrap="square" lIns="121855" tIns="60928" rIns="121855" bIns="60928"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a:t>
            </a:r>
            <a:r>
              <a:rPr kumimoji="0" lang="en-US" sz="3200" b="1" i="0" u="none" strike="noStrike" kern="1200" cap="none" spc="0" normalizeH="0" baseline="0" noProof="0" smtClean="0">
                <a:ln>
                  <a:noFill/>
                </a:ln>
                <a:solidFill>
                  <a:srgbClr val="002060"/>
                </a:solidFill>
                <a:effectLst/>
                <a:uLnTx/>
                <a:uFillTx/>
                <a:latin typeface="Times New Roman" pitchFamily="18" charset="0"/>
                <a:ea typeface="Arial-Rounded" panose="020B0500000000000000" pitchFamily="34" charset="0"/>
                <a:cs typeface="Times New Roman" pitchFamily="18" charset="0"/>
              </a:rPr>
              <a:t>Số</a:t>
            </a:r>
            <a:r>
              <a:rPr kumimoji="0" lang="en-US" sz="3200" b="1" i="0" u="none" strike="noStrike" kern="1200" cap="none" spc="0" normalizeH="0" noProof="0" smtClean="0">
                <a:ln>
                  <a:noFill/>
                </a:ln>
                <a:solidFill>
                  <a:srgbClr val="002060"/>
                </a:solidFill>
                <a:effectLst/>
                <a:uLnTx/>
                <a:uFillTx/>
                <a:latin typeface="Times New Roman" pitchFamily="18" charset="0"/>
                <a:ea typeface="Arial-Rounded" panose="020B0500000000000000" pitchFamily="34" charset="0"/>
                <a:cs typeface="Times New Roman" pitchFamily="18" charset="0"/>
              </a:rPr>
              <a:t> nhà 25,phố Vương Thừa Vũ,quận Thanh Xuân,</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3200" b="1" baseline="0" smtClean="0">
                <a:solidFill>
                  <a:srgbClr val="002060"/>
                </a:solidFill>
                <a:latin typeface="Times New Roman" pitchFamily="18" charset="0"/>
                <a:ea typeface="Arial-Rounded" panose="020B0500000000000000" pitchFamily="34" charset="0"/>
                <a:cs typeface="Times New Roman" pitchFamily="18" charset="0"/>
              </a:rPr>
              <a:t>Thành</a:t>
            </a:r>
            <a:r>
              <a:rPr lang="en-US" sz="3200" b="1" smtClean="0">
                <a:solidFill>
                  <a:srgbClr val="002060"/>
                </a:solidFill>
                <a:latin typeface="Times New Roman" pitchFamily="18" charset="0"/>
                <a:ea typeface="Arial-Rounded" panose="020B0500000000000000" pitchFamily="34" charset="0"/>
                <a:cs typeface="Times New Roman" pitchFamily="18" charset="0"/>
              </a:rPr>
              <a:t> phố Hà Nội.</a:t>
            </a:r>
            <a:endPar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pic>
        <p:nvPicPr>
          <p:cNvPr id="16" name="Picture 15" descr="A picture containing text, vector graphics&#10;&#10;Description automatically generated">
            <a:extLst>
              <a:ext uri="{FF2B5EF4-FFF2-40B4-BE49-F238E27FC236}">
                <a16:creationId xmlns="" xmlns:a16="http://schemas.microsoft.com/office/drawing/2014/main" id="{E65525DE-ACCA-4766-88BA-C3335047A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2645" y="3724902"/>
            <a:ext cx="3329355" cy="3329355"/>
          </a:xfrm>
          <a:prstGeom prst="rect">
            <a:avLst/>
          </a:prstGeom>
        </p:spPr>
      </p:pic>
    </p:spTree>
    <p:extLst>
      <p:ext uri="{BB962C8B-B14F-4D97-AF65-F5344CB8AC3E}">
        <p14:creationId xmlns:p14="http://schemas.microsoft.com/office/powerpoint/2010/main" val="2281702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3492" y="349425"/>
            <a:ext cx="8303319"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r>
              <a:rPr kumimoji="0" 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Chọn a hoặc b</a:t>
            </a:r>
          </a:p>
        </p:txBody>
      </p:sp>
      <p:sp>
        <p:nvSpPr>
          <p:cNvPr id="14" name="TextBox 13"/>
          <p:cNvSpPr txBox="1"/>
          <p:nvPr/>
        </p:nvSpPr>
        <p:spPr>
          <a:xfrm>
            <a:off x="571491" y="890383"/>
            <a:ext cx="11387017" cy="1107931"/>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5">
                    <a:lumMod val="50000"/>
                  </a:schemeClr>
                </a:solidFill>
                <a:effectLst/>
                <a:uLnTx/>
                <a:uFillTx/>
                <a:latin typeface="Times New Roman" pitchFamily="18" charset="0"/>
                <a:ea typeface="Arial-Rounded" panose="020B0500000000000000" pitchFamily="34" charset="0"/>
                <a:cs typeface="Times New Roman" pitchFamily="18" charset="0"/>
              </a:rPr>
              <a:t>a. Tìm từ ngữ có tiếng bắt đầu bằng </a:t>
            </a:r>
            <a:r>
              <a:rPr kumimoji="0" lang="en-US" sz="3200" b="1" i="1" u="sng"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l</a:t>
            </a:r>
            <a:r>
              <a:rPr kumimoji="0" 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chemeClr val="accent5">
                    <a:lumMod val="50000"/>
                  </a:schemeClr>
                </a:solidFill>
                <a:effectLst/>
                <a:uLnTx/>
                <a:uFillTx/>
                <a:latin typeface="Times New Roman" pitchFamily="18" charset="0"/>
                <a:ea typeface="Arial-Rounded" panose="020B0500000000000000" pitchFamily="34" charset="0"/>
                <a:cs typeface="Times New Roman" pitchFamily="18" charset="0"/>
              </a:rPr>
              <a:t>hoặc</a:t>
            </a:r>
            <a:r>
              <a:rPr kumimoji="0" lang="en-US" sz="3200" b="1" i="0" u="none" strike="noStrike" kern="1200" cap="none" spc="0" normalizeH="0" baseline="0" noProof="0" dirty="0">
                <a:ln>
                  <a:noFill/>
                </a:ln>
                <a:solidFill>
                  <a:schemeClr val="accent5">
                    <a:lumMod val="50000"/>
                  </a:schemeClr>
                </a:solidFill>
                <a:effectLst/>
                <a:uLnTx/>
                <a:uFillTx/>
                <a:latin typeface="Times New Roman" pitchFamily="18" charset="0"/>
                <a:ea typeface="Arial-Rounded" panose="020B0500000000000000" pitchFamily="34" charset="0"/>
                <a:cs typeface="Times New Roman" pitchFamily="18" charset="0"/>
              </a:rPr>
              <a:t> </a:t>
            </a:r>
            <a:r>
              <a:rPr kumimoji="0" lang="en-US" sz="3200" b="1" i="1" u="sng"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n</a:t>
            </a:r>
            <a:r>
              <a:rPr kumimoji="0" lang="en-US" sz="3200" b="1" i="0" u="none" strike="noStrike" kern="1200" cap="none" spc="0" normalizeH="0" baseline="0" noProof="0" dirty="0">
                <a:ln>
                  <a:noFill/>
                </a:ln>
                <a:solidFill>
                  <a:schemeClr val="accent5">
                    <a:lumMod val="50000"/>
                  </a:schemeClr>
                </a:solidFill>
                <a:effectLst/>
                <a:uLnTx/>
                <a:uFillTx/>
                <a:latin typeface="Times New Roman" pitchFamily="18" charset="0"/>
                <a:ea typeface="Arial-Rounded" panose="020B0500000000000000" pitchFamily="34" charset="0"/>
                <a:cs typeface="Times New Roman" pitchFamily="18" charset="0"/>
              </a:rPr>
              <a:t> gọi tên sự  vật trong từng hình.</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46" t="50000" r="60977" b="25000"/>
          <a:stretch/>
        </p:blipFill>
        <p:spPr bwMode="auto">
          <a:xfrm>
            <a:off x="1000663" y="1998314"/>
            <a:ext cx="269144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1831" t="51474" r="37659" b="22161"/>
          <a:stretch/>
        </p:blipFill>
        <p:spPr bwMode="auto">
          <a:xfrm>
            <a:off x="4534125" y="2026018"/>
            <a:ext cx="2656936" cy="192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6471" t="49352" r="16765" b="22161"/>
          <a:stretch/>
        </p:blipFill>
        <p:spPr bwMode="auto">
          <a:xfrm>
            <a:off x="8591056" y="1870743"/>
            <a:ext cx="2171700" cy="2083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086925" y="4343065"/>
            <a:ext cx="1362973"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bàn là</a:t>
            </a:r>
          </a:p>
        </p:txBody>
      </p:sp>
      <p:sp>
        <p:nvSpPr>
          <p:cNvPr id="20" name="TextBox 19"/>
          <p:cNvSpPr txBox="1"/>
          <p:nvPr/>
        </p:nvSpPr>
        <p:spPr>
          <a:xfrm>
            <a:off x="5299919" y="4366713"/>
            <a:ext cx="1362973"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nón lá</a:t>
            </a:r>
          </a:p>
        </p:txBody>
      </p:sp>
      <p:sp>
        <p:nvSpPr>
          <p:cNvPr id="21" name="TextBox 20"/>
          <p:cNvSpPr txBox="1"/>
          <p:nvPr/>
        </p:nvSpPr>
        <p:spPr>
          <a:xfrm>
            <a:off x="8946096" y="4407614"/>
            <a:ext cx="2134808"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lẵng hoa</a:t>
            </a:r>
          </a:p>
        </p:txBody>
      </p:sp>
    </p:spTree>
    <p:extLst>
      <p:ext uri="{BB962C8B-B14F-4D97-AF65-F5344CB8AC3E}">
        <p14:creationId xmlns:p14="http://schemas.microsoft.com/office/powerpoint/2010/main" val="16108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par>
                                <p:cTn id="22" presetID="53" presetClass="entr" presetSubtype="16" fill="hold" nodeType="withEffect">
                                  <p:stCondLst>
                                    <p:cond delay="0"/>
                                  </p:stCondLst>
                                  <p:childTnLst>
                                    <p:set>
                                      <p:cBhvr>
                                        <p:cTn id="23" dur="1" fill="hold">
                                          <p:stCondLst>
                                            <p:cond delay="0"/>
                                          </p:stCondLst>
                                        </p:cTn>
                                        <p:tgtEl>
                                          <p:spTgt spid="1027"/>
                                        </p:tgtEl>
                                        <p:attrNameLst>
                                          <p:attrName>style.visibility</p:attrName>
                                        </p:attrNameLst>
                                      </p:cBhvr>
                                      <p:to>
                                        <p:strVal val="visible"/>
                                      </p:to>
                                    </p:set>
                                    <p:anim calcmode="lin" valueType="num">
                                      <p:cBhvr>
                                        <p:cTn id="24" dur="500" fill="hold"/>
                                        <p:tgtEl>
                                          <p:spTgt spid="1027"/>
                                        </p:tgtEl>
                                        <p:attrNameLst>
                                          <p:attrName>ppt_w</p:attrName>
                                        </p:attrNameLst>
                                      </p:cBhvr>
                                      <p:tavLst>
                                        <p:tav tm="0">
                                          <p:val>
                                            <p:fltVal val="0"/>
                                          </p:val>
                                        </p:tav>
                                        <p:tav tm="100000">
                                          <p:val>
                                            <p:strVal val="#ppt_w"/>
                                          </p:val>
                                        </p:tav>
                                      </p:tavLst>
                                    </p:anim>
                                    <p:anim calcmode="lin" valueType="num">
                                      <p:cBhvr>
                                        <p:cTn id="25" dur="500" fill="hold"/>
                                        <p:tgtEl>
                                          <p:spTgt spid="1027"/>
                                        </p:tgtEl>
                                        <p:attrNameLst>
                                          <p:attrName>ppt_h</p:attrName>
                                        </p:attrNameLst>
                                      </p:cBhvr>
                                      <p:tavLst>
                                        <p:tav tm="0">
                                          <p:val>
                                            <p:fltVal val="0"/>
                                          </p:val>
                                        </p:tav>
                                        <p:tav tm="100000">
                                          <p:val>
                                            <p:strVal val="#ppt_h"/>
                                          </p:val>
                                        </p:tav>
                                      </p:tavLst>
                                    </p:anim>
                                    <p:animEffect transition="in" filter="fade">
                                      <p:cBhvr>
                                        <p:cTn id="26" dur="500"/>
                                        <p:tgtEl>
                                          <p:spTgt spid="1027"/>
                                        </p:tgtEl>
                                      </p:cBhvr>
                                    </p:animEffect>
                                  </p:childTnLst>
                                </p:cTn>
                              </p:par>
                              <p:par>
                                <p:cTn id="27" presetID="53" presetClass="entr" presetSubtype="16"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p:cTn id="29" dur="500" fill="hold"/>
                                        <p:tgtEl>
                                          <p:spTgt spid="1028"/>
                                        </p:tgtEl>
                                        <p:attrNameLst>
                                          <p:attrName>ppt_w</p:attrName>
                                        </p:attrNameLst>
                                      </p:cBhvr>
                                      <p:tavLst>
                                        <p:tav tm="0">
                                          <p:val>
                                            <p:fltVal val="0"/>
                                          </p:val>
                                        </p:tav>
                                        <p:tav tm="100000">
                                          <p:val>
                                            <p:strVal val="#ppt_w"/>
                                          </p:val>
                                        </p:tav>
                                      </p:tavLst>
                                    </p:anim>
                                    <p:anim calcmode="lin" valueType="num">
                                      <p:cBhvr>
                                        <p:cTn id="30" dur="500" fill="hold"/>
                                        <p:tgtEl>
                                          <p:spTgt spid="1028"/>
                                        </p:tgtEl>
                                        <p:attrNameLst>
                                          <p:attrName>ppt_h</p:attrName>
                                        </p:attrNameLst>
                                      </p:cBhvr>
                                      <p:tavLst>
                                        <p:tav tm="0">
                                          <p:val>
                                            <p:fltVal val="0"/>
                                          </p:val>
                                        </p:tav>
                                        <p:tav tm="100000">
                                          <p:val>
                                            <p:strVal val="#ppt_h"/>
                                          </p:val>
                                        </p:tav>
                                      </p:tavLst>
                                    </p:anim>
                                    <p:animEffect transition="in" filter="fade">
                                      <p:cBhvr>
                                        <p:cTn id="31" dur="5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62882" y="797993"/>
            <a:ext cx="8303319"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3. Chọn a hoặc b</a:t>
            </a:r>
          </a:p>
        </p:txBody>
      </p:sp>
      <p:sp>
        <p:nvSpPr>
          <p:cNvPr id="14" name="TextBox 13"/>
          <p:cNvSpPr txBox="1"/>
          <p:nvPr/>
        </p:nvSpPr>
        <p:spPr>
          <a:xfrm>
            <a:off x="1500881" y="1338951"/>
            <a:ext cx="10819831"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a. Chọn </a:t>
            </a:r>
            <a:r>
              <a:rPr kumimoji="0" 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ao </a:t>
            </a: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hoặc </a:t>
            </a:r>
            <a:r>
              <a:rPr kumimoji="0" 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au </a:t>
            </a: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thay cho ô vuông</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174" t="35613" r="11330" b="22641"/>
          <a:stretch/>
        </p:blipFill>
        <p:spPr bwMode="auto">
          <a:xfrm>
            <a:off x="7444105" y="4095131"/>
            <a:ext cx="4747895" cy="273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518134" y="2238456"/>
            <a:ext cx="5915574" cy="615489"/>
          </a:xfrm>
          <a:prstGeom prst="rect">
            <a:avLst/>
          </a:prstGeom>
          <a:noFill/>
        </p:spPr>
        <p:txBody>
          <a:bodyPr wrap="square" lIns="121855" tIns="60928" rIns="121855" bIns="60928"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Hàng c</a:t>
            </a:r>
            <a:r>
              <a:rPr kumimoji="0" 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au</a:t>
            </a: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 trước cổng c</a:t>
            </a:r>
            <a:r>
              <a:rPr kumimoji="0" 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ao</a:t>
            </a: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  vút.</a:t>
            </a:r>
          </a:p>
        </p:txBody>
      </p:sp>
      <p:sp>
        <p:nvSpPr>
          <p:cNvPr id="23" name="TextBox 22"/>
          <p:cNvSpPr txBox="1"/>
          <p:nvPr/>
        </p:nvSpPr>
        <p:spPr>
          <a:xfrm>
            <a:off x="1500881" y="3115337"/>
            <a:ext cx="6434727" cy="615489"/>
          </a:xfrm>
          <a:prstGeom prst="rect">
            <a:avLst/>
          </a:prstGeom>
          <a:noFill/>
        </p:spPr>
        <p:txBody>
          <a:bodyPr wrap="square" lIns="121855" tIns="60928" rIns="121855" bIns="60928"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Cây bưởi s</a:t>
            </a:r>
            <a:r>
              <a:rPr kumimoji="0" 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au</a:t>
            </a: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  nhà sai trĩu quả.</a:t>
            </a:r>
          </a:p>
        </p:txBody>
      </p:sp>
      <p:sp>
        <p:nvSpPr>
          <p:cNvPr id="24" name="Rounded Rectangle 23"/>
          <p:cNvSpPr/>
          <p:nvPr/>
        </p:nvSpPr>
        <p:spPr>
          <a:xfrm>
            <a:off x="3328191" y="2350440"/>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24"/>
          <p:cNvSpPr/>
          <p:nvPr/>
        </p:nvSpPr>
        <p:spPr>
          <a:xfrm>
            <a:off x="3861572" y="3231855"/>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25"/>
          <p:cNvSpPr/>
          <p:nvPr/>
        </p:nvSpPr>
        <p:spPr>
          <a:xfrm>
            <a:off x="5947131" y="2350440"/>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2644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24"/>
                                        </p:tgtEl>
                                      </p:cBhvr>
                                    </p:animEffect>
                                    <p:anim calcmode="lin" valueType="num">
                                      <p:cBhvr>
                                        <p:cTn id="33" dur="1000"/>
                                        <p:tgtEl>
                                          <p:spTgt spid="24"/>
                                        </p:tgtEl>
                                        <p:attrNameLst>
                                          <p:attrName>ppt_x</p:attrName>
                                        </p:attrNameLst>
                                      </p:cBhvr>
                                      <p:tavLst>
                                        <p:tav tm="0">
                                          <p:val>
                                            <p:strVal val="ppt_x"/>
                                          </p:val>
                                        </p:tav>
                                        <p:tav tm="100000">
                                          <p:val>
                                            <p:strVal val="ppt_x"/>
                                          </p:val>
                                        </p:tav>
                                      </p:tavLst>
                                    </p:anim>
                                    <p:anim calcmode="lin" valueType="num">
                                      <p:cBhvr>
                                        <p:cTn id="34" dur="1000"/>
                                        <p:tgtEl>
                                          <p:spTgt spid="24"/>
                                        </p:tgtEl>
                                        <p:attrNameLst>
                                          <p:attrName>ppt_y</p:attrName>
                                        </p:attrNameLst>
                                      </p:cBhvr>
                                      <p:tavLst>
                                        <p:tav tm="0">
                                          <p:val>
                                            <p:strVal val="ppt_y"/>
                                          </p:val>
                                        </p:tav>
                                        <p:tav tm="100000">
                                          <p:val>
                                            <p:strVal val="ppt_y+.1"/>
                                          </p:val>
                                        </p:tav>
                                      </p:tavLst>
                                    </p:anim>
                                    <p:set>
                                      <p:cBhvr>
                                        <p:cTn id="35" dur="1" fill="hold">
                                          <p:stCondLst>
                                            <p:cond delay="999"/>
                                          </p:stCondLst>
                                        </p:cTn>
                                        <p:tgtEl>
                                          <p:spTgt spid="2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grpId="1" nodeType="clickEffect">
                                  <p:stCondLst>
                                    <p:cond delay="0"/>
                                  </p:stCondLst>
                                  <p:childTnLst>
                                    <p:animEffect transition="out" filter="fade">
                                      <p:cBhvr>
                                        <p:cTn id="39" dur="1000"/>
                                        <p:tgtEl>
                                          <p:spTgt spid="26"/>
                                        </p:tgtEl>
                                      </p:cBhvr>
                                    </p:animEffect>
                                    <p:anim calcmode="lin" valueType="num">
                                      <p:cBhvr>
                                        <p:cTn id="40" dur="1000"/>
                                        <p:tgtEl>
                                          <p:spTgt spid="26"/>
                                        </p:tgtEl>
                                        <p:attrNameLst>
                                          <p:attrName>ppt_x</p:attrName>
                                        </p:attrNameLst>
                                      </p:cBhvr>
                                      <p:tavLst>
                                        <p:tav tm="0">
                                          <p:val>
                                            <p:strVal val="ppt_x"/>
                                          </p:val>
                                        </p:tav>
                                        <p:tav tm="100000">
                                          <p:val>
                                            <p:strVal val="ppt_x"/>
                                          </p:val>
                                        </p:tav>
                                      </p:tavLst>
                                    </p:anim>
                                    <p:anim calcmode="lin" valueType="num">
                                      <p:cBhvr>
                                        <p:cTn id="41" dur="1000"/>
                                        <p:tgtEl>
                                          <p:spTgt spid="26"/>
                                        </p:tgtEl>
                                        <p:attrNameLst>
                                          <p:attrName>ppt_y</p:attrName>
                                        </p:attrNameLst>
                                      </p:cBhvr>
                                      <p:tavLst>
                                        <p:tav tm="0">
                                          <p:val>
                                            <p:strVal val="ppt_y"/>
                                          </p:val>
                                        </p:tav>
                                        <p:tav tm="100000">
                                          <p:val>
                                            <p:strVal val="ppt_y+.1"/>
                                          </p:val>
                                        </p:tav>
                                      </p:tavLst>
                                    </p:anim>
                                    <p:set>
                                      <p:cBhvr>
                                        <p:cTn id="42" dur="1" fill="hold">
                                          <p:stCondLst>
                                            <p:cond delay="999"/>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grpId="1" nodeType="clickEffect">
                                  <p:stCondLst>
                                    <p:cond delay="0"/>
                                  </p:stCondLst>
                                  <p:childTnLst>
                                    <p:animEffect transition="out" filter="fade">
                                      <p:cBhvr>
                                        <p:cTn id="46" dur="1000"/>
                                        <p:tgtEl>
                                          <p:spTgt spid="25"/>
                                        </p:tgtEl>
                                      </p:cBhvr>
                                    </p:animEffect>
                                    <p:anim calcmode="lin" valueType="num">
                                      <p:cBhvr>
                                        <p:cTn id="47" dur="1000"/>
                                        <p:tgtEl>
                                          <p:spTgt spid="25"/>
                                        </p:tgtEl>
                                        <p:attrNameLst>
                                          <p:attrName>ppt_x</p:attrName>
                                        </p:attrNameLst>
                                      </p:cBhvr>
                                      <p:tavLst>
                                        <p:tav tm="0">
                                          <p:val>
                                            <p:strVal val="ppt_x"/>
                                          </p:val>
                                        </p:tav>
                                        <p:tav tm="100000">
                                          <p:val>
                                            <p:strVal val="ppt_x"/>
                                          </p:val>
                                        </p:tav>
                                      </p:tavLst>
                                    </p:anim>
                                    <p:anim calcmode="lin" valueType="num">
                                      <p:cBhvr>
                                        <p:cTn id="48" dur="1000"/>
                                        <p:tgtEl>
                                          <p:spTgt spid="25"/>
                                        </p:tgtEl>
                                        <p:attrNameLst>
                                          <p:attrName>ppt_y</p:attrName>
                                        </p:attrNameLst>
                                      </p:cBhvr>
                                      <p:tavLst>
                                        <p:tav tm="0">
                                          <p:val>
                                            <p:strVal val="ppt_y"/>
                                          </p:val>
                                        </p:tav>
                                        <p:tav tm="100000">
                                          <p:val>
                                            <p:strVal val="ppt_y+.1"/>
                                          </p:val>
                                        </p:tav>
                                      </p:tavLst>
                                    </p:anim>
                                    <p:set>
                                      <p:cBhvr>
                                        <p:cTn id="49"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2" grpId="0"/>
      <p:bldP spid="23" grpId="0"/>
      <p:bldP spid="24" grpId="0" animBg="1"/>
      <p:bldP spid="24" grpId="1" animBg="1"/>
      <p:bldP spid="25" grpId="0" animBg="1"/>
      <p:bldP spid="25" grpId="1" animBg="1"/>
      <p:bldP spid="26" grpId="0" animBg="1"/>
      <p:bldP spid="2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 xmlns:a16="http://schemas.microsoft.com/office/drawing/2014/main" id="{E82E3E78-1815-43DB-9E61-F724BCF85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1304"/>
            <a:ext cx="12191999" cy="7513982"/>
          </a:xfrm>
          <a:prstGeom prst="rect">
            <a:avLst/>
          </a:prstGeom>
        </p:spPr>
      </p:pic>
      <p:sp>
        <p:nvSpPr>
          <p:cNvPr id="4" name="文本框 22">
            <a:extLst>
              <a:ext uri="{FF2B5EF4-FFF2-40B4-BE49-F238E27FC236}">
                <a16:creationId xmlns="" xmlns:a16="http://schemas.microsoft.com/office/drawing/2014/main" id="{11809EDD-ACF8-4740-A0B1-DFE8CB517BCC}"/>
              </a:ext>
            </a:extLst>
          </p:cNvPr>
          <p:cNvSpPr txBox="1"/>
          <p:nvPr/>
        </p:nvSpPr>
        <p:spPr>
          <a:xfrm>
            <a:off x="1854233" y="1856027"/>
            <a:ext cx="891817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srgbClr val="FF0000"/>
                </a:solidFill>
                <a:effectLst/>
                <a:uLnTx/>
                <a:uFillTx/>
                <a:latin typeface="Times New Roman" pitchFamily="18" charset="0"/>
                <a:ea typeface="思源黑体 CN Bold" panose="020B0800000000000000" pitchFamily="34" charset="-122"/>
                <a:cs typeface="Times New Roman" pitchFamily="18" charset="0"/>
              </a:rPr>
              <a:t>Tạm biệt và hẹn gặp lại các con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srgbClr val="FF0000"/>
                </a:solidFill>
                <a:effectLst/>
                <a:uLnTx/>
                <a:uFillTx/>
                <a:latin typeface="Times New Roman" pitchFamily="18" charset="0"/>
                <a:ea typeface="思源黑体 CN Bold" panose="020B0800000000000000" pitchFamily="34" charset="-122"/>
                <a:cs typeface="Times New Roman" pitchFamily="18" charset="0"/>
              </a:rPr>
              <a:t>trong các tiết học sau!</a:t>
            </a:r>
            <a:endParaRPr kumimoji="0" lang="zh-CN" altLang="en-US" sz="4800" b="0" i="0" u="none" strike="noStrike" kern="1200" cap="none" spc="0" normalizeH="0" baseline="0" noProof="0" dirty="0">
              <a:ln>
                <a:noFill/>
              </a:ln>
              <a:solidFill>
                <a:srgbClr val="FF0000"/>
              </a:solidFill>
              <a:effectLst/>
              <a:uLnTx/>
              <a:uFillTx/>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1250351783"/>
      </p:ext>
    </p:extLst>
  </p:cSld>
  <p:clrMapOvr>
    <a:masterClrMapping/>
  </p:clrMapOvr>
  <mc:AlternateContent xmlns:mc="http://schemas.openxmlformats.org/markup-compatibility/2006" xmlns:p14="http://schemas.microsoft.com/office/powerpoint/2010/main">
    <mc:Choice Requires="p14">
      <p:transition p14:dur="0" advTm="6500"/>
    </mc:Choice>
    <mc:Fallback xmlns="">
      <p:transition advTm="6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4">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4">
                                            <p:txEl>
                                              <p:pRg st="1" end="1"/>
                                            </p:txEl>
                                          </p:spTgt>
                                        </p:tgtEl>
                                        <p:attrNameLst>
                                          <p:attrName>ppt_w</p:attrName>
                                        </p:attrNameLst>
                                      </p:cBhvr>
                                    </p:anim>
                                    <p:anim by="(#ppt_w*0.50)" calcmode="lin" valueType="num">
                                      <p:cBhvr>
                                        <p:cTn id="14" dur="500" decel="50000" autoRev="1" fill="hold">
                                          <p:stCondLst>
                                            <p:cond delay="0"/>
                                          </p:stCondLst>
                                        </p:cTn>
                                        <p:tgtEl>
                                          <p:spTgt spid="4">
                                            <p:txEl>
                                              <p:pRg st="1" end="1"/>
                                            </p:txEl>
                                          </p:spTgt>
                                        </p:tgtEl>
                                        <p:attrNameLst>
                                          <p:attrName>ppt_x</p:attrName>
                                        </p:attrNameLst>
                                      </p:cBhvr>
                                    </p:anim>
                                    <p:anim from="(-#ppt_h/2)" to="(#ppt_y)" calcmode="lin" valueType="num">
                                      <p:cBhvr>
                                        <p:cTn id="15" dur="1000" fill="hold">
                                          <p:stCondLst>
                                            <p:cond delay="0"/>
                                          </p:stCondLst>
                                        </p:cTn>
                                        <p:tgtEl>
                                          <p:spTgt spid="4">
                                            <p:txEl>
                                              <p:pRg st="1" end="1"/>
                                            </p:txEl>
                                          </p:spTgt>
                                        </p:tgtEl>
                                        <p:attrNameLst>
                                          <p:attrName>ppt_y</p:attrName>
                                        </p:attrNameLst>
                                      </p:cBhvr>
                                    </p:anim>
                                    <p:animRot by="21600000">
                                      <p:cBhvr>
                                        <p:cTn id="16" dur="1000" fill="hold">
                                          <p:stCondLst>
                                            <p:cond delay="0"/>
                                          </p:stCondLst>
                                        </p:cTn>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p:cNvPicPr>
            <a:picLocks noChangeAspect="1" noChangeArrowheads="1"/>
          </p:cNvPicPr>
          <p:nvPr/>
        </p:nvPicPr>
        <p:blipFill>
          <a:blip r:embed="rId3"/>
          <a:srcRect/>
          <a:stretch>
            <a:fillRect/>
          </a:stretch>
        </p:blipFill>
        <p:spPr bwMode="auto">
          <a:xfrm>
            <a:off x="0" y="3196628"/>
            <a:ext cx="12192000" cy="3882178"/>
          </a:xfrm>
          <a:prstGeom prst="rect">
            <a:avLst/>
          </a:prstGeom>
          <a:noFill/>
          <a:ln w="9525">
            <a:noFill/>
            <a:miter lim="800000"/>
            <a:headEnd/>
            <a:tailEnd/>
          </a:ln>
        </p:spPr>
      </p:pic>
      <p:grpSp>
        <p:nvGrpSpPr>
          <p:cNvPr id="7" name="Group 7"/>
          <p:cNvGrpSpPr>
            <a:grpSpLocks/>
          </p:cNvGrpSpPr>
          <p:nvPr/>
        </p:nvGrpSpPr>
        <p:grpSpPr bwMode="auto">
          <a:xfrm>
            <a:off x="-247649" y="5737229"/>
            <a:ext cx="3832225" cy="968375"/>
            <a:chOff x="0" y="0"/>
            <a:chExt cx="3831771" cy="968829"/>
          </a:xfrm>
        </p:grpSpPr>
        <p:pic>
          <p:nvPicPr>
            <p:cNvPr id="8" name="Picture 3" descr="·_0005_Layer-4-副本"/>
            <p:cNvPicPr>
              <a:picLocks noChangeAspect="1" noChangeArrowheads="1"/>
            </p:cNvPicPr>
            <p:nvPr/>
          </p:nvPicPr>
          <p:blipFill>
            <a:blip r:embed="rId4"/>
            <a:srcRect l="22261" r="58095" b="81171"/>
            <a:stretch>
              <a:fillRect/>
            </a:stretch>
          </p:blipFill>
          <p:spPr bwMode="auto">
            <a:xfrm>
              <a:off x="2035629" y="0"/>
              <a:ext cx="1796142" cy="968829"/>
            </a:xfrm>
            <a:prstGeom prst="rect">
              <a:avLst/>
            </a:prstGeom>
            <a:noFill/>
          </p:spPr>
        </p:pic>
        <p:pic>
          <p:nvPicPr>
            <p:cNvPr id="9" name="Picture 9" descr="·_0006_Layer-4"/>
            <p:cNvPicPr>
              <a:picLocks noChangeAspect="1" noChangeArrowheads="1"/>
            </p:cNvPicPr>
            <p:nvPr/>
          </p:nvPicPr>
          <p:blipFill>
            <a:blip r:embed="rId5"/>
            <a:srcRect r="75357" b="81171"/>
            <a:stretch>
              <a:fillRect/>
            </a:stretch>
          </p:blipFill>
          <p:spPr bwMode="auto">
            <a:xfrm>
              <a:off x="0" y="0"/>
              <a:ext cx="2253343" cy="968829"/>
            </a:xfrm>
            <a:prstGeom prst="rect">
              <a:avLst/>
            </a:prstGeom>
            <a:noFill/>
          </p:spPr>
        </p:pic>
      </p:grpSp>
      <p:pic>
        <p:nvPicPr>
          <p:cNvPr id="10" name="Picture 6" descr="5">
            <a:extLst>
              <a:ext uri="{FF2B5EF4-FFF2-40B4-BE49-F238E27FC236}">
                <a16:creationId xmlns:a16="http://schemas.microsoft.com/office/drawing/2014/main" xmlns="" id="{1D7BDE7B-8351-411C-80C5-2773C1D96231}"/>
              </a:ext>
            </a:extLst>
          </p:cNvPr>
          <p:cNvPicPr>
            <a:picLocks noChangeAspect="1" noChangeArrowheads="1"/>
          </p:cNvPicPr>
          <p:nvPr/>
        </p:nvPicPr>
        <p:blipFill>
          <a:blip r:embed="rId6"/>
          <a:srcRect t="62344" r="64444"/>
          <a:stretch>
            <a:fillRect/>
          </a:stretch>
        </p:blipFill>
        <p:spPr bwMode="auto">
          <a:xfrm>
            <a:off x="1304147" y="4086740"/>
            <a:ext cx="4970047" cy="2960673"/>
          </a:xfrm>
          <a:prstGeom prst="rect">
            <a:avLst/>
          </a:prstGeom>
          <a:noFill/>
        </p:spPr>
      </p:pic>
      <p:sp>
        <p:nvSpPr>
          <p:cNvPr id="17" name="文本框 22">
            <a:extLst>
              <a:ext uri="{FF2B5EF4-FFF2-40B4-BE49-F238E27FC236}">
                <a16:creationId xmlns:a16="http://schemas.microsoft.com/office/drawing/2014/main" xmlns="" id="{BDEA7D3F-D115-4BD1-806F-75A418E2DEF9}"/>
              </a:ext>
            </a:extLst>
          </p:cNvPr>
          <p:cNvSpPr txBox="1"/>
          <p:nvPr/>
        </p:nvSpPr>
        <p:spPr>
          <a:xfrm>
            <a:off x="2686398" y="50487"/>
            <a:ext cx="5988679" cy="1107996"/>
          </a:xfrm>
          <a:prstGeom prst="rect">
            <a:avLst/>
          </a:prstGeom>
          <a:noFill/>
        </p:spPr>
        <p:txBody>
          <a:bodyPr wrap="square" rtlCol="0">
            <a:spAutoFit/>
          </a:bodyPr>
          <a:lstStyle/>
          <a:p>
            <a:pPr>
              <a:lnSpc>
                <a:spcPct val="150000"/>
              </a:lnSpc>
              <a:defRPr/>
            </a:pPr>
            <a:r>
              <a:rPr lang="en-US" altLang="zh-CN" sz="4400" b="1" dirty="0" err="1" smtClean="0">
                <a:solidFill>
                  <a:srgbClr val="FF0000"/>
                </a:solidFill>
                <a:latin typeface="Arial" pitchFamily="34" charset="0"/>
                <a:ea typeface="Arial-Rounded" panose="020B0500000000000000" pitchFamily="34" charset="0"/>
                <a:cs typeface="Arial" pitchFamily="34" charset="0"/>
              </a:rPr>
              <a:t>Yêu</a:t>
            </a:r>
            <a:r>
              <a:rPr lang="en-US" altLang="zh-CN" sz="4400" b="1" dirty="0" smtClean="0">
                <a:solidFill>
                  <a:srgbClr val="FF0000"/>
                </a:solidFill>
                <a:latin typeface="Arial" pitchFamily="34" charset="0"/>
                <a:ea typeface="Arial-Rounded" panose="020B0500000000000000" pitchFamily="34" charset="0"/>
                <a:cs typeface="Arial" pitchFamily="34" charset="0"/>
              </a:rPr>
              <a:t> </a:t>
            </a:r>
            <a:r>
              <a:rPr lang="en-US" altLang="zh-CN" sz="4400" b="1" err="1" smtClean="0">
                <a:solidFill>
                  <a:srgbClr val="FF0000"/>
                </a:solidFill>
                <a:latin typeface="Arial" pitchFamily="34" charset="0"/>
                <a:ea typeface="Arial-Rounded" panose="020B0500000000000000" pitchFamily="34" charset="0"/>
                <a:cs typeface="Arial" pitchFamily="34" charset="0"/>
              </a:rPr>
              <a:t>cầu</a:t>
            </a:r>
            <a:r>
              <a:rPr lang="en-US" altLang="zh-CN" sz="4400" b="1" smtClean="0">
                <a:solidFill>
                  <a:srgbClr val="FF0000"/>
                </a:solidFill>
                <a:latin typeface="Arial" pitchFamily="34" charset="0"/>
                <a:ea typeface="Arial-Rounded" panose="020B0500000000000000" pitchFamily="34" charset="0"/>
                <a:cs typeface="Arial" pitchFamily="34" charset="0"/>
              </a:rPr>
              <a:t> cần đạt:</a:t>
            </a:r>
            <a:endParaRPr lang="zh-CN" altLang="en-US" sz="4400" b="1" dirty="0">
              <a:solidFill>
                <a:srgbClr val="FF0000"/>
              </a:solidFill>
              <a:latin typeface="Arial" pitchFamily="34" charset="0"/>
              <a:ea typeface="Arial-Rounded" panose="020B0500000000000000" pitchFamily="34" charset="0"/>
              <a:cs typeface="Arial" pitchFamily="34" charset="0"/>
            </a:endParaRPr>
          </a:p>
        </p:txBody>
      </p:sp>
      <p:sp>
        <p:nvSpPr>
          <p:cNvPr id="3" name="Rectangle 2"/>
          <p:cNvSpPr/>
          <p:nvPr/>
        </p:nvSpPr>
        <p:spPr>
          <a:xfrm>
            <a:off x="313151" y="1104830"/>
            <a:ext cx="11878849" cy="3631763"/>
          </a:xfrm>
          <a:prstGeom prst="rect">
            <a:avLst/>
          </a:prstGeom>
        </p:spPr>
        <p:txBody>
          <a:bodyPr wrap="square">
            <a:spAutoFit/>
          </a:bodyPr>
          <a:lstStyle/>
          <a:p>
            <a:pPr algn="just">
              <a:lnSpc>
                <a:spcPct val="115000"/>
              </a:lnSpc>
            </a:pPr>
            <a:r>
              <a:rPr lang="en-US" sz="4000">
                <a:latin typeface="Times New Roman"/>
                <a:ea typeface="Times New Roman"/>
                <a:cs typeface="Times New Roman"/>
              </a:rPr>
              <a:t>- Nghe - viết đúng chính tả bài Trò chơi của bố; Biết viết địa chỉ nhà nơi mình ở theo đúng quy tắc viết hoa.</a:t>
            </a:r>
            <a:endParaRPr lang="en-US" sz="4000">
              <a:ea typeface="Calibri"/>
              <a:cs typeface="Times New Roman"/>
            </a:endParaRPr>
          </a:p>
          <a:p>
            <a:pPr algn="just">
              <a:lnSpc>
                <a:spcPct val="115000"/>
              </a:lnSpc>
            </a:pPr>
            <a:r>
              <a:rPr lang="en-US" sz="4000">
                <a:latin typeface="Times New Roman"/>
                <a:ea typeface="Times New Roman"/>
                <a:cs typeface="Times New Roman"/>
              </a:rPr>
              <a:t>- Trình bày đúng đoạn văn, biết viết hoa chữ cái đầu câu, sau dấu chấm. Làm đúng các bài tập chính tả phân biệt l/n; ao/au.</a:t>
            </a:r>
            <a:endParaRPr lang="en-US" sz="4000">
              <a:ea typeface="Calibri"/>
              <a:cs typeface="Times New Roman"/>
            </a:endParaRPr>
          </a:p>
        </p:txBody>
      </p:sp>
    </p:spTree>
    <p:extLst>
      <p:ext uri="{BB962C8B-B14F-4D97-AF65-F5344CB8AC3E}">
        <p14:creationId xmlns:p14="http://schemas.microsoft.com/office/powerpoint/2010/main" val="1663351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p:cNvPicPr>
            <a:picLocks noChangeAspect="1" noChangeArrowheads="1"/>
          </p:cNvPicPr>
          <p:nvPr/>
        </p:nvPicPr>
        <p:blipFill>
          <a:blip r:embed="rId3"/>
          <a:srcRect/>
          <a:stretch>
            <a:fillRect/>
          </a:stretch>
        </p:blipFill>
        <p:spPr bwMode="auto">
          <a:xfrm>
            <a:off x="0" y="3196628"/>
            <a:ext cx="12192000" cy="3882178"/>
          </a:xfrm>
          <a:prstGeom prst="rect">
            <a:avLst/>
          </a:prstGeom>
          <a:noFill/>
          <a:ln w="9525">
            <a:noFill/>
            <a:miter lim="800000"/>
            <a:headEnd/>
            <a:tailEnd/>
          </a:ln>
        </p:spPr>
      </p:pic>
      <p:grpSp>
        <p:nvGrpSpPr>
          <p:cNvPr id="7" name="Group 7"/>
          <p:cNvGrpSpPr>
            <a:grpSpLocks/>
          </p:cNvGrpSpPr>
          <p:nvPr/>
        </p:nvGrpSpPr>
        <p:grpSpPr bwMode="auto">
          <a:xfrm>
            <a:off x="-247649" y="5737229"/>
            <a:ext cx="3832225" cy="968375"/>
            <a:chOff x="0" y="0"/>
            <a:chExt cx="3831771" cy="968829"/>
          </a:xfrm>
        </p:grpSpPr>
        <p:pic>
          <p:nvPicPr>
            <p:cNvPr id="8" name="Picture 3" descr="·_0005_Layer-4-副本"/>
            <p:cNvPicPr>
              <a:picLocks noChangeAspect="1" noChangeArrowheads="1"/>
            </p:cNvPicPr>
            <p:nvPr/>
          </p:nvPicPr>
          <p:blipFill>
            <a:blip r:embed="rId4"/>
            <a:srcRect l="22261" r="58095" b="81171"/>
            <a:stretch>
              <a:fillRect/>
            </a:stretch>
          </p:blipFill>
          <p:spPr bwMode="auto">
            <a:xfrm>
              <a:off x="2035629" y="0"/>
              <a:ext cx="1796142" cy="968829"/>
            </a:xfrm>
            <a:prstGeom prst="rect">
              <a:avLst/>
            </a:prstGeom>
            <a:noFill/>
          </p:spPr>
        </p:pic>
        <p:pic>
          <p:nvPicPr>
            <p:cNvPr id="9" name="Picture 9" descr="·_0006_Layer-4"/>
            <p:cNvPicPr>
              <a:picLocks noChangeAspect="1" noChangeArrowheads="1"/>
            </p:cNvPicPr>
            <p:nvPr/>
          </p:nvPicPr>
          <p:blipFill>
            <a:blip r:embed="rId5"/>
            <a:srcRect r="75357" b="81171"/>
            <a:stretch>
              <a:fillRect/>
            </a:stretch>
          </p:blipFill>
          <p:spPr bwMode="auto">
            <a:xfrm>
              <a:off x="0" y="0"/>
              <a:ext cx="2253343" cy="968829"/>
            </a:xfrm>
            <a:prstGeom prst="rect">
              <a:avLst/>
            </a:prstGeom>
            <a:noFill/>
          </p:spPr>
        </p:pic>
      </p:grpSp>
      <p:sp>
        <p:nvSpPr>
          <p:cNvPr id="3" name="TextBox 2"/>
          <p:cNvSpPr txBox="1"/>
          <p:nvPr/>
        </p:nvSpPr>
        <p:spPr>
          <a:xfrm>
            <a:off x="973015" y="785446"/>
            <a:ext cx="10773508" cy="3046988"/>
          </a:xfrm>
          <a:prstGeom prst="rect">
            <a:avLst/>
          </a:prstGeom>
          <a:noFill/>
        </p:spPr>
        <p:txBody>
          <a:bodyPr wrap="square" rtlCol="0">
            <a:spAutoFit/>
          </a:bodyPr>
          <a:lstStyle/>
          <a:p>
            <a:pPr algn="ctr"/>
            <a:r>
              <a:rPr lang="en-US" sz="3200" smtClean="0">
                <a:solidFill>
                  <a:srgbClr val="002060"/>
                </a:solidFill>
                <a:latin typeface="Times New Roman" pitchFamily="18" charset="0"/>
                <a:cs typeface="Times New Roman" pitchFamily="18" charset="0"/>
              </a:rPr>
              <a:t>Chính tả</a:t>
            </a:r>
          </a:p>
          <a:p>
            <a:pPr algn="ctr"/>
            <a:r>
              <a:rPr lang="en-US" sz="3200" b="1" smtClean="0">
                <a:solidFill>
                  <a:srgbClr val="FFC000"/>
                </a:solidFill>
                <a:latin typeface="Times New Roman" pitchFamily="18" charset="0"/>
                <a:cs typeface="Times New Roman" pitchFamily="18" charset="0"/>
              </a:rPr>
              <a:t>Trò chơi của bố</a:t>
            </a:r>
            <a:endParaRPr lang="en-US" sz="3200" b="1" smtClean="0">
              <a:solidFill>
                <a:srgbClr val="FFC000"/>
              </a:solidFill>
              <a:latin typeface="Times New Roman" pitchFamily="18" charset="0"/>
              <a:cs typeface="Times New Roman" pitchFamily="18" charset="0"/>
            </a:endParaRPr>
          </a:p>
          <a:p>
            <a:r>
              <a:rPr lang="en-US" sz="3200" b="1" smtClean="0">
                <a:solidFill>
                  <a:srgbClr val="FFC000"/>
                </a:solidFill>
                <a:latin typeface="Times New Roman" pitchFamily="18" charset="0"/>
                <a:cs typeface="Times New Roman" pitchFamily="18" charset="0"/>
              </a:rPr>
              <a:t>      </a:t>
            </a:r>
            <a:r>
              <a:rPr lang="en-US" sz="3200" smtClean="0">
                <a:latin typeface="Times New Roman" pitchFamily="18" charset="0"/>
                <a:cs typeface="Times New Roman" pitchFamily="18" charset="0"/>
              </a:rPr>
              <a:t>Đến bữa ăn,nhìn hai bàn tay của Hường lễ phép đón bát cơm, mẹ lại nhớ đến lúc hai bố con chơi với nhau.Mẹ nghĩ,Hường không biết rằng ngay trong trò chơi ấy,bố đã dạy con một nết ngoan.</a:t>
            </a:r>
            <a:endParaRPr lang="en-US" sz="320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291794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6FD1DA65-4AAD-469A-8676-A8FE6FBB07EF}"/>
              </a:ext>
            </a:extLst>
          </p:cNvPr>
          <p:cNvSpPr/>
          <p:nvPr/>
        </p:nvSpPr>
        <p:spPr>
          <a:xfrm flipH="1" flipV="1">
            <a:off x="486696" y="603405"/>
            <a:ext cx="11217687" cy="55517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 xmlns:a16="http://schemas.microsoft.com/office/drawing/2014/main" id="{3FBCF7B7-2ACD-4C6F-A57D-522F6B6B4B13}"/>
              </a:ext>
            </a:extLst>
          </p:cNvPr>
          <p:cNvSpPr/>
          <p:nvPr/>
        </p:nvSpPr>
        <p:spPr>
          <a:xfrm>
            <a:off x="4221725" y="199792"/>
            <a:ext cx="3748549" cy="8072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 xmlns:a16="http://schemas.microsoft.com/office/drawing/2014/main" id="{E0D7537C-3851-4C63-9E1A-34EE7C028915}"/>
              </a:ext>
            </a:extLst>
          </p:cNvPr>
          <p:cNvSpPr txBox="1"/>
          <p:nvPr/>
        </p:nvSpPr>
        <p:spPr>
          <a:xfrm>
            <a:off x="4228097" y="254673"/>
            <a:ext cx="3959686" cy="73859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accent5">
                    <a:lumMod val="50000"/>
                  </a:schemeClr>
                </a:solidFill>
                <a:effectLst/>
                <a:uLnTx/>
                <a:uFillTx/>
                <a:latin typeface="Times New Roman" pitchFamily="18" charset="0"/>
                <a:ea typeface="Arial-Rounded" panose="020B0500000000000000" pitchFamily="34" charset="0"/>
                <a:cs typeface="Times New Roman" pitchFamily="18" charset="0"/>
              </a:rPr>
              <a:t>NỘI</a:t>
            </a:r>
            <a:r>
              <a:rPr kumimoji="0" lang="en-US" sz="4000" b="1" i="0" u="none" strike="noStrike" kern="1200" cap="none" spc="0" normalizeH="0" baseline="0" noProof="0" dirty="0">
                <a:ln>
                  <a:noFill/>
                </a:ln>
                <a:solidFill>
                  <a:schemeClr val="accent5">
                    <a:lumMod val="50000"/>
                  </a:schemeClr>
                </a:solidFill>
                <a:effectLst/>
                <a:uLnTx/>
                <a:uFillTx/>
                <a:latin typeface="Times New Roman" pitchFamily="18" charset="0"/>
                <a:ea typeface="Arial-Rounded" panose="020B0500000000000000" pitchFamily="34" charset="0"/>
                <a:cs typeface="Times New Roman" pitchFamily="18" charset="0"/>
              </a:rPr>
              <a:t> DUNG </a:t>
            </a:r>
            <a:r>
              <a:rPr kumimoji="0" lang="en-US" sz="4000" b="1" i="0" u="none" strike="noStrike" kern="1200" cap="none" spc="0" normalizeH="0" baseline="0" noProof="0" dirty="0" err="1">
                <a:ln>
                  <a:noFill/>
                </a:ln>
                <a:solidFill>
                  <a:schemeClr val="accent5">
                    <a:lumMod val="50000"/>
                  </a:schemeClr>
                </a:solidFill>
                <a:effectLst/>
                <a:uLnTx/>
                <a:uFillTx/>
                <a:latin typeface="Times New Roman" pitchFamily="18" charset="0"/>
                <a:ea typeface="Arial-Rounded" panose="020B0500000000000000" pitchFamily="34" charset="0"/>
                <a:cs typeface="Times New Roman" pitchFamily="18" charset="0"/>
              </a:rPr>
              <a:t>BÀI</a:t>
            </a:r>
            <a:endParaRPr kumimoji="0" lang="en-US" sz="4000" b="1" i="0" u="none" strike="noStrike" kern="1200" cap="none" spc="0" normalizeH="0" baseline="0" noProof="0" dirty="0">
              <a:ln>
                <a:noFill/>
              </a:ln>
              <a:solidFill>
                <a:schemeClr val="accent5">
                  <a:lumMod val="50000"/>
                </a:schemeClr>
              </a:solidFill>
              <a:effectLst/>
              <a:uLnTx/>
              <a:uFillTx/>
              <a:latin typeface="Times New Roman" pitchFamily="18" charset="0"/>
              <a:ea typeface="Arial-Rounded" panose="020B0500000000000000" pitchFamily="34" charset="0"/>
              <a:cs typeface="Times New Roman" pitchFamily="18" charset="0"/>
            </a:endParaRPr>
          </a:p>
        </p:txBody>
      </p:sp>
      <p:sp>
        <p:nvSpPr>
          <p:cNvPr id="8" name="TextBox 7"/>
          <p:cNvSpPr txBox="1"/>
          <p:nvPr/>
        </p:nvSpPr>
        <p:spPr>
          <a:xfrm>
            <a:off x="1516826" y="1694330"/>
            <a:ext cx="11047361"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Nhìn hai tay Hường đón bát cơm, mẹ nhớ tới điều gì?</a:t>
            </a:r>
          </a:p>
        </p:txBody>
      </p:sp>
      <p:grpSp>
        <p:nvGrpSpPr>
          <p:cNvPr id="23" name="Group 22"/>
          <p:cNvGrpSpPr/>
          <p:nvPr/>
        </p:nvGrpSpPr>
        <p:grpSpPr>
          <a:xfrm>
            <a:off x="720133" y="1692132"/>
            <a:ext cx="857619" cy="614181"/>
            <a:chOff x="2485459" y="1975436"/>
            <a:chExt cx="1772914" cy="1393004"/>
          </a:xfrm>
        </p:grpSpPr>
        <p:pic>
          <p:nvPicPr>
            <p:cNvPr id="25"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36" name="TextBox 35"/>
          <p:cNvSpPr txBox="1"/>
          <p:nvPr/>
        </p:nvSpPr>
        <p:spPr>
          <a:xfrm>
            <a:off x="1246077" y="2388890"/>
            <a:ext cx="11047361" cy="1107931"/>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srgbClr val="C00000"/>
                </a:solidFill>
                <a:effectLst/>
                <a:uLnTx/>
                <a:uFillTx/>
                <a:latin typeface="Times New Roman" pitchFamily="18" charset="0"/>
                <a:ea typeface="Arial-Rounded" panose="020B0500000000000000" pitchFamily="34" charset="0"/>
                <a:cs typeface="Times New Roman" pitchFamily="18" charset="0"/>
              </a:rPr>
              <a:t>Nhìn tay Hường đón bát cơm, mẹ nhớ đến lúc hai bố con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Times New Roman" pitchFamily="18" charset="0"/>
                <a:ea typeface="Arial-Rounded" panose="020B0500000000000000" pitchFamily="34" charset="0"/>
                <a:cs typeface="Times New Roman" pitchFamily="18" charset="0"/>
              </a:rPr>
              <a:t>chơi với nhau.</a:t>
            </a:r>
          </a:p>
        </p:txBody>
      </p:sp>
      <p:sp>
        <p:nvSpPr>
          <p:cNvPr id="37" name="TextBox 36"/>
          <p:cNvSpPr txBox="1"/>
          <p:nvPr/>
        </p:nvSpPr>
        <p:spPr>
          <a:xfrm>
            <a:off x="1516826" y="3866421"/>
            <a:ext cx="10757684"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Khi chơi cùng bố, Hường đã được bố dạy nết ngoan nào?</a:t>
            </a:r>
          </a:p>
        </p:txBody>
      </p:sp>
      <p:grpSp>
        <p:nvGrpSpPr>
          <p:cNvPr id="39" name="Group 38"/>
          <p:cNvGrpSpPr/>
          <p:nvPr/>
        </p:nvGrpSpPr>
        <p:grpSpPr>
          <a:xfrm>
            <a:off x="627526" y="3777881"/>
            <a:ext cx="847302" cy="587251"/>
            <a:chOff x="5056546" y="1975436"/>
            <a:chExt cx="1772914" cy="1393004"/>
          </a:xfrm>
        </p:grpSpPr>
        <p:pic>
          <p:nvPicPr>
            <p:cNvPr id="46"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48"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49"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50" name="TextBox 49"/>
          <p:cNvSpPr txBox="1"/>
          <p:nvPr/>
        </p:nvSpPr>
        <p:spPr>
          <a:xfrm>
            <a:off x="1102641" y="4660112"/>
            <a:ext cx="10757684" cy="1107931"/>
          </a:xfrm>
          <a:prstGeom prst="rect">
            <a:avLst/>
          </a:prstGeom>
          <a:noFill/>
        </p:spPr>
        <p:txBody>
          <a:bodyPr wrap="square" lIns="121855" tIns="60928" rIns="121855" bIns="60928"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C00000"/>
                </a:solidFill>
                <a:effectLst/>
                <a:uLnTx/>
                <a:uFillTx/>
                <a:latin typeface="Times New Roman" pitchFamily="18" charset="0"/>
                <a:ea typeface="Arial-Rounded" panose="020B0500000000000000" pitchFamily="34" charset="0"/>
                <a:cs typeface="Times New Roman" pitchFamily="18" charset="0"/>
              </a:rPr>
              <a:t>Khi chơi cùng bố, Hường đã được bố dạy những cử chỉ và lời nói lễ phép</a:t>
            </a:r>
            <a:r>
              <a:rPr kumimoji="0" lang="en-US" sz="32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375743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p:bldP spid="37"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34AA96BF-23BF-4C09-89A0-1212BC71D944}"/>
              </a:ext>
            </a:extLst>
          </p:cNvPr>
          <p:cNvSpPr/>
          <p:nvPr/>
        </p:nvSpPr>
        <p:spPr>
          <a:xfrm flipH="1" flipV="1">
            <a:off x="858478" y="553008"/>
            <a:ext cx="10530348" cy="56273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 xmlns:a16="http://schemas.microsoft.com/office/drawing/2014/main" id="{9BF267B9-9A93-43D8-B503-4659639244D0}"/>
              </a:ext>
            </a:extLst>
          </p:cNvPr>
          <p:cNvSpPr/>
          <p:nvPr/>
        </p:nvSpPr>
        <p:spPr>
          <a:xfrm>
            <a:off x="4381556" y="199792"/>
            <a:ext cx="3484192" cy="7663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 xmlns:a16="http://schemas.microsoft.com/office/drawing/2014/main" id="{53800EA4-AED9-4E35-B9F6-D1C7EF8ECDAA}"/>
              </a:ext>
            </a:extLst>
          </p:cNvPr>
          <p:cNvSpPr txBox="1"/>
          <p:nvPr/>
        </p:nvSpPr>
        <p:spPr>
          <a:xfrm>
            <a:off x="4199963" y="227574"/>
            <a:ext cx="4706043" cy="73859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accent5">
                    <a:lumMod val="50000"/>
                  </a:schemeClr>
                </a:solidFill>
                <a:effectLst/>
                <a:uLnTx/>
                <a:uFillTx/>
                <a:latin typeface="Times New Roman" pitchFamily="18" charset="0"/>
                <a:ea typeface="Arial-Rounded" panose="020B0500000000000000" pitchFamily="34" charset="0"/>
                <a:cs typeface="Times New Roman" pitchFamily="18" charset="0"/>
              </a:rPr>
              <a:t>LƯU</a:t>
            </a:r>
            <a:r>
              <a:rPr kumimoji="0" lang="en-US" sz="4000" b="1" i="0" u="none" strike="noStrike" kern="1200" cap="none" spc="0" normalizeH="0" baseline="0" noProof="0" dirty="0">
                <a:ln>
                  <a:noFill/>
                </a:ln>
                <a:solidFill>
                  <a:schemeClr val="accent5">
                    <a:lumMod val="50000"/>
                  </a:schemeClr>
                </a:solidFill>
                <a:effectLst/>
                <a:uLnTx/>
                <a:uFillTx/>
                <a:latin typeface="Times New Roman" pitchFamily="18" charset="0"/>
                <a:ea typeface="Arial-Rounded" panose="020B0500000000000000" pitchFamily="34" charset="0"/>
                <a:cs typeface="Times New Roman" pitchFamily="18" charset="0"/>
              </a:rPr>
              <a:t> Ý KHI </a:t>
            </a:r>
            <a:r>
              <a:rPr kumimoji="0" lang="en-US" sz="4000" b="1" i="0" u="none" strike="noStrike" kern="1200" cap="none" spc="0" normalizeH="0" baseline="0" noProof="0" dirty="0" err="1">
                <a:ln>
                  <a:noFill/>
                </a:ln>
                <a:solidFill>
                  <a:schemeClr val="accent5">
                    <a:lumMod val="50000"/>
                  </a:schemeClr>
                </a:solidFill>
                <a:effectLst/>
                <a:uLnTx/>
                <a:uFillTx/>
                <a:latin typeface="Times New Roman" pitchFamily="18" charset="0"/>
                <a:ea typeface="Arial-Rounded" panose="020B0500000000000000" pitchFamily="34" charset="0"/>
                <a:cs typeface="Times New Roman" pitchFamily="18" charset="0"/>
              </a:rPr>
              <a:t>VIẾT</a:t>
            </a:r>
            <a:endParaRPr kumimoji="0" lang="en-US" sz="4000" b="1" i="0" u="none" strike="noStrike" kern="1200" cap="none" spc="0" normalizeH="0" baseline="0" noProof="0" dirty="0">
              <a:ln>
                <a:noFill/>
              </a:ln>
              <a:solidFill>
                <a:schemeClr val="accent5">
                  <a:lumMod val="50000"/>
                </a:schemeClr>
              </a:solidFill>
              <a:effectLst/>
              <a:uLnTx/>
              <a:uFillTx/>
              <a:latin typeface="Times New Roman" pitchFamily="18" charset="0"/>
              <a:ea typeface="Arial-Rounded" panose="020B0500000000000000" pitchFamily="34" charset="0"/>
              <a:cs typeface="Times New Roman" pitchFamily="18" charset="0"/>
            </a:endParaRPr>
          </a:p>
        </p:txBody>
      </p:sp>
      <p:sp>
        <p:nvSpPr>
          <p:cNvPr id="7" name="TextBox 6"/>
          <p:cNvSpPr txBox="1"/>
          <p:nvPr/>
        </p:nvSpPr>
        <p:spPr>
          <a:xfrm>
            <a:off x="2412397" y="2983295"/>
            <a:ext cx="9613827"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Các dấu chấm, dấu phẩy trong bài.</a:t>
            </a:r>
          </a:p>
        </p:txBody>
      </p:sp>
      <p:sp>
        <p:nvSpPr>
          <p:cNvPr id="8" name="TextBox 7"/>
          <p:cNvSpPr txBox="1"/>
          <p:nvPr/>
        </p:nvSpPr>
        <p:spPr>
          <a:xfrm>
            <a:off x="2406755" y="1993176"/>
            <a:ext cx="11047361"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Viết hoa chữ cái đầu câu và tên riêng.</a:t>
            </a:r>
          </a:p>
        </p:txBody>
      </p:sp>
      <p:sp>
        <p:nvSpPr>
          <p:cNvPr id="10" name="TextBox 9"/>
          <p:cNvSpPr txBox="1"/>
          <p:nvPr/>
        </p:nvSpPr>
        <p:spPr>
          <a:xfrm>
            <a:off x="2436424" y="3945782"/>
            <a:ext cx="9613827" cy="1600374"/>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Các từ dễ viết sai trong bài: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P001 4 hàng"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smtClean="0">
                <a:ln>
                  <a:noFill/>
                </a:ln>
                <a:solidFill>
                  <a:srgbClr val="002060"/>
                </a:solidFill>
                <a:effectLst/>
                <a:uLnTx/>
                <a:uFillTx/>
                <a:latin typeface="Times New Roman" pitchFamily="18" charset="0"/>
                <a:ea typeface="Arial-Rounded" panose="020B0500000000000000" pitchFamily="34" charset="0"/>
                <a:cs typeface="Times New Roman" pitchFamily="18" charset="0"/>
              </a:rPr>
              <a:t>tay,nết</a:t>
            </a:r>
            <a:r>
              <a:rPr kumimoji="0" lang="en-US" sz="3200" b="1" i="0" u="none" strike="noStrike" kern="1200" cap="none" spc="0" normalizeH="0" noProof="0" smtClean="0">
                <a:ln>
                  <a:noFill/>
                </a:ln>
                <a:solidFill>
                  <a:srgbClr val="002060"/>
                </a:solidFill>
                <a:effectLst/>
                <a:uLnTx/>
                <a:uFillTx/>
                <a:latin typeface="Times New Roman" pitchFamily="18" charset="0"/>
                <a:ea typeface="Arial-Rounded" panose="020B0500000000000000" pitchFamily="34" charset="0"/>
                <a:cs typeface="Times New Roman" pitchFamily="18" charset="0"/>
              </a:rPr>
              <a:t> ngoan</a:t>
            </a:r>
            <a:endParaRPr kumimoji="0" lang="en-US" sz="3200" b="1" i="0" u="none" strike="noStrike" kern="1200" cap="none" spc="0" normalizeH="0" baseline="0" noProof="0" dirty="0">
              <a:ln>
                <a:noFill/>
              </a:ln>
              <a:solidFill>
                <a:srgbClr val="002060"/>
              </a:solidFill>
              <a:effectLst/>
              <a:uLnTx/>
              <a:uFillTx/>
              <a:latin typeface="HP001 4 hàng" pitchFamily="34" charset="0"/>
              <a:ea typeface="Arial-Rounded" panose="020B0500000000000000" pitchFamily="34" charset="0"/>
              <a:cs typeface="Arial-Rounded" panose="020B0500000000000000" pitchFamily="34" charset="0"/>
            </a:endParaRPr>
          </a:p>
        </p:txBody>
      </p:sp>
      <p:grpSp>
        <p:nvGrpSpPr>
          <p:cNvPr id="23" name="Group 22"/>
          <p:cNvGrpSpPr/>
          <p:nvPr/>
        </p:nvGrpSpPr>
        <p:grpSpPr>
          <a:xfrm>
            <a:off x="1610062" y="1990978"/>
            <a:ext cx="857619" cy="614181"/>
            <a:chOff x="2485459" y="1975436"/>
            <a:chExt cx="1772914" cy="1393004"/>
          </a:xfrm>
        </p:grpSpPr>
        <p:pic>
          <p:nvPicPr>
            <p:cNvPr id="25"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1615702" y="2884112"/>
            <a:ext cx="847302" cy="587251"/>
            <a:chOff x="5056546" y="1975436"/>
            <a:chExt cx="1772914" cy="1393004"/>
          </a:xfrm>
        </p:grpSpPr>
        <p:pic>
          <p:nvPicPr>
            <p:cNvPr id="33"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1615702" y="3896275"/>
            <a:ext cx="906987" cy="569344"/>
            <a:chOff x="8317164" y="2100522"/>
            <a:chExt cx="1772914" cy="1393004"/>
          </a:xfrm>
        </p:grpSpPr>
        <p:pic>
          <p:nvPicPr>
            <p:cNvPr id="40"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Tree>
    <p:extLst>
      <p:ext uri="{BB962C8B-B14F-4D97-AF65-F5344CB8AC3E}">
        <p14:creationId xmlns:p14="http://schemas.microsoft.com/office/powerpoint/2010/main" val="42349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fade">
                                      <p:cBhvr>
                                        <p:cTn id="36" dur="1000"/>
                                        <p:tgtEl>
                                          <p:spTgt spid="10">
                                            <p:txEl>
                                              <p:pRg st="0" end="0"/>
                                            </p:txEl>
                                          </p:spTgt>
                                        </p:tgtEl>
                                      </p:cBhvr>
                                    </p:animEffect>
                                    <p:anim calcmode="lin" valueType="num">
                                      <p:cBhvr>
                                        <p:cTn id="3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1000"/>
                                        <p:tgtEl>
                                          <p:spTgt spid="10">
                                            <p:txEl>
                                              <p:pRg st="2" end="2"/>
                                            </p:txEl>
                                          </p:spTgt>
                                        </p:tgtEl>
                                      </p:cBhvr>
                                    </p:animEffect>
                                    <p:anim calcmode="lin" valueType="num">
                                      <p:cBhvr>
                                        <p:cTn id="4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9070" y="2215832"/>
            <a:ext cx="3284120" cy="3479962"/>
          </a:xfrm>
          <a:prstGeom prst="rect">
            <a:avLst/>
          </a:prstGeom>
        </p:spPr>
      </p:pic>
      <p:grpSp>
        <p:nvGrpSpPr>
          <p:cNvPr id="33" name="Group 32"/>
          <p:cNvGrpSpPr/>
          <p:nvPr/>
        </p:nvGrpSpPr>
        <p:grpSpPr>
          <a:xfrm>
            <a:off x="4835206" y="665197"/>
            <a:ext cx="5398965" cy="768270"/>
            <a:chOff x="614999"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29"/>
            <p:cNvSpPr txBox="1"/>
            <p:nvPr/>
          </p:nvSpPr>
          <p:spPr>
            <a:xfrm>
              <a:off x="614999" y="1005283"/>
              <a:ext cx="5398965"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Tư thế ngồi viết</a:t>
              </a:r>
            </a:p>
          </p:txBody>
        </p:sp>
      </p:grpSp>
      <p:sp>
        <p:nvSpPr>
          <p:cNvPr id="32" name="TextBox 31"/>
          <p:cNvSpPr txBox="1"/>
          <p:nvPr/>
        </p:nvSpPr>
        <p:spPr>
          <a:xfrm>
            <a:off x="815926" y="1950345"/>
            <a:ext cx="6883144" cy="4062586"/>
          </a:xfrm>
          <a:prstGeom prst="rect">
            <a:avLst/>
          </a:prstGeom>
          <a:noFill/>
        </p:spPr>
        <p:txBody>
          <a:bodyPr wrap="square" lIns="121855" tIns="60928" rIns="121855" bIns="60928"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Lưng thẳng.</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Không tì ngực xuống bàn.</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Đầu hơi cúi.</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Mắt cách vở khoảng 25-30cm.</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Tay phải cầm bút</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Tay trái tì nhẹ lên mép vở để giữ.</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Hai chân để song song thoải mái.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6796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p:cNvPicPr>
            <a:picLocks noChangeAspect="1" noChangeArrowheads="1"/>
          </p:cNvPicPr>
          <p:nvPr/>
        </p:nvPicPr>
        <p:blipFill>
          <a:blip r:embed="rId3"/>
          <a:srcRect/>
          <a:stretch>
            <a:fillRect/>
          </a:stretch>
        </p:blipFill>
        <p:spPr bwMode="auto">
          <a:xfrm>
            <a:off x="0" y="3196628"/>
            <a:ext cx="12192000" cy="3882178"/>
          </a:xfrm>
          <a:prstGeom prst="rect">
            <a:avLst/>
          </a:prstGeom>
          <a:noFill/>
          <a:ln w="9525">
            <a:noFill/>
            <a:miter lim="800000"/>
            <a:headEnd/>
            <a:tailEnd/>
          </a:ln>
        </p:spPr>
      </p:pic>
      <p:grpSp>
        <p:nvGrpSpPr>
          <p:cNvPr id="7" name="Group 7"/>
          <p:cNvGrpSpPr>
            <a:grpSpLocks/>
          </p:cNvGrpSpPr>
          <p:nvPr/>
        </p:nvGrpSpPr>
        <p:grpSpPr bwMode="auto">
          <a:xfrm>
            <a:off x="-247649" y="5737229"/>
            <a:ext cx="3832225" cy="968375"/>
            <a:chOff x="0" y="0"/>
            <a:chExt cx="3831771" cy="968829"/>
          </a:xfrm>
        </p:grpSpPr>
        <p:pic>
          <p:nvPicPr>
            <p:cNvPr id="8" name="Picture 3" descr="·_0005_Layer-4-副本"/>
            <p:cNvPicPr>
              <a:picLocks noChangeAspect="1" noChangeArrowheads="1"/>
            </p:cNvPicPr>
            <p:nvPr/>
          </p:nvPicPr>
          <p:blipFill>
            <a:blip r:embed="rId4"/>
            <a:srcRect l="22261" r="58095" b="81171"/>
            <a:stretch>
              <a:fillRect/>
            </a:stretch>
          </p:blipFill>
          <p:spPr bwMode="auto">
            <a:xfrm>
              <a:off x="2035629" y="0"/>
              <a:ext cx="1796142" cy="968829"/>
            </a:xfrm>
            <a:prstGeom prst="rect">
              <a:avLst/>
            </a:prstGeom>
            <a:noFill/>
          </p:spPr>
        </p:pic>
        <p:pic>
          <p:nvPicPr>
            <p:cNvPr id="9" name="Picture 9" descr="·_0006_Layer-4"/>
            <p:cNvPicPr>
              <a:picLocks noChangeAspect="1" noChangeArrowheads="1"/>
            </p:cNvPicPr>
            <p:nvPr/>
          </p:nvPicPr>
          <p:blipFill>
            <a:blip r:embed="rId5"/>
            <a:srcRect r="75357" b="81171"/>
            <a:stretch>
              <a:fillRect/>
            </a:stretch>
          </p:blipFill>
          <p:spPr bwMode="auto">
            <a:xfrm>
              <a:off x="0" y="0"/>
              <a:ext cx="2253343" cy="968829"/>
            </a:xfrm>
            <a:prstGeom prst="rect">
              <a:avLst/>
            </a:prstGeom>
            <a:noFill/>
          </p:spPr>
        </p:pic>
      </p:grpSp>
      <p:sp>
        <p:nvSpPr>
          <p:cNvPr id="3" name="TextBox 2"/>
          <p:cNvSpPr txBox="1"/>
          <p:nvPr/>
        </p:nvSpPr>
        <p:spPr>
          <a:xfrm>
            <a:off x="973015" y="785446"/>
            <a:ext cx="10773508" cy="3046988"/>
          </a:xfrm>
          <a:prstGeom prst="rect">
            <a:avLst/>
          </a:prstGeom>
          <a:noFill/>
        </p:spPr>
        <p:txBody>
          <a:bodyPr wrap="square" rtlCol="0">
            <a:spAutoFit/>
          </a:bodyPr>
          <a:lstStyle/>
          <a:p>
            <a:pPr algn="ctr"/>
            <a:r>
              <a:rPr lang="en-US" sz="3200" smtClean="0">
                <a:solidFill>
                  <a:srgbClr val="002060"/>
                </a:solidFill>
                <a:latin typeface="Times New Roman" pitchFamily="18" charset="0"/>
                <a:cs typeface="Times New Roman" pitchFamily="18" charset="0"/>
              </a:rPr>
              <a:t>Chính tả</a:t>
            </a:r>
          </a:p>
          <a:p>
            <a:pPr algn="ctr"/>
            <a:r>
              <a:rPr lang="en-US" sz="3200" b="1" smtClean="0">
                <a:solidFill>
                  <a:srgbClr val="FFC000"/>
                </a:solidFill>
                <a:latin typeface="Times New Roman" pitchFamily="18" charset="0"/>
                <a:cs typeface="Times New Roman" pitchFamily="18" charset="0"/>
              </a:rPr>
              <a:t>Trò chơi của bố</a:t>
            </a:r>
            <a:endParaRPr lang="en-US" sz="3200" b="1" smtClean="0">
              <a:solidFill>
                <a:srgbClr val="FFC000"/>
              </a:solidFill>
              <a:latin typeface="Times New Roman" pitchFamily="18" charset="0"/>
              <a:cs typeface="Times New Roman" pitchFamily="18" charset="0"/>
            </a:endParaRPr>
          </a:p>
          <a:p>
            <a:r>
              <a:rPr lang="en-US" sz="3200" b="1" smtClean="0">
                <a:solidFill>
                  <a:srgbClr val="FFC000"/>
                </a:solidFill>
                <a:latin typeface="Times New Roman" pitchFamily="18" charset="0"/>
                <a:cs typeface="Times New Roman" pitchFamily="18" charset="0"/>
              </a:rPr>
              <a:t>      </a:t>
            </a:r>
            <a:r>
              <a:rPr lang="en-US" sz="3200" smtClean="0">
                <a:solidFill>
                  <a:prstClr val="black"/>
                </a:solidFill>
                <a:latin typeface="Times New Roman" pitchFamily="18" charset="0"/>
                <a:cs typeface="Times New Roman" pitchFamily="18" charset="0"/>
              </a:rPr>
              <a:t>Đến bữa ăn,nhìn hai bàn tay của Hường lễ phép đón bát cơm, mẹ lại nhớ đến lúc hai bố con chơi với nhau.Mẹ nghĩ,Hường không biết rằng ngay trong trò chơi ấy,bố đã dạy con một nết ngoan.</a:t>
            </a:r>
            <a:endParaRPr lang="en-US" sz="320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254183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p:blipFill>
        <p:spPr>
          <a:xfrm>
            <a:off x="899106" y="1533832"/>
            <a:ext cx="6260684" cy="3900809"/>
          </a:xfrm>
          <a:prstGeom prst="rect">
            <a:avLst/>
          </a:prstGeom>
        </p:spPr>
      </p:pic>
      <p:pic>
        <p:nvPicPr>
          <p:cNvPr id="38" name="图片 5"/>
          <p:cNvPicPr>
            <a:picLocks noChangeAspect="1"/>
          </p:cNvPicPr>
          <p:nvPr/>
        </p:nvPicPr>
        <p:blipFill rotWithShape="1">
          <a:blip r:embed="rId3">
            <a:extLst>
              <a:ext uri="{28A0092B-C50C-407E-A947-70E740481C1C}">
                <a14:useLocalDpi xmlns:a14="http://schemas.microsoft.com/office/drawing/2010/main" val="0"/>
              </a:ext>
            </a:extLst>
          </a:blip>
          <a:srcRect l="38581" t="24563" r="40933" b="26282"/>
          <a:stretch/>
        </p:blipFill>
        <p:spPr>
          <a:xfrm flipH="1">
            <a:off x="227025" y="3664679"/>
            <a:ext cx="1873172" cy="2528276"/>
          </a:xfrm>
          <a:prstGeom prst="rect">
            <a:avLst/>
          </a:prstGeom>
        </p:spPr>
      </p:pic>
      <p:sp>
        <p:nvSpPr>
          <p:cNvPr id="39" name="TextBox 38"/>
          <p:cNvSpPr txBox="1"/>
          <p:nvPr/>
        </p:nvSpPr>
        <p:spPr>
          <a:xfrm>
            <a:off x="2291055" y="2974734"/>
            <a:ext cx="4289524" cy="2092816"/>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M: Số nhà 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phố Vương Thừa Vũ, quận Thanh Xuân, thành phố Hà Nội</a:t>
            </a:r>
          </a:p>
        </p:txBody>
      </p:sp>
      <p:grpSp>
        <p:nvGrpSpPr>
          <p:cNvPr id="14" name="Group 13"/>
          <p:cNvGrpSpPr/>
          <p:nvPr/>
        </p:nvGrpSpPr>
        <p:grpSpPr>
          <a:xfrm>
            <a:off x="9104688" y="2765691"/>
            <a:ext cx="2482090" cy="1257985"/>
            <a:chOff x="3759267" y="334167"/>
            <a:chExt cx="5621970" cy="1403180"/>
          </a:xfrm>
        </p:grpSpPr>
        <p:sp>
          <p:nvSpPr>
            <p:cNvPr id="15" name="Cloud Callout 14"/>
            <p:cNvSpPr/>
            <p:nvPr/>
          </p:nvSpPr>
          <p:spPr>
            <a:xfrm>
              <a:off x="3759267" y="334167"/>
              <a:ext cx="5621970" cy="1403180"/>
            </a:xfrm>
            <a:prstGeom prst="cloudCallout">
              <a:avLst>
                <a:gd name="adj1" fmla="val -4005"/>
                <a:gd name="adj2" fmla="val 9382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mn-ea"/>
                <a:cs typeface="+mn-cs"/>
              </a:endParaRPr>
            </a:p>
          </p:txBody>
        </p:sp>
        <p:sp>
          <p:nvSpPr>
            <p:cNvPr id="16" name="TextBox 15"/>
            <p:cNvSpPr txBox="1"/>
            <p:nvPr/>
          </p:nvSpPr>
          <p:spPr>
            <a:xfrm>
              <a:off x="4223658" y="509270"/>
              <a:ext cx="4919222" cy="10642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Thảo luận nhóm</a:t>
              </a:r>
            </a:p>
          </p:txBody>
        </p:sp>
      </p:grpSp>
      <p:pic>
        <p:nvPicPr>
          <p:cNvPr id="17" name="Picture 16"/>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7831871" y="4517080"/>
            <a:ext cx="4083606" cy="2340920"/>
          </a:xfrm>
          <a:prstGeom prst="rect">
            <a:avLst/>
          </a:prstGeom>
        </p:spPr>
      </p:pic>
      <p:sp>
        <p:nvSpPr>
          <p:cNvPr id="18" name="TextBox 17">
            <a:extLst>
              <a:ext uri="{FF2B5EF4-FFF2-40B4-BE49-F238E27FC236}">
                <a16:creationId xmlns="" xmlns:a16="http://schemas.microsoft.com/office/drawing/2014/main" id="{C311D9BD-EB96-45B3-A0B6-05EBCD5D5972}"/>
              </a:ext>
            </a:extLst>
          </p:cNvPr>
          <p:cNvSpPr txBox="1"/>
          <p:nvPr/>
        </p:nvSpPr>
        <p:spPr>
          <a:xfrm>
            <a:off x="987737" y="600290"/>
            <a:ext cx="8303319"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2. Viết vào vở địa chỉ nhà em</a:t>
            </a:r>
          </a:p>
        </p:txBody>
      </p:sp>
    </p:spTree>
    <p:extLst>
      <p:ext uri="{BB962C8B-B14F-4D97-AF65-F5344CB8AC3E}">
        <p14:creationId xmlns:p14="http://schemas.microsoft.com/office/powerpoint/2010/main" val="369824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53" presetClass="entr" presetSubtype="16"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heel(1)">
                                      <p:cBhvr>
                                        <p:cTn id="29" dur="500"/>
                                        <p:tgtEl>
                                          <p:spTgt spid="17"/>
                                        </p:tgtEl>
                                      </p:cBhvr>
                                    </p:animEffect>
                                  </p:childTnLst>
                                </p:cTn>
                              </p:par>
                              <p:par>
                                <p:cTn id="30" presetID="21" presetClass="entr" presetSubtype="1"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8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 xmlns:a16="http://schemas.microsoft.com/office/drawing/2014/main" id="{E9554B1D-52E2-4A6E-975E-B635722E5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562850"/>
          </a:xfrm>
          <a:prstGeom prst="rect">
            <a:avLst/>
          </a:prstGeom>
        </p:spPr>
      </p:pic>
      <p:sp>
        <p:nvSpPr>
          <p:cNvPr id="5" name="Rectangle 4">
            <a:extLst>
              <a:ext uri="{FF2B5EF4-FFF2-40B4-BE49-F238E27FC236}">
                <a16:creationId xmlns="" xmlns:a16="http://schemas.microsoft.com/office/drawing/2014/main" id="{8A649546-C4E4-4ED5-B687-311D3ABFB427}"/>
              </a:ext>
            </a:extLst>
          </p:cNvPr>
          <p:cNvSpPr/>
          <p:nvPr/>
        </p:nvSpPr>
        <p:spPr>
          <a:xfrm>
            <a:off x="3842223" y="1251077"/>
            <a:ext cx="4732642" cy="1446550"/>
          </a:xfrm>
          <a:prstGeom prst="rect">
            <a:avLst/>
          </a:prstGeom>
          <a:noFill/>
        </p:spPr>
        <p:txBody>
          <a:bodyPr wrap="none" lIns="91440" tIns="45720" rIns="91440" bIns="45720">
            <a:spAutoFit/>
          </a:bodyPr>
          <a:lstStyle/>
          <a:p>
            <a:pPr algn="ctr"/>
            <a:r>
              <a:rPr lang="en-US" sz="8800" b="1" cap="none" spc="0" dirty="0">
                <a:ln w="12700" cmpd="sng">
                  <a:solidFill>
                    <a:schemeClr val="accent4"/>
                  </a:solidFill>
                  <a:prstDash val="solid"/>
                </a:ln>
                <a:solidFill>
                  <a:schemeClr val="bg1"/>
                </a:solidFill>
                <a:effectLst/>
                <a:latin typeface="Times New Roman" pitchFamily="18" charset="0"/>
                <a:cs typeface="Times New Roman" pitchFamily="18" charset="0"/>
              </a:rPr>
              <a:t>CHIA </a:t>
            </a:r>
            <a:r>
              <a:rPr lang="en-US" sz="8800" b="1" cap="none" spc="0" dirty="0" err="1">
                <a:ln w="12700" cmpd="sng">
                  <a:solidFill>
                    <a:schemeClr val="accent4"/>
                  </a:solidFill>
                  <a:prstDash val="solid"/>
                </a:ln>
                <a:solidFill>
                  <a:schemeClr val="bg1"/>
                </a:solidFill>
                <a:effectLst/>
                <a:latin typeface="Times New Roman" pitchFamily="18" charset="0"/>
                <a:cs typeface="Times New Roman" pitchFamily="18" charset="0"/>
              </a:rPr>
              <a:t>SẺ</a:t>
            </a:r>
            <a:endParaRPr lang="en-US" sz="8800" b="1" cap="none" spc="0" dirty="0">
              <a:ln w="12700" cmpd="sng">
                <a:solidFill>
                  <a:schemeClr val="accent4"/>
                </a:solidFill>
                <a:prstDash val="solid"/>
              </a:ln>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42228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464</Words>
  <Application>Microsoft Office PowerPoint</Application>
  <PresentationFormat>Custom</PresentationFormat>
  <Paragraphs>61</Paragraphs>
  <Slides>13</Slides>
  <Notes>5</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MrsOanh</cp:lastModifiedBy>
  <cp:revision>16</cp:revision>
  <dcterms:created xsi:type="dcterms:W3CDTF">2021-07-23T01:02:58Z</dcterms:created>
  <dcterms:modified xsi:type="dcterms:W3CDTF">2021-12-15T08:13:46Z</dcterms:modified>
</cp:coreProperties>
</file>