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13"/>
  </p:notesMasterIdLst>
  <p:sldIdLst>
    <p:sldId id="309" r:id="rId4"/>
    <p:sldId id="308" r:id="rId5"/>
    <p:sldId id="305" r:id="rId6"/>
    <p:sldId id="270" r:id="rId7"/>
    <p:sldId id="304" r:id="rId8"/>
    <p:sldId id="303" r:id="rId9"/>
    <p:sldId id="310" r:id="rId10"/>
    <p:sldId id="293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EC74-70F8-4A13-B387-59120A540078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82E5-3B7F-4B8F-B9CE-1DE7F0C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27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76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90"/>
            </a:lvl1pPr>
            <a:lvl2pPr marL="443547" indent="0" algn="ctr">
              <a:buNone/>
              <a:defRPr sz="1974"/>
            </a:lvl2pPr>
            <a:lvl3pPr marL="887094" indent="0" algn="ctr">
              <a:buNone/>
              <a:defRPr sz="1737"/>
            </a:lvl3pPr>
            <a:lvl4pPr marL="1330641" indent="0" algn="ctr">
              <a:buNone/>
              <a:defRPr sz="1579"/>
            </a:lvl4pPr>
            <a:lvl5pPr marL="1774187" indent="0" algn="ctr">
              <a:buNone/>
              <a:defRPr sz="1579"/>
            </a:lvl5pPr>
            <a:lvl6pPr marL="2217735" indent="0" algn="ctr">
              <a:buNone/>
              <a:defRPr sz="1579"/>
            </a:lvl6pPr>
            <a:lvl7pPr marL="2661281" indent="0" algn="ctr">
              <a:buNone/>
              <a:defRPr sz="1579"/>
            </a:lvl7pPr>
            <a:lvl8pPr marL="3104829" indent="0" algn="ctr">
              <a:buNone/>
              <a:defRPr sz="1579"/>
            </a:lvl8pPr>
            <a:lvl9pPr marL="3548375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2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9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95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8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61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5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0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5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0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0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76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54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1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96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21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1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15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39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90">
                <a:solidFill>
                  <a:schemeClr val="tx1">
                    <a:tint val="75000"/>
                  </a:schemeClr>
                </a:solidFill>
              </a:defRPr>
            </a:lvl1pPr>
            <a:lvl2pPr marL="443547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887094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3pPr>
            <a:lvl4pPr marL="13306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77418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1773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66128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048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54837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44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61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80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29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133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55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79"/>
            </a:lvl1pPr>
            <a:lvl2pPr>
              <a:defRPr sz="2684"/>
            </a:lvl2pPr>
            <a:lvl3pPr>
              <a:defRPr sz="2290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079"/>
            </a:lvl1pPr>
            <a:lvl2pPr marL="443547" indent="0">
              <a:buNone/>
              <a:defRPr sz="2684"/>
            </a:lvl2pPr>
            <a:lvl3pPr marL="887094" indent="0">
              <a:buNone/>
              <a:defRPr sz="2290"/>
            </a:lvl3pPr>
            <a:lvl4pPr marL="1330641" indent="0">
              <a:buNone/>
              <a:defRPr sz="1974"/>
            </a:lvl4pPr>
            <a:lvl5pPr marL="1774187" indent="0">
              <a:buNone/>
              <a:defRPr sz="1974"/>
            </a:lvl5pPr>
            <a:lvl6pPr marL="2217735" indent="0">
              <a:buNone/>
              <a:defRPr sz="1974"/>
            </a:lvl6pPr>
            <a:lvl7pPr marL="2661281" indent="0">
              <a:buNone/>
              <a:defRPr sz="1974"/>
            </a:lvl7pPr>
            <a:lvl8pPr marL="3104829" indent="0">
              <a:buNone/>
              <a:defRPr sz="1974"/>
            </a:lvl8pPr>
            <a:lvl9pPr marL="3548375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7094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74" indent="-221774" algn="l" defTabSz="887094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65320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67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52414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995961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439508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883055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326602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770149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4354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2pPr>
      <a:lvl3pPr marL="887094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33064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7418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21773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66128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104829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54837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10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95265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795096" y="1264941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4E57B-9203-4724-B864-8409EF6826DD}"/>
              </a:ext>
            </a:extLst>
          </p:cNvPr>
          <p:cNvSpPr txBox="1"/>
          <p:nvPr/>
        </p:nvSpPr>
        <p:spPr>
          <a:xfrm>
            <a:off x="3913868" y="1379561"/>
            <a:ext cx="5627254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493407" y="2429971"/>
            <a:ext cx="6047715" cy="82375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</a:t>
            </a: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7" y="4086740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197001" y="461204"/>
            <a:ext cx="598867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823" y="1778416"/>
            <a:ext cx="10378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Phát triển vốn 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chỉ sự vật, chỉ hoạt động.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ặt câu nêu hoạt 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70420" y="300294"/>
            <a:ext cx="7046447" cy="1382187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4926049" y="1595142"/>
            <a:ext cx="6933010" cy="397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6677" y="4338304"/>
            <a:ext cx="1414442" cy="2600553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017431" y="3580906"/>
            <a:ext cx="4596095" cy="1344568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06" tIns="44353" rIns="88706" bIns="44353" spcCol="0" rtlCol="0" anchor="ctr"/>
          <a:lstStyle/>
          <a:p>
            <a:pPr algn="ctr" defTabSz="887094"/>
            <a:endParaRPr lang="en-US" sz="173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9696" y="3795342"/>
            <a:ext cx="2902456" cy="91569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defTabSz="887094"/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80482" y="5140026"/>
            <a:ext cx="4933985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defTabSz="887094"/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7097" y="1874729"/>
            <a:ext cx="657765" cy="54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6118412" y="511300"/>
            <a:ext cx="5849250" cy="36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4859" y="2056144"/>
            <a:ext cx="6113826" cy="2421749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526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526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gái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tủ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bếp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quất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526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58678" y="4611687"/>
            <a:ext cx="5950542" cy="1838705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526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526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2526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526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nấu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rửa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rau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sửa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quét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tưới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0" y="4165935"/>
            <a:ext cx="1604693" cy="2692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358" y="343504"/>
            <a:ext cx="7046447" cy="1382187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42381" y="234716"/>
            <a:ext cx="9329466" cy="581968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1163" y="1084085"/>
            <a:ext cx="4293204" cy="318753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may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thêu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 cu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Phương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khoái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endParaRPr lang="en-US" sz="2684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8591564" y="771921"/>
            <a:ext cx="3049390" cy="295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284367" y="3607025"/>
            <a:ext cx="5810250" cy="33727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hỏng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endParaRPr lang="en-US" sz="2842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sửa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endParaRPr lang="en-US" sz="2842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cót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en-US" sz="2842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ro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ro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</a:t>
            </a:r>
          </a:p>
          <a:p>
            <a:pPr algn="just" defTabSz="887094">
              <a:lnSpc>
                <a:spcPct val="150000"/>
              </a:lnSpc>
            </a:pP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</a:t>
            </a:r>
            <a:r>
              <a:rPr lang="en-US" sz="2842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Hấn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2" y="3639553"/>
            <a:ext cx="3218447" cy="3218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603761" y="1657527"/>
            <a:ext cx="631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85537" y="2297931"/>
            <a:ext cx="631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04273" y="3523159"/>
            <a:ext cx="721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90449" y="5506777"/>
            <a:ext cx="505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56963" y="6170106"/>
            <a:ext cx="64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54922" y="4873526"/>
            <a:ext cx="64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71343" y="188398"/>
            <a:ext cx="7046447" cy="520413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0157" y="3177991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871343" y="757900"/>
            <a:ext cx="10139082" cy="24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38656" y="3840232"/>
            <a:ext cx="11004455" cy="24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06978" y="3254472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9852" y="6235692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06978" y="6201513"/>
            <a:ext cx="3824411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71343" y="188398"/>
            <a:ext cx="7046447" cy="520413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89852" y="3143812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871343" y="757900"/>
            <a:ext cx="10139082" cy="24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38656" y="3840232"/>
            <a:ext cx="11004455" cy="24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06978" y="3116319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996051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06977" y="5984375"/>
            <a:ext cx="3824411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0843" y="3505789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684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6977" y="3476178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tivi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758" y="5972831"/>
            <a:ext cx="3519219" cy="91569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lau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kính</a:t>
            </a:r>
            <a:r>
              <a:rPr lang="vi-VN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684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 defTabSz="887094"/>
            <a:r>
              <a:rPr lang="vi-VN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ẹ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lau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6977" y="6382829"/>
            <a:ext cx="4099934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4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0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9701" y="2084691"/>
            <a:ext cx="10444766" cy="2612409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</a:p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5F030-9F7E-46B1-93E8-9EF33B804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9442" y="4154630"/>
            <a:ext cx="3392557" cy="2968414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886020" y="977682"/>
            <a:ext cx="3006064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425</Words>
  <Application>Microsoft Office PowerPoint</Application>
  <PresentationFormat>Widescreen</PresentationFormat>
  <Paragraphs>60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22</cp:revision>
  <dcterms:created xsi:type="dcterms:W3CDTF">2021-07-24T00:22:17Z</dcterms:created>
  <dcterms:modified xsi:type="dcterms:W3CDTF">2021-12-21T15:52:31Z</dcterms:modified>
</cp:coreProperties>
</file>