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9" r:id="rId10"/>
    <p:sldId id="266" r:id="rId11"/>
    <p:sldId id="268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5D13-D469-4A8E-A846-16613D2F774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39E9-FBA1-4EDA-BA0E-A4AF2462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9" y="2210442"/>
            <a:ext cx="6951394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655" y="6252050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B, C, D cùng nằm trên một đường thẳng. B, C,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324596" y="1488333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6" y="5924144"/>
            <a:ext cx="10848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B, O, A 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 E, C ;  O, E, D  ;  B, C, D.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" y="177748"/>
            <a:ext cx="11998750" cy="4718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293370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114" y="2933699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9189" y="228251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12815" y="1013703"/>
            <a:ext cx="49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0590" y="1017756"/>
            <a:ext cx="5511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8" y="4901886"/>
            <a:ext cx="8352479" cy="14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674" y="2007296"/>
            <a:ext cx="8107984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a)  ………………………………………………….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…… + ….. = ….. (……..)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…….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761" y="5202692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8cm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03808" y="6078828"/>
            <a:ext cx="0" cy="155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2343955" y="2002059"/>
            <a:ext cx="7541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8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53260" y="4455550"/>
            <a:ext cx="81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(92)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45733" y="352328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0553" y="2356699"/>
            <a:ext cx="98665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67"/>
          <a:stretch/>
        </p:blipFill>
        <p:spPr>
          <a:xfrm>
            <a:off x="139566" y="171385"/>
            <a:ext cx="11639875" cy="11144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152775" y="1119782"/>
            <a:ext cx="3634391" cy="23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486" y="1552575"/>
            <a:ext cx="19812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486" y="1682352"/>
            <a:ext cx="20574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9" y="1432320"/>
            <a:ext cx="1381125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8848" y="1476374"/>
            <a:ext cx="2238375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256" y="1524000"/>
            <a:ext cx="120015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9" y="3852862"/>
            <a:ext cx="1619250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49" y="3881436"/>
            <a:ext cx="2571750" cy="208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236" y="4010023"/>
            <a:ext cx="2009775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623" y="4243386"/>
            <a:ext cx="1647825" cy="1495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4407" y="3852862"/>
            <a:ext cx="1990725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1696" y="1409699"/>
            <a:ext cx="2228850" cy="2181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1208" y="5947755"/>
            <a:ext cx="745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 1, 5, 7, 8, 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8378">
            <a:off x="1513633" y="71293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1915" y="1449421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568" y="6160949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345">
            <a:off x="2033446" y="62694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A, E, C cùng nằm trên một đường thẳng. A, E, C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O, E, D cùng nằm trên một đường thẳng. O, E,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71">
            <a:off x="2928838" y="1440756"/>
            <a:ext cx="6226442" cy="60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268</Words>
  <Application>Microsoft Office PowerPoint</Application>
  <PresentationFormat>Custom</PresentationFormat>
  <Paragraphs>33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Thứ tư ngày 22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22 tháng 12 năm 2021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2021-12-14T03:49:45Z</dcterms:created>
  <dcterms:modified xsi:type="dcterms:W3CDTF">2021-12-21T07:59:04Z</dcterms:modified>
</cp:coreProperties>
</file>