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1" r:id="rId3"/>
    <p:sldId id="434" r:id="rId4"/>
    <p:sldId id="425" r:id="rId5"/>
    <p:sldId id="404" r:id="rId6"/>
    <p:sldId id="391" r:id="rId7"/>
    <p:sldId id="395" r:id="rId8"/>
    <p:sldId id="396" r:id="rId9"/>
    <p:sldId id="385" r:id="rId10"/>
    <p:sldId id="399" r:id="rId11"/>
    <p:sldId id="417" r:id="rId12"/>
    <p:sldId id="426" r:id="rId13"/>
    <p:sldId id="427" r:id="rId14"/>
    <p:sldId id="430" r:id="rId15"/>
    <p:sldId id="428" r:id="rId16"/>
    <p:sldId id="429" r:id="rId17"/>
    <p:sldId id="431" r:id="rId18"/>
    <p:sldId id="435" r:id="rId19"/>
    <p:sldId id="390" r:id="rId20"/>
    <p:sldId id="39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33"/>
    <a:srgbClr val="0000CC"/>
    <a:srgbClr val="D60093"/>
    <a:srgbClr val="008000"/>
    <a:srgbClr val="FF00FF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89876" autoAdjust="0"/>
  </p:normalViewPr>
  <p:slideViewPr>
    <p:cSldViewPr>
      <p:cViewPr varScale="1">
        <p:scale>
          <a:sx n="62" d="100"/>
          <a:sy n="62" d="100"/>
        </p:scale>
        <p:origin x="-13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19CCBE9-3BD7-4EE8-9C89-FC7300026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86DDBB-3187-4874-9AF0-48E2737FD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630315-8D04-4E31-B71B-651D38FA2C02}" type="datetimeFigureOut">
              <a:rPr lang="en-US"/>
              <a:pPr>
                <a:defRPr/>
              </a:pPr>
              <a:t>12/22/2021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2C45735-42B9-4A18-A232-0CB74E788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8D669F9-8112-4B55-A1DC-4AC9D34F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06E91F-3FF4-4E2A-9464-52F002BEC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2F4B74-48A6-43DB-83AA-7C9CB4E5A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F3FCDC-0340-478D-862D-F2A3C8499C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6567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94182F25-483A-4CA1-A1EA-A06FE8E92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DD2E29B2-D164-420E-A27E-51F5AA37C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3BA5EC78-8781-4699-83C5-2C25FB070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9A35C-A044-4958-8543-9D84D75BCA5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ơi giữ chỗ cho Hình ảnh của Bản chiếu 1">
            <a:extLst>
              <a:ext uri="{FF2B5EF4-FFF2-40B4-BE49-F238E27FC236}">
                <a16:creationId xmlns:a16="http://schemas.microsoft.com/office/drawing/2014/main" xmlns="" id="{FE77CE04-8A64-4E37-A4FD-325DE01F97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ơi giữ chỗ cho Ghi chú 2">
            <a:extLst>
              <a:ext uri="{FF2B5EF4-FFF2-40B4-BE49-F238E27FC236}">
                <a16:creationId xmlns:a16="http://schemas.microsoft.com/office/drawing/2014/main" xmlns="" id="{E9A1496A-A2E8-4F19-AD60-95CA98F4E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0724" name="Nơi giữ chỗ cho Số hiệu Bản chiếu 3">
            <a:extLst>
              <a:ext uri="{FF2B5EF4-FFF2-40B4-BE49-F238E27FC236}">
                <a16:creationId xmlns:a16="http://schemas.microsoft.com/office/drawing/2014/main" xmlns="" id="{93E1D016-4BE1-499A-B484-2F9010616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2E301D-09A6-466E-84E0-40E5C03C8DE0}" type="slidenum">
              <a:rPr lang="en-US" altLang="vi-VN"/>
              <a:pPr/>
              <a:t>6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ơi giữ chỗ cho Hình ảnh của Bản chiếu 1">
            <a:extLst>
              <a:ext uri="{FF2B5EF4-FFF2-40B4-BE49-F238E27FC236}">
                <a16:creationId xmlns:a16="http://schemas.microsoft.com/office/drawing/2014/main" xmlns="" id="{EAC54B81-A0E9-4937-B2AD-430C6B7C0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ơi giữ chỗ cho Ghi chú 2">
            <a:extLst>
              <a:ext uri="{FF2B5EF4-FFF2-40B4-BE49-F238E27FC236}">
                <a16:creationId xmlns:a16="http://schemas.microsoft.com/office/drawing/2014/main" xmlns="" id="{E95489CF-259D-4BC9-B00F-234F8BEA1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748" name="Nơi giữ chỗ cho Số hiệu Bản chiếu 3">
            <a:extLst>
              <a:ext uri="{FF2B5EF4-FFF2-40B4-BE49-F238E27FC236}">
                <a16:creationId xmlns:a16="http://schemas.microsoft.com/office/drawing/2014/main" xmlns="" id="{F9B801F8-1DE9-4236-8F92-F352AE979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9D67CD-21A9-4C96-B075-0B1E67746B8E}" type="slidenum">
              <a:rPr lang="en-US" altLang="vi-VN"/>
              <a:pPr/>
              <a:t>7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0385D596-A7EF-4E42-BCB9-638B1B715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C39F10-2F5C-4AF8-AA05-A5F99B034614}" type="slidenum">
              <a:rPr lang="en-US" altLang="vi-VN"/>
              <a:pPr eaLnBrk="1" hangingPunct="1"/>
              <a:t>9</a:t>
            </a:fld>
            <a:endParaRPr lang="en-US" altLang="vi-VN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EE7C6223-2068-48D1-BD5C-DC382219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D0CCB18B-E7E8-40AC-A14C-0F2911A1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0F882374-8A0C-4949-9111-94B5D5E78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F0B1CE-0E5F-472F-98E2-9401D3445084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9E0458D9-C0D9-4000-99F6-0FFD722A8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46A957B9-91A9-4C08-A161-9876ABC1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44657777-E5C3-43DA-A3EB-55DC081A9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2EA3EA-E1DD-4782-B379-E6B68893F1AA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67E57684-E4F6-4C4F-8615-C2BE8D4CC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DA834A32-F623-4E5A-87FD-0C96B66EC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0993F673-8BA7-454F-82CB-F101FDF3F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B3A52-E407-4D77-BFDE-BB2C28EB9659}" type="slidenum">
              <a:rPr lang="en-US" altLang="vi-VN"/>
              <a:pPr/>
              <a:t>18</a:t>
            </a:fld>
            <a:endParaRPr lang="en-US" altLang="vi-V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A97AE9AB-1C85-4E39-A2A4-33CA4ADCF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DCAFD6D2-54A0-4AB7-AF0B-FDE9FE4FE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EAD38BF-2A0B-44E6-8AA7-10C041AB2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26BF25-DD71-41B1-A68D-1DA223772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D05030-8F74-4F08-995A-F2995CB1F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0541-B5BC-4711-A348-8D9B2E868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2ADA6E-30D9-4280-9513-92CDDD0AB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F8C55E-50F6-4E78-A577-8E59F8E1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5A22A6-01C6-4A62-9379-1D14D33B0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95FFB-44C2-499A-9845-DEACD7427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A3E7A0-F225-458B-8644-33B9CA737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9172CA-01F2-408F-9727-3E5467D75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6CE3E2-DE0C-4325-8223-C59DCF5B5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0563F-9CB9-4C0B-B4B4-57E6F9FF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8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0F97CD-DCAF-4A00-8C4B-2782F6810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A0960EE-DF03-4224-8510-835322655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86CC85F-EFF1-4861-907C-5E8FDF7B6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882D-EA84-4D8A-BC2E-5C7A4EEF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F68FEF-4B99-440D-AA8A-46008FA7D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B4966B0-8443-42F3-AB4A-732E56182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31B8C9-20C7-451B-81A6-6336CA819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0098-BD8D-427F-8B86-A374E6FC4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7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2219F8-4F61-4AAE-BB08-F8713AEB9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8CAF2E-292F-413D-A26A-BA4C386D7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53A727-C094-4F63-A9E4-A6751B314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C2DD-DF48-4578-ABA2-6C1DCDC39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8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A1CC4E-8FCF-4F78-BEAB-2FEF3D92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D80839-13AE-4B2B-88CC-B1BA3413D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02D850-D160-45DF-8DFB-C56BF39C3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E426-75C0-4593-9E89-ECBE523D9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99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AC80064-204C-4C68-8153-354C9782B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B5977EE-61FC-4226-B2B6-314986572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9752B9-A0C1-45B1-B8BC-40BC9F694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4AF5-F2E5-4428-AC6C-3D1F22961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8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B7826C1-F529-4B34-B5F4-FD9FC5A6A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60892B0-2C93-4BC0-A981-D0E2076F8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E26E09F-E67B-450F-8CF0-8F90EDCF6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CE1-9163-485D-AA6E-5163A52A2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8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81DF0B-53C2-401E-A967-B1E33E6A6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38DF70E-40BF-4729-8DFD-2FDAAE6E6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8156410-D4E3-4DC6-B49E-44773227C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E5FC-4E3B-42DD-9462-1F2F32A56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6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ACD185-BA0C-4366-A221-918A3CC17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862F35-CB48-448C-83B3-06397540F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9F7D4B-63F4-48A0-A7DC-BBD2D7D8B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2FE0-47DC-4779-87DE-958B0D058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5EDBCD-1CEB-471C-AFBB-AE7F393EF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D7ED26C-A17B-4688-B76E-189BD8C1C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135E9F-71D8-4CDE-9863-7FCA7150C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A467-3943-466B-91E5-24ABAE848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6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AFACFD-BA9C-4658-A85F-E828C93D7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6864AA-7EDD-4BD1-9BD0-3E1653C2E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1973FD-D99B-46E4-A4D2-82B7651AF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6EA4-78BE-4544-B582-BF9E998C5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5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465D69-B0A5-4EED-95CC-5F55A2100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DAD3D34-270D-492A-A6BB-27DE32F46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8DE3D56-4E96-400B-9BC1-3FF1ADFE4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2F7C-178C-4803-94B0-831D8AC94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7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BAB63F-52AF-46B8-9F84-104399115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30BB4F-9235-4C02-9BD2-A5EA6A13D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A9EAF56-BBE7-4AB3-9C31-8F0E2FC3E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A2BA-DBC9-474D-8557-385135269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5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AF23DA1-31E8-4F4D-92EE-F37AE6ABA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6CA8-D434-42A4-A6BD-434C287F5783}" type="datetimeFigureOut">
              <a:rPr lang="en-US" altLang="en-US"/>
              <a:pPr>
                <a:defRPr/>
              </a:pPr>
              <a:t>12/22/2021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0AC6270-6C1F-4325-9714-A7B04BEA9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8BCAF51-996B-4E96-9AA5-40FAF1BB2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3A7A7-639B-4BCD-A8AC-651FA5207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33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0DA0A42-8952-4713-AEDC-CDFB2FFF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3EBD3EA-2037-4E34-891F-8AB5CAA8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DA51A2-AFE6-476A-B34C-DF08D229E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14056-9560-4A39-8D6E-148441CD7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65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7C5F44-A6E5-479D-A815-FC400B22D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988E74-A9A8-4359-84FE-6C112BC84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FB52D8-3B41-4C45-B0B8-78ADF2846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B90CA-8AD0-4BA4-9843-E36BD48C0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281607F-B121-4136-8370-EF432F216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08B8270-E6B3-46B0-A2A8-AF52008CE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7D3B1E9-4699-4313-9572-B204CA82B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1394-B731-45A3-84F7-15E580C9F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2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495031D-72EC-471A-97E6-DFFBFAD41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DF50349-825E-48E1-BF0D-33545C39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C35F201-4F42-4B72-8D4E-A92688B8E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E21BE-D707-4CB0-892C-AB85BF097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B880F06-26A7-4ED4-B277-31425BF31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35869C4-EDF9-42AE-83CF-9F149F8F4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3555AA7-ED8F-4B69-84D0-455952F9A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D2D64-A987-4124-A05C-DA8FC25BE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A4FC51-8D43-47FF-9713-5B68105C5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CB1517-3973-48B0-A23E-5409EBF34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DBCB84-1119-437A-8D54-0ADA50892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9E5B5-D6EF-476D-B0EE-717065367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5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BA760C-C91A-4FE8-BDCB-BFB9B8731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650AD3-281D-4553-ABB6-254DBF15A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626922-6471-421A-8D91-60D887E08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550E-2219-4DC6-AB27-32B6FB39D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998749D-45D7-4DA0-B623-231352777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585BA01-12F6-41BD-BBEF-ED64D567B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474D7E7-9725-4432-887B-60D62DB18C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A1EBC5E-DBD0-4E9E-97C1-0B22EAFEB8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AA7E40C-F69C-4D71-AA97-C276B919D7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12E871F-9133-4ED0-9430-796930828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CA46EE0-9F59-4BFE-B9DA-09D312B6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3F6B259-9308-4010-82A7-309E6D596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6E1F616-E785-4DFB-92EE-F13B95348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0519959-D164-4BE5-B6FC-8219867E9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8767546-0AC7-41BA-BA98-41A74B4597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0B25D50-C593-4398-9327-2E74B1FAB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xmlns="" id="{0599A834-F0ED-4BB5-AC20-BDC304DB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6463" y="1295400"/>
            <a:ext cx="8382000" cy="523220"/>
          </a:xfrm>
          <a:prstGeom prst="rect">
            <a:avLst/>
          </a:prstGeom>
          <a:noFill/>
          <a:ln>
            <a:noFill/>
          </a:ln>
          <a:effectLst>
            <a:outerShdw dist="35921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en-US" sz="2800" b="1" i="1" dirty="0" smtClean="0">
                <a:solidFill>
                  <a:srgbClr val="000066"/>
                </a:solidFill>
                <a:latin typeface=".VnTime" pitchFamily="34" charset="0"/>
              </a:rPr>
              <a:t>Bài giảng lớp 3. Tuần 16</a:t>
            </a:r>
            <a:endParaRPr lang="en-US" altLang="en-US" sz="2800" b="1" i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072539" y="1981200"/>
            <a:ext cx="264795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066800" y="2460661"/>
            <a:ext cx="766166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Tính giá trị của biểu thức ( tiếp theo )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8753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 </a:t>
            </a:r>
            <a:r>
              <a:rPr lang="vi-VN" sz="3600" b="1" dirty="0" smtClean="0"/>
              <a:t>TRƯỜNG TIỂU HỌC ÁI MỘ Ạ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96">
            <a:extLst>
              <a:ext uri="{FF2B5EF4-FFF2-40B4-BE49-F238E27FC236}">
                <a16:creationId xmlns:a16="http://schemas.microsoft.com/office/drawing/2014/main" xmlns="" id="{5EBEAE74-01F7-4AF5-A873-D2858907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658208"/>
            <a:ext cx="5667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2/80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39" name="Text Box 297">
            <a:extLst>
              <a:ext uri="{FF2B5EF4-FFF2-40B4-BE49-F238E27FC236}">
                <a16:creationId xmlns:a16="http://schemas.microsoft.com/office/drawing/2014/main" xmlns="" id="{9D3A8950-333B-46B0-AD5F-76A43391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8" y="2595439"/>
            <a:ext cx="644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340" name="Text Box 298">
            <a:extLst>
              <a:ext uri="{FF2B5EF4-FFF2-40B4-BE49-F238E27FC236}">
                <a16:creationId xmlns:a16="http://schemas.microsoft.com/office/drawing/2014/main" xmlns="" id="{325D3EA8-0572-459E-BEA7-9EB258DD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616200"/>
            <a:ext cx="2573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– 5 x 5 = 12</a:t>
            </a:r>
          </a:p>
        </p:txBody>
      </p:sp>
      <p:sp>
        <p:nvSpPr>
          <p:cNvPr id="14341" name="Text Box 299">
            <a:extLst>
              <a:ext uri="{FF2B5EF4-FFF2-40B4-BE49-F238E27FC236}">
                <a16:creationId xmlns:a16="http://schemas.microsoft.com/office/drawing/2014/main" xmlns="" id="{5810D5B3-6118-43F5-BDEC-1CF93F4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44" y="3587165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6 + 30 = 60</a:t>
            </a:r>
          </a:p>
        </p:txBody>
      </p:sp>
      <p:sp>
        <p:nvSpPr>
          <p:cNvPr id="14342" name="Text Box 300">
            <a:extLst>
              <a:ext uri="{FF2B5EF4-FFF2-40B4-BE49-F238E27FC236}">
                <a16:creationId xmlns:a16="http://schemas.microsoft.com/office/drawing/2014/main" xmlns="" id="{9F0A7E68-4B6B-46E3-A148-4A089AB4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6" y="4601731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14343" name="Text Box 301">
            <a:extLst>
              <a:ext uri="{FF2B5EF4-FFF2-40B4-BE49-F238E27FC236}">
                <a16:creationId xmlns:a16="http://schemas.microsoft.com/office/drawing/2014/main" xmlns="" id="{EF12BE6F-9707-4196-9142-3CA5E1D4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253038"/>
            <a:ext cx="3109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4344" name="Rectangle 305">
            <a:extLst>
              <a:ext uri="{FF2B5EF4-FFF2-40B4-BE49-F238E27FC236}">
                <a16:creationId xmlns:a16="http://schemas.microsoft.com/office/drawing/2014/main" xmlns="" id="{9EDAD2C1-6B36-4804-8C39-4D61F2CF6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525303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5" name="Rectangle 311">
            <a:extLst>
              <a:ext uri="{FF2B5EF4-FFF2-40B4-BE49-F238E27FC236}">
                <a16:creationId xmlns:a16="http://schemas.microsoft.com/office/drawing/2014/main" xmlns="" id="{510172EA-5878-44B2-86F4-EE6F5177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2717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6" name="Rectangle 312">
            <a:extLst>
              <a:ext uri="{FF2B5EF4-FFF2-40B4-BE49-F238E27FC236}">
                <a16:creationId xmlns:a16="http://schemas.microsoft.com/office/drawing/2014/main" xmlns="" id="{8DB8F0BF-AAB0-4E60-B2F6-8DD60B2A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362" y="3686546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7" name="Rectangle 313">
            <a:extLst>
              <a:ext uri="{FF2B5EF4-FFF2-40B4-BE49-F238E27FC236}">
                <a16:creationId xmlns:a16="http://schemas.microsoft.com/office/drawing/2014/main" xmlns="" id="{D5824B89-4F2F-4419-A8FD-1AAB52F5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36" y="461530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19099" name="Text Box 315">
            <a:extLst>
              <a:ext uri="{FF2B5EF4-FFF2-40B4-BE49-F238E27FC236}">
                <a16:creationId xmlns:a16="http://schemas.microsoft.com/office/drawing/2014/main" xmlns="" id="{B07DB403-F7D8-404C-87A7-CC009382A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714625"/>
            <a:ext cx="409575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9103" name="Text Box 319">
            <a:extLst>
              <a:ext uri="{FF2B5EF4-FFF2-40B4-BE49-F238E27FC236}">
                <a16:creationId xmlns:a16="http://schemas.microsoft.com/office/drawing/2014/main" xmlns="" id="{1D831B2C-3A8A-47F1-87BE-E3F7B05C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836" y="3683371"/>
            <a:ext cx="384175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350" name="Text Box 459">
            <a:extLst>
              <a:ext uri="{FF2B5EF4-FFF2-40B4-BE49-F238E27FC236}">
                <a16:creationId xmlns:a16="http://schemas.microsoft.com/office/drawing/2014/main" xmlns="" id="{0F604987-D549-4254-A4D1-4EE16186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957" y="2636317"/>
            <a:ext cx="240304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14351" name="Text Box 473">
            <a:extLst>
              <a:ext uri="{FF2B5EF4-FFF2-40B4-BE49-F238E27FC236}">
                <a16:creationId xmlns:a16="http://schemas.microsoft.com/office/drawing/2014/main" xmlns="" id="{95EDE4E5-11B6-4E71-AE01-B39EAB3D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2" y="5253038"/>
            <a:ext cx="384175" cy="38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1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14352" name="Text Box 477">
            <a:extLst>
              <a:ext uri="{FF2B5EF4-FFF2-40B4-BE49-F238E27FC236}">
                <a16:creationId xmlns:a16="http://schemas.microsoft.com/office/drawing/2014/main" xmlns="" id="{00E092D9-EF14-40BD-B481-A6815482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168275"/>
            <a:ext cx="167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4353" name="Text Box 479">
            <a:extLst>
              <a:ext uri="{FF2B5EF4-FFF2-40B4-BE49-F238E27FC236}">
                <a16:creationId xmlns:a16="http://schemas.microsoft.com/office/drawing/2014/main" xmlns="" id="{856D19B2-11D7-4B76-8E80-A0EFCB17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9" y="834448"/>
            <a:ext cx="807243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14354" name="Text Box 487">
            <a:extLst>
              <a:ext uri="{FF2B5EF4-FFF2-40B4-BE49-F238E27FC236}">
                <a16:creationId xmlns:a16="http://schemas.microsoft.com/office/drawing/2014/main" xmlns="" id="{3950872A-95B3-470A-95AE-2FB3C2D3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69" y="2651932"/>
            <a:ext cx="8763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355" name="Rectangle 493">
            <a:extLst>
              <a:ext uri="{FF2B5EF4-FFF2-40B4-BE49-F238E27FC236}">
                <a16:creationId xmlns:a16="http://schemas.microsoft.com/office/drawing/2014/main" xmlns="" id="{2CEF1864-95D9-4919-8EF1-E51CCE5F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486" y="273831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6" name="Rectangle 494">
            <a:extLst>
              <a:ext uri="{FF2B5EF4-FFF2-40B4-BE49-F238E27FC236}">
                <a16:creationId xmlns:a16="http://schemas.microsoft.com/office/drawing/2014/main" xmlns="" id="{6C430DDF-5B71-4F6A-9DE1-758860D7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07" y="3658602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7" name="Rectangle 495">
            <a:extLst>
              <a:ext uri="{FF2B5EF4-FFF2-40B4-BE49-F238E27FC236}">
                <a16:creationId xmlns:a16="http://schemas.microsoft.com/office/drawing/2014/main" xmlns="" id="{D297E3C9-6815-4BCC-B018-B3B899F1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07" y="464301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8" name="Text Box 459">
            <a:extLst>
              <a:ext uri="{FF2B5EF4-FFF2-40B4-BE49-F238E27FC236}">
                <a16:creationId xmlns:a16="http://schemas.microsoft.com/office/drawing/2014/main" xmlns="" id="{F9157D59-98D8-402B-8CB5-0571D5F5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3625394"/>
            <a:ext cx="2873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14359" name="Text Box 459">
            <a:extLst>
              <a:ext uri="{FF2B5EF4-FFF2-40B4-BE49-F238E27FC236}">
                <a16:creationId xmlns:a16="http://schemas.microsoft.com/office/drawing/2014/main" xmlns="" id="{BCA08473-3DDF-491E-9B80-B480E085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4584830"/>
            <a:ext cx="29098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14360" name="Text Box 459">
            <a:extLst>
              <a:ext uri="{FF2B5EF4-FFF2-40B4-BE49-F238E27FC236}">
                <a16:creationId xmlns:a16="http://schemas.microsoft.com/office/drawing/2014/main" xmlns="" id="{F9612BE7-5725-4833-AA67-ACDA0FA8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957" y="5258956"/>
            <a:ext cx="3206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32" name="Hộp_Văn_Bản 15">
            <a:extLst>
              <a:ext uri="{FF2B5EF4-FFF2-40B4-BE49-F238E27FC236}">
                <a16:creationId xmlns:a16="http://schemas.microsoft.com/office/drawing/2014/main" xmlns="" id="{907F6C45-BC3E-4920-B5B6-BBABB21A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4" y="3080160"/>
            <a:ext cx="236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37 –  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Hộp_Văn_Bản 21">
            <a:extLst>
              <a:ext uri="{FF2B5EF4-FFF2-40B4-BE49-F238E27FC236}">
                <a16:creationId xmlns:a16="http://schemas.microsoft.com/office/drawing/2014/main" xmlns="" id="{FEB9F152-A18C-4FD7-A651-EFE5BCCE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943" y="4148844"/>
            <a:ext cx="222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 30   =</a:t>
            </a:r>
            <a:r>
              <a:rPr lang="en-US" alt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9" grpId="0" animBg="1"/>
      <p:bldP spid="119103" grpId="0" animBg="1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xmlns="" id="{B89894F9-6893-4275-84C1-C4CAEFEE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xmlns="" id="{4EE2A508-E577-4A2A-A020-F84161A7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xmlns="" id="{0C18B204-B53A-4F4E-91F4-9A77ED51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xmlns="" id="{3CED5B8B-E268-40DE-91EF-A31900A8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xmlns="" id="{366EEE65-93F6-43DB-969D-8AC0E5A8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xmlns="" id="{63AEC4A8-BD81-402D-BD7A-E9DA87D7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xmlns="" id="{4CD79968-674C-4446-BDAD-0BC4D7EB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xmlns="" id="{6E19E5C2-6461-452C-9485-E514830C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xmlns="" id="{112B0E4D-58F8-43CB-BF77-814D6926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xmlns="" id="{345091C1-2A30-4FC7-AEAC-72679218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xmlns="" id="{E4F5C9CE-A3DC-408A-9AA0-FD949815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397" name="Text Box 25">
            <a:extLst>
              <a:ext uri="{FF2B5EF4-FFF2-40B4-BE49-F238E27FC236}">
                <a16:creationId xmlns:a16="http://schemas.microsoft.com/office/drawing/2014/main" xmlns="" id="{1D810C0A-D477-4BD7-B5F6-0D7B05BB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Text Box 300">
            <a:extLst>
              <a:ext uri="{FF2B5EF4-FFF2-40B4-BE49-F238E27FC236}">
                <a16:creationId xmlns:a16="http://schemas.microsoft.com/office/drawing/2014/main" xmlns="" id="{CBA85489-C165-4C02-AFC4-7AE51CBC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259013"/>
            <a:ext cx="48974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16399" name="Rectangle 313">
            <a:extLst>
              <a:ext uri="{FF2B5EF4-FFF2-40B4-BE49-F238E27FC236}">
                <a16:creationId xmlns:a16="http://schemas.microsoft.com/office/drawing/2014/main" xmlns="" id="{A6379070-0C0F-4207-B392-FE91A262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320925"/>
            <a:ext cx="620712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6" name="Text Box 320">
            <a:extLst>
              <a:ext uri="{FF2B5EF4-FFF2-40B4-BE49-F238E27FC236}">
                <a16:creationId xmlns:a16="http://schemas.microsoft.com/office/drawing/2014/main" xmlns="" id="{55D65239-E1E6-4F15-8C5A-075DEDDE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2266950"/>
            <a:ext cx="836612" cy="79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7" name="Hộp_Văn_Bản 21">
            <a:extLst>
              <a:ext uri="{FF2B5EF4-FFF2-40B4-BE49-F238E27FC236}">
                <a16:creationId xmlns:a16="http://schemas.microsoft.com/office/drawing/2014/main" xmlns="" id="{6DFFB1D7-87D4-4967-8E72-27417BEBF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960688"/>
            <a:ext cx="5899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30  +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</a:t>
            </a:r>
            <a:r>
              <a:rPr lang="en-US" altLang="vi-VN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vi-VN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xmlns="" id="{3665303D-3BB4-44B4-94BD-AB63AB645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xmlns="" id="{302A2E37-C298-40DF-991D-270E672E6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xmlns="" id="{A5D4C0BE-E5D3-43D4-996E-6788133D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xmlns="" id="{D4FED3AD-B7DE-4DA6-92AB-063E605A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xmlns="" id="{F98A51C8-2926-478E-8A73-009A73CA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xmlns="" id="{7CD8841F-C702-4AC7-BB0A-89DEF97A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xmlns="" id="{EBE39F42-CDC5-4026-970F-CDBF7F13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xmlns="" id="{7527B1A2-A0E3-4BCB-9EB3-BAC23CF3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xmlns="" id="{7469B71E-A4A8-4BBC-9957-05DC7B50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xmlns="" id="{7F61CE0E-CE67-4D6B-B954-A50FAE917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xmlns="" id="{122363DA-1D96-4F41-AC80-439C62C2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21" name="Text Box 301">
            <a:extLst>
              <a:ext uri="{FF2B5EF4-FFF2-40B4-BE49-F238E27FC236}">
                <a16:creationId xmlns:a16="http://schemas.microsoft.com/office/drawing/2014/main" xmlns="" id="{F7698465-8CD9-4668-B166-DEB30C21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286000"/>
            <a:ext cx="6019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7422" name="Rectangle 305">
            <a:extLst>
              <a:ext uri="{FF2B5EF4-FFF2-40B4-BE49-F238E27FC236}">
                <a16:creationId xmlns:a16="http://schemas.microsoft.com/office/drawing/2014/main" xmlns="" id="{73264522-BF08-4F90-99E9-2CF4F28B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2354263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xmlns="" id="{FEE8085C-D123-4CC8-ABAA-E5EB7343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2324100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Hộp_Văn_Bản 19">
            <a:extLst>
              <a:ext uri="{FF2B5EF4-FFF2-40B4-BE49-F238E27FC236}">
                <a16:creationId xmlns:a16="http://schemas.microsoft.com/office/drawing/2014/main" xmlns="" id="{6CD2A3B2-2917-4395-9D46-F566694B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200400"/>
            <a:ext cx="5370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 -   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</a:p>
        </p:txBody>
      </p:sp>
      <p:sp>
        <p:nvSpPr>
          <p:cNvPr id="17425" name="Text Box 25">
            <a:extLst>
              <a:ext uri="{FF2B5EF4-FFF2-40B4-BE49-F238E27FC236}">
                <a16:creationId xmlns:a16="http://schemas.microsoft.com/office/drawing/2014/main" xmlns="" id="{43CD1CD9-5580-4399-BE11-F4DB828C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xmlns="" id="{23ED7580-4AFA-44B5-904B-2D08CEE00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xmlns="" id="{A45EC643-B941-46ED-9DB1-8735F9AE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xmlns="" id="{E5E8EB07-E08B-4A3D-BC28-FD063023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xmlns="" id="{F409300E-C246-40E9-911A-AA837BFB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xmlns="" id="{99BBEA41-4CF5-470C-857A-AD9EDF25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xmlns="" id="{9C19C0AD-9F15-4085-8A1D-B0D2FD1D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xmlns="" id="{7EE03515-89A0-4E4C-83DA-64957260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xmlns="" id="{7C917C94-9BB4-4F0F-A964-C561B397A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xmlns="" id="{1AD2746E-C4C2-43E2-8FB4-D1EA1D2D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xmlns="" id="{8BEC07A3-F87E-4284-A253-266F765C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xmlns="" id="{D1284CDD-DEB2-49D8-8A62-314DD545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445" name="Rectangle 305">
            <a:extLst>
              <a:ext uri="{FF2B5EF4-FFF2-40B4-BE49-F238E27FC236}">
                <a16:creationId xmlns:a16="http://schemas.microsoft.com/office/drawing/2014/main" xmlns="" id="{1F8DB154-4114-41F5-AC9C-4C5CE77E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2174875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xmlns="" id="{3A3F9138-E936-4DD1-80F2-8BAB7682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2109788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447" name="Text Box 459">
            <a:extLst>
              <a:ext uri="{FF2B5EF4-FFF2-40B4-BE49-F238E27FC236}">
                <a16:creationId xmlns:a16="http://schemas.microsoft.com/office/drawing/2014/main" xmlns="" id="{4C324235-021B-4992-BF12-ACED4458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109788"/>
            <a:ext cx="41973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25" name="Hộp_Văn_Bản 23">
            <a:extLst>
              <a:ext uri="{FF2B5EF4-FFF2-40B4-BE49-F238E27FC236}">
                <a16:creationId xmlns:a16="http://schemas.microsoft.com/office/drawing/2014/main" xmlns="" id="{614F3C86-B087-47DB-B3C2-477777060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828925"/>
            <a:ext cx="368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00000"/>
                </a:solidFill>
              </a:rPr>
              <a:t>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   2 =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8449" name="Text Box 25">
            <a:extLst>
              <a:ext uri="{FF2B5EF4-FFF2-40B4-BE49-F238E27FC236}">
                <a16:creationId xmlns:a16="http://schemas.microsoft.com/office/drawing/2014/main" xmlns="" id="{1DB31D65-A6E5-4C54-BC0E-EBE012C8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xmlns="" id="{8AC8D321-394C-42FD-B6E2-EF70A795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xmlns="" id="{DA7A4D7B-FBA0-4F63-9835-2C66468C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xmlns="" id="{4943463D-D5B1-4384-A301-2EC9B964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xmlns="" id="{BEC344F4-9069-47DC-8CC2-1CB2D602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xmlns="" id="{9B6724DB-83B5-4AA7-A4CA-E08F3BB9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xmlns="" id="{A0220095-34CC-426A-80AB-8F119018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xmlns="" id="{1EB6CCEC-ED49-422B-B350-E2FD7A96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xmlns="" id="{CFF39AE7-D064-4F05-9876-C06C748B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xmlns="" id="{4185F056-E5BD-42A1-AD0E-BE8943F9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xmlns="" id="{A4C0CAC2-D747-4774-B456-4DE0CBF6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xmlns="" id="{E97C6825-FD34-472A-B702-6527CC16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469" name="Rectangle 305">
            <a:extLst>
              <a:ext uri="{FF2B5EF4-FFF2-40B4-BE49-F238E27FC236}">
                <a16:creationId xmlns:a16="http://schemas.microsoft.com/office/drawing/2014/main" xmlns="" id="{A607F659-79E9-4C8C-8DEC-9E717AD3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2643188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xmlns="" id="{E388929B-47A6-4F61-B6E9-FEFD470F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2576513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471" name="Text Box 459">
            <a:extLst>
              <a:ext uri="{FF2B5EF4-FFF2-40B4-BE49-F238E27FC236}">
                <a16:creationId xmlns:a16="http://schemas.microsoft.com/office/drawing/2014/main" xmlns="" id="{6848C11A-F967-485A-A9F9-C7581EFC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576513"/>
            <a:ext cx="4737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24" name="Hộp_Văn_Bản 25">
            <a:extLst>
              <a:ext uri="{FF2B5EF4-FFF2-40B4-BE49-F238E27FC236}">
                <a16:creationId xmlns:a16="http://schemas.microsoft.com/office/drawing/2014/main" xmlns="" id="{6448BDB9-D30B-40BD-83DE-17EFFC98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3376613"/>
            <a:ext cx="539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180 +   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19473" name="Text Box 25">
            <a:extLst>
              <a:ext uri="{FF2B5EF4-FFF2-40B4-BE49-F238E27FC236}">
                <a16:creationId xmlns:a16="http://schemas.microsoft.com/office/drawing/2014/main" xmlns="" id="{4DC3ECB5-D08B-4382-95C3-2A8D1F43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xmlns="" id="{E592121D-E950-4C6C-9328-72DFD519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xmlns="" id="{542205E8-E86B-4125-84DF-747C82BF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xmlns="" id="{F3ADC92A-B527-4E03-9D27-DF390F47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xmlns="" id="{55799613-C79D-4311-9E71-8BFEFCBB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xmlns="" id="{A2FFA269-68A3-4E81-9590-20C3DF64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xmlns="" id="{47E4E6F9-4099-4F5D-B1E0-F4D42878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xmlns="" id="{2BD40503-E2A0-4DC6-818C-8A1026C6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xmlns="" id="{31102349-D6C4-42A4-9DEB-2CDF71D5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xmlns="" id="{12A4E1B4-33BD-48C3-91C3-F5212674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xmlns="" id="{803C62A0-3A7A-4F4B-AB3D-8125F07D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xmlns="" id="{9843C69C-0BC9-4E08-AED3-B348C0F9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493" name="Rectangle 305">
            <a:extLst>
              <a:ext uri="{FF2B5EF4-FFF2-40B4-BE49-F238E27FC236}">
                <a16:creationId xmlns:a16="http://schemas.microsoft.com/office/drawing/2014/main" xmlns="" id="{6AABB62A-86D1-4462-B93C-FB585412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2690813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:a16="http://schemas.microsoft.com/office/drawing/2014/main" xmlns="" id="{8E22DEE0-A681-47D6-BB8C-B225EFDA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2611438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495" name="Text Box 459">
            <a:extLst>
              <a:ext uri="{FF2B5EF4-FFF2-40B4-BE49-F238E27FC236}">
                <a16:creationId xmlns:a16="http://schemas.microsoft.com/office/drawing/2014/main" xmlns="" id="{4D753BBA-AFB0-4A7B-BC6D-1EB5A29A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532063"/>
            <a:ext cx="49720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20496" name="Text Box 25">
            <a:extLst>
              <a:ext uri="{FF2B5EF4-FFF2-40B4-BE49-F238E27FC236}">
                <a16:creationId xmlns:a16="http://schemas.microsoft.com/office/drawing/2014/main" xmlns="" id="{77014DE2-2867-4BD7-8C7C-F98E61F2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:a16="http://schemas.microsoft.com/office/drawing/2014/main" xmlns="" id="{E52BBDDE-354E-45D2-AF8E-477C1460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:a16="http://schemas.microsoft.com/office/drawing/2014/main" xmlns="" id="{846FD9B1-5D09-41F7-A108-3AC24C31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:a16="http://schemas.microsoft.com/office/drawing/2014/main" xmlns="" id="{BE08D380-1A53-440E-84F7-CA3D8CCE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:a16="http://schemas.microsoft.com/office/drawing/2014/main" xmlns="" id="{9F7EBA73-8846-43D4-838B-2FB40E31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:a16="http://schemas.microsoft.com/office/drawing/2014/main" xmlns="" id="{0A0CEF45-1C09-4B14-988D-CF3635D9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:a16="http://schemas.microsoft.com/office/drawing/2014/main" xmlns="" id="{0D344865-8982-40B8-8097-1DE2CD3A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:a16="http://schemas.microsoft.com/office/drawing/2014/main" xmlns="" id="{9D5AFE43-FCCB-4BEB-AEB4-83A7CF0CF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:a16="http://schemas.microsoft.com/office/drawing/2014/main" xmlns="" id="{D5E274BE-5433-406C-996A-F491AD30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:a16="http://schemas.microsoft.com/office/drawing/2014/main" xmlns="" id="{01FA6EC8-66DC-4F85-B5E2-32469E65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:a16="http://schemas.microsoft.com/office/drawing/2014/main" xmlns="" id="{1A5C2BF2-833B-4EE1-887E-8591B143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:a16="http://schemas.microsoft.com/office/drawing/2014/main" xmlns="" id="{835FC99A-1D25-4D80-BB6B-CDE14456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517" name="Text Box 459">
            <a:extLst>
              <a:ext uri="{FF2B5EF4-FFF2-40B4-BE49-F238E27FC236}">
                <a16:creationId xmlns:a16="http://schemas.microsoft.com/office/drawing/2014/main" xmlns="" id="{517B69FC-5E3D-45A6-B454-7EEF51E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2527300"/>
            <a:ext cx="5478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21518" name="Rectangle 305">
            <a:extLst>
              <a:ext uri="{FF2B5EF4-FFF2-40B4-BE49-F238E27FC236}">
                <a16:creationId xmlns:a16="http://schemas.microsoft.com/office/drawing/2014/main" xmlns="" id="{381E3B29-4608-4BD9-9B5D-074505D6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0650"/>
            <a:ext cx="668338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18" name="Text Box 320">
            <a:extLst>
              <a:ext uri="{FF2B5EF4-FFF2-40B4-BE49-F238E27FC236}">
                <a16:creationId xmlns:a16="http://schemas.microsoft.com/office/drawing/2014/main" xmlns="" id="{CBC38FCC-CF15-4337-B2F0-016E7A5A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0"/>
            <a:ext cx="685800" cy="79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1520" name="Text Box 25">
            <a:extLst>
              <a:ext uri="{FF2B5EF4-FFF2-40B4-BE49-F238E27FC236}">
                <a16:creationId xmlns:a16="http://schemas.microsoft.com/office/drawing/2014/main" xmlns="" id="{E1B8E4A8-F9B1-40C7-AF45-3E86981A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>
            <a:extLst>
              <a:ext uri="{FF2B5EF4-FFF2-40B4-BE49-F238E27FC236}">
                <a16:creationId xmlns:a16="http://schemas.microsoft.com/office/drawing/2014/main" xmlns="" id="{70C55B1B-04E1-4EC8-B002-E7DF7B25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617663"/>
            <a:ext cx="900747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3/80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Mẹ hái được 60 quả táo, chị hái được 35 quả táo. Số táo của cả mẹ và chị được xếp đều vào 5 hộp. Hỏi mỗi hộp có bao nhiêu quả táo?</a:t>
            </a:r>
          </a:p>
        </p:txBody>
      </p:sp>
      <p:grpSp>
        <p:nvGrpSpPr>
          <p:cNvPr id="23555" name="Group 31">
            <a:extLst>
              <a:ext uri="{FF2B5EF4-FFF2-40B4-BE49-F238E27FC236}">
                <a16:creationId xmlns:a16="http://schemas.microsoft.com/office/drawing/2014/main" xmlns="" id="{F63FD174-A72E-4B80-BF0F-CC0E50DD320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4763"/>
            <a:ext cx="838201" cy="1181100"/>
            <a:chOff x="0" y="2686"/>
            <a:chExt cx="1248" cy="1634"/>
          </a:xfrm>
        </p:grpSpPr>
        <p:sp>
          <p:nvSpPr>
            <p:cNvPr id="23574" name="AutoShape 32">
              <a:extLst>
                <a:ext uri="{FF2B5EF4-FFF2-40B4-BE49-F238E27FC236}">
                  <a16:creationId xmlns:a16="http://schemas.microsoft.com/office/drawing/2014/main" xmlns="" id="{72615A85-64F2-4304-AF08-A25DA6B6A0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5" name="Freeform 33">
              <a:extLst>
                <a:ext uri="{FF2B5EF4-FFF2-40B4-BE49-F238E27FC236}">
                  <a16:creationId xmlns:a16="http://schemas.microsoft.com/office/drawing/2014/main" xmlns="" id="{23CFAE27-1E24-4213-B023-3450D07FF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6" name="Freeform 34">
              <a:extLst>
                <a:ext uri="{FF2B5EF4-FFF2-40B4-BE49-F238E27FC236}">
                  <a16:creationId xmlns:a16="http://schemas.microsoft.com/office/drawing/2014/main" xmlns="" id="{C75F4762-90FD-47B3-91C2-2677F7E18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7" name="Freeform 35">
              <a:extLst>
                <a:ext uri="{FF2B5EF4-FFF2-40B4-BE49-F238E27FC236}">
                  <a16:creationId xmlns:a16="http://schemas.microsoft.com/office/drawing/2014/main" xmlns="" id="{CF4574CB-8ED4-47C9-B576-C0AA794C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8" name="Freeform 36">
              <a:extLst>
                <a:ext uri="{FF2B5EF4-FFF2-40B4-BE49-F238E27FC236}">
                  <a16:creationId xmlns:a16="http://schemas.microsoft.com/office/drawing/2014/main" xmlns="" id="{F7B3BEC6-861C-4FF6-A6C1-1344F2157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9" name="Freeform 37">
              <a:extLst>
                <a:ext uri="{FF2B5EF4-FFF2-40B4-BE49-F238E27FC236}">
                  <a16:creationId xmlns:a16="http://schemas.microsoft.com/office/drawing/2014/main" xmlns="" id="{B8F227F3-C95F-4F98-AB9D-AF8E9C6CD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0" name="Freeform 38">
              <a:extLst>
                <a:ext uri="{FF2B5EF4-FFF2-40B4-BE49-F238E27FC236}">
                  <a16:creationId xmlns:a16="http://schemas.microsoft.com/office/drawing/2014/main" xmlns="" id="{40298053-D2F4-4C42-8EB3-F337A90C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1" name="Freeform 39">
              <a:extLst>
                <a:ext uri="{FF2B5EF4-FFF2-40B4-BE49-F238E27FC236}">
                  <a16:creationId xmlns:a16="http://schemas.microsoft.com/office/drawing/2014/main" xmlns="" id="{5415F6BF-3581-4BE7-9EB2-A130A42D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2" name="Freeform 40">
              <a:extLst>
                <a:ext uri="{FF2B5EF4-FFF2-40B4-BE49-F238E27FC236}">
                  <a16:creationId xmlns:a16="http://schemas.microsoft.com/office/drawing/2014/main" xmlns="" id="{C3636C98-CDC6-44A4-AC4B-646D93D7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3" name="Freeform 41">
              <a:extLst>
                <a:ext uri="{FF2B5EF4-FFF2-40B4-BE49-F238E27FC236}">
                  <a16:creationId xmlns:a16="http://schemas.microsoft.com/office/drawing/2014/main" xmlns="" id="{CECE3DCB-6936-4EDF-AD68-680C8CAC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4" name="Freeform 42">
              <a:extLst>
                <a:ext uri="{FF2B5EF4-FFF2-40B4-BE49-F238E27FC236}">
                  <a16:creationId xmlns:a16="http://schemas.microsoft.com/office/drawing/2014/main" xmlns="" id="{FF66F739-0598-4BF8-885E-320339C4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5" name="Freeform 43">
              <a:extLst>
                <a:ext uri="{FF2B5EF4-FFF2-40B4-BE49-F238E27FC236}">
                  <a16:creationId xmlns:a16="http://schemas.microsoft.com/office/drawing/2014/main" xmlns="" id="{A529F72D-34E7-49F9-88B8-D18819BE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6" name="Freeform 44">
              <a:extLst>
                <a:ext uri="{FF2B5EF4-FFF2-40B4-BE49-F238E27FC236}">
                  <a16:creationId xmlns:a16="http://schemas.microsoft.com/office/drawing/2014/main" xmlns="" id="{FBBFA7E6-C5EB-477F-9D7F-06928E09A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7" name="Freeform 45">
              <a:extLst>
                <a:ext uri="{FF2B5EF4-FFF2-40B4-BE49-F238E27FC236}">
                  <a16:creationId xmlns:a16="http://schemas.microsoft.com/office/drawing/2014/main" xmlns="" id="{BCE69EFA-34D0-4E42-BA43-2C66EA6B8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8" name="Freeform 46">
              <a:extLst>
                <a:ext uri="{FF2B5EF4-FFF2-40B4-BE49-F238E27FC236}">
                  <a16:creationId xmlns:a16="http://schemas.microsoft.com/office/drawing/2014/main" xmlns="" id="{B547734B-38B2-4E3C-AC61-3840072E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9" name="Freeform 47">
              <a:extLst>
                <a:ext uri="{FF2B5EF4-FFF2-40B4-BE49-F238E27FC236}">
                  <a16:creationId xmlns:a16="http://schemas.microsoft.com/office/drawing/2014/main" xmlns="" id="{AD114C42-4D24-4C68-B5DD-AB865FDA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0" name="Freeform 48">
              <a:extLst>
                <a:ext uri="{FF2B5EF4-FFF2-40B4-BE49-F238E27FC236}">
                  <a16:creationId xmlns:a16="http://schemas.microsoft.com/office/drawing/2014/main" xmlns="" id="{63562DEA-9CD9-42E0-B1E7-DABD60A6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1" name="Freeform 49">
              <a:extLst>
                <a:ext uri="{FF2B5EF4-FFF2-40B4-BE49-F238E27FC236}">
                  <a16:creationId xmlns:a16="http://schemas.microsoft.com/office/drawing/2014/main" xmlns="" id="{12366C0A-FADB-4E84-BD21-1196C7D2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2" name="Freeform 50">
              <a:extLst>
                <a:ext uri="{FF2B5EF4-FFF2-40B4-BE49-F238E27FC236}">
                  <a16:creationId xmlns:a16="http://schemas.microsoft.com/office/drawing/2014/main" xmlns="" id="{89E605CA-B383-4992-B80E-4F8B5CBB0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3" name="Freeform 51">
              <a:extLst>
                <a:ext uri="{FF2B5EF4-FFF2-40B4-BE49-F238E27FC236}">
                  <a16:creationId xmlns:a16="http://schemas.microsoft.com/office/drawing/2014/main" xmlns="" id="{0A54DD3F-0699-440E-9360-C18C4F31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4" name="Freeform 52">
              <a:extLst>
                <a:ext uri="{FF2B5EF4-FFF2-40B4-BE49-F238E27FC236}">
                  <a16:creationId xmlns:a16="http://schemas.microsoft.com/office/drawing/2014/main" xmlns="" id="{B1B05F5E-488B-4E4F-AB51-C40673A0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5" name="Freeform 53">
              <a:extLst>
                <a:ext uri="{FF2B5EF4-FFF2-40B4-BE49-F238E27FC236}">
                  <a16:creationId xmlns:a16="http://schemas.microsoft.com/office/drawing/2014/main" xmlns="" id="{9D7CC742-FF78-45E8-89B5-5F459BA04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6" name="Freeform 54">
              <a:extLst>
                <a:ext uri="{FF2B5EF4-FFF2-40B4-BE49-F238E27FC236}">
                  <a16:creationId xmlns:a16="http://schemas.microsoft.com/office/drawing/2014/main" xmlns="" id="{F8F438E0-96D8-4881-9AA8-4376E8CB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7" name="Freeform 55">
              <a:extLst>
                <a:ext uri="{FF2B5EF4-FFF2-40B4-BE49-F238E27FC236}">
                  <a16:creationId xmlns:a16="http://schemas.microsoft.com/office/drawing/2014/main" xmlns="" id="{13E0A491-3B72-45F8-B15B-EA32AC0D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8" name="Freeform 56">
              <a:extLst>
                <a:ext uri="{FF2B5EF4-FFF2-40B4-BE49-F238E27FC236}">
                  <a16:creationId xmlns:a16="http://schemas.microsoft.com/office/drawing/2014/main" xmlns="" id="{F148C20C-8BFA-4AF2-8F6E-9D8BEBE6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9" name="Freeform 57">
              <a:extLst>
                <a:ext uri="{FF2B5EF4-FFF2-40B4-BE49-F238E27FC236}">
                  <a16:creationId xmlns:a16="http://schemas.microsoft.com/office/drawing/2014/main" xmlns="" id="{A383C184-6307-4115-BFFD-B4EE2C49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0" name="Freeform 58">
              <a:extLst>
                <a:ext uri="{FF2B5EF4-FFF2-40B4-BE49-F238E27FC236}">
                  <a16:creationId xmlns:a16="http://schemas.microsoft.com/office/drawing/2014/main" xmlns="" id="{626D1CC0-C05C-4329-B74D-BD657EC6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1" name="Freeform 59">
              <a:extLst>
                <a:ext uri="{FF2B5EF4-FFF2-40B4-BE49-F238E27FC236}">
                  <a16:creationId xmlns:a16="http://schemas.microsoft.com/office/drawing/2014/main" xmlns="" id="{D9D5AD62-528F-44D9-9F36-A59550643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2" name="Freeform 60">
              <a:extLst>
                <a:ext uri="{FF2B5EF4-FFF2-40B4-BE49-F238E27FC236}">
                  <a16:creationId xmlns:a16="http://schemas.microsoft.com/office/drawing/2014/main" xmlns="" id="{058F8B41-B137-41CE-97F8-5770BC90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3" name="Freeform 61">
              <a:extLst>
                <a:ext uri="{FF2B5EF4-FFF2-40B4-BE49-F238E27FC236}">
                  <a16:creationId xmlns:a16="http://schemas.microsoft.com/office/drawing/2014/main" xmlns="" id="{CC4063C9-DD9B-434F-B038-3996B9FC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4" name="Freeform 62">
              <a:extLst>
                <a:ext uri="{FF2B5EF4-FFF2-40B4-BE49-F238E27FC236}">
                  <a16:creationId xmlns:a16="http://schemas.microsoft.com/office/drawing/2014/main" xmlns="" id="{10498876-F3A9-424A-9FE7-A3A18F57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5" name="Freeform 63">
              <a:extLst>
                <a:ext uri="{FF2B5EF4-FFF2-40B4-BE49-F238E27FC236}">
                  <a16:creationId xmlns:a16="http://schemas.microsoft.com/office/drawing/2014/main" xmlns="" id="{CD4C479F-28A0-4E0F-BDC2-3FB575B3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6" name="Freeform 64">
              <a:extLst>
                <a:ext uri="{FF2B5EF4-FFF2-40B4-BE49-F238E27FC236}">
                  <a16:creationId xmlns:a16="http://schemas.microsoft.com/office/drawing/2014/main" xmlns="" id="{9EF3A98E-243B-45D3-BB18-2639E59A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7" name="Freeform 65">
              <a:extLst>
                <a:ext uri="{FF2B5EF4-FFF2-40B4-BE49-F238E27FC236}">
                  <a16:creationId xmlns:a16="http://schemas.microsoft.com/office/drawing/2014/main" xmlns="" id="{94DD770D-14A0-4882-AA70-8C232B2B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8" name="Freeform 66">
              <a:extLst>
                <a:ext uri="{FF2B5EF4-FFF2-40B4-BE49-F238E27FC236}">
                  <a16:creationId xmlns:a16="http://schemas.microsoft.com/office/drawing/2014/main" xmlns="" id="{4E9C8029-B957-4FE9-8357-30A4042D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9" name="Freeform 67">
              <a:extLst>
                <a:ext uri="{FF2B5EF4-FFF2-40B4-BE49-F238E27FC236}">
                  <a16:creationId xmlns:a16="http://schemas.microsoft.com/office/drawing/2014/main" xmlns="" id="{1A55E72F-EAAE-4CB1-B481-CB830A10B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0" name="Freeform 68">
              <a:extLst>
                <a:ext uri="{FF2B5EF4-FFF2-40B4-BE49-F238E27FC236}">
                  <a16:creationId xmlns:a16="http://schemas.microsoft.com/office/drawing/2014/main" xmlns="" id="{32FAD6B6-7A01-4BC0-98E6-C11C4EB3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1" name="Freeform 69">
              <a:extLst>
                <a:ext uri="{FF2B5EF4-FFF2-40B4-BE49-F238E27FC236}">
                  <a16:creationId xmlns:a16="http://schemas.microsoft.com/office/drawing/2014/main" xmlns="" id="{C7759A4B-DC11-4491-A44F-80D4AA6A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2" name="Freeform 70">
              <a:extLst>
                <a:ext uri="{FF2B5EF4-FFF2-40B4-BE49-F238E27FC236}">
                  <a16:creationId xmlns:a16="http://schemas.microsoft.com/office/drawing/2014/main" xmlns="" id="{A74A786A-7B4B-4749-8802-85A0A2165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3" name="Freeform 71">
              <a:extLst>
                <a:ext uri="{FF2B5EF4-FFF2-40B4-BE49-F238E27FC236}">
                  <a16:creationId xmlns:a16="http://schemas.microsoft.com/office/drawing/2014/main" xmlns="" id="{C4BAEB0B-C22F-42F5-AC4D-4221E3AB2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4" name="Freeform 72">
              <a:extLst>
                <a:ext uri="{FF2B5EF4-FFF2-40B4-BE49-F238E27FC236}">
                  <a16:creationId xmlns:a16="http://schemas.microsoft.com/office/drawing/2014/main" xmlns="" id="{FE0D4859-8CBD-46C2-B04F-57C3E063C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5" name="Freeform 73">
              <a:extLst>
                <a:ext uri="{FF2B5EF4-FFF2-40B4-BE49-F238E27FC236}">
                  <a16:creationId xmlns:a16="http://schemas.microsoft.com/office/drawing/2014/main" xmlns="" id="{A4F1F41F-B06A-4820-A59E-B244DA09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6" name="Freeform 74">
              <a:extLst>
                <a:ext uri="{FF2B5EF4-FFF2-40B4-BE49-F238E27FC236}">
                  <a16:creationId xmlns:a16="http://schemas.microsoft.com/office/drawing/2014/main" xmlns="" id="{80E9BD37-66AC-41DF-80CC-ABC219D7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7" name="Freeform 75">
              <a:extLst>
                <a:ext uri="{FF2B5EF4-FFF2-40B4-BE49-F238E27FC236}">
                  <a16:creationId xmlns:a16="http://schemas.microsoft.com/office/drawing/2014/main" xmlns="" id="{BB3516F9-F620-401A-9252-8675727B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8" name="Freeform 76">
              <a:extLst>
                <a:ext uri="{FF2B5EF4-FFF2-40B4-BE49-F238E27FC236}">
                  <a16:creationId xmlns:a16="http://schemas.microsoft.com/office/drawing/2014/main" xmlns="" id="{A736CE25-0004-4138-B5B3-6533CCC1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9" name="Freeform 77">
              <a:extLst>
                <a:ext uri="{FF2B5EF4-FFF2-40B4-BE49-F238E27FC236}">
                  <a16:creationId xmlns:a16="http://schemas.microsoft.com/office/drawing/2014/main" xmlns="" id="{9469C618-10DA-42B3-A495-D0DB9E2C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0" name="Freeform 78">
              <a:extLst>
                <a:ext uri="{FF2B5EF4-FFF2-40B4-BE49-F238E27FC236}">
                  <a16:creationId xmlns:a16="http://schemas.microsoft.com/office/drawing/2014/main" xmlns="" id="{037F341C-C158-496A-99D8-B4B47D13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1" name="Freeform 79">
              <a:extLst>
                <a:ext uri="{FF2B5EF4-FFF2-40B4-BE49-F238E27FC236}">
                  <a16:creationId xmlns:a16="http://schemas.microsoft.com/office/drawing/2014/main" xmlns="" id="{E1CB30D1-6298-4791-B653-8A41E306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2" name="Freeform 80">
              <a:extLst>
                <a:ext uri="{FF2B5EF4-FFF2-40B4-BE49-F238E27FC236}">
                  <a16:creationId xmlns:a16="http://schemas.microsoft.com/office/drawing/2014/main" xmlns="" id="{804C55EA-2016-4594-BB5F-08581A80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3" name="Freeform 81">
              <a:extLst>
                <a:ext uri="{FF2B5EF4-FFF2-40B4-BE49-F238E27FC236}">
                  <a16:creationId xmlns:a16="http://schemas.microsoft.com/office/drawing/2014/main" xmlns="" id="{2B50054C-1193-49C5-8328-A44D91E1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4" name="Freeform 82">
              <a:extLst>
                <a:ext uri="{FF2B5EF4-FFF2-40B4-BE49-F238E27FC236}">
                  <a16:creationId xmlns:a16="http://schemas.microsoft.com/office/drawing/2014/main" xmlns="" id="{8F2757BE-3F6A-4CCA-B643-A10D83B7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5" name="Freeform 83">
              <a:extLst>
                <a:ext uri="{FF2B5EF4-FFF2-40B4-BE49-F238E27FC236}">
                  <a16:creationId xmlns:a16="http://schemas.microsoft.com/office/drawing/2014/main" xmlns="" id="{D73CE333-ADA8-4059-9F02-0CA9004C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6" name="Freeform 84">
              <a:extLst>
                <a:ext uri="{FF2B5EF4-FFF2-40B4-BE49-F238E27FC236}">
                  <a16:creationId xmlns:a16="http://schemas.microsoft.com/office/drawing/2014/main" xmlns="" id="{6CE76D34-9E1E-4EC0-84E0-64EA2710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7" name="Freeform 85">
              <a:extLst>
                <a:ext uri="{FF2B5EF4-FFF2-40B4-BE49-F238E27FC236}">
                  <a16:creationId xmlns:a16="http://schemas.microsoft.com/office/drawing/2014/main" xmlns="" id="{40F7FFDB-E90D-4E8C-A104-F884790C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8" name="Freeform 86">
              <a:extLst>
                <a:ext uri="{FF2B5EF4-FFF2-40B4-BE49-F238E27FC236}">
                  <a16:creationId xmlns:a16="http://schemas.microsoft.com/office/drawing/2014/main" xmlns="" id="{C4BDA626-9957-44B1-B606-A30A584D6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9" name="Freeform 87">
              <a:extLst>
                <a:ext uri="{FF2B5EF4-FFF2-40B4-BE49-F238E27FC236}">
                  <a16:creationId xmlns:a16="http://schemas.microsoft.com/office/drawing/2014/main" xmlns="" id="{428F2FA9-8C02-42AA-9A74-E3EDEE6C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0" name="Freeform 88">
              <a:extLst>
                <a:ext uri="{FF2B5EF4-FFF2-40B4-BE49-F238E27FC236}">
                  <a16:creationId xmlns:a16="http://schemas.microsoft.com/office/drawing/2014/main" xmlns="" id="{9ADD3BE1-2109-41E5-8A7B-CB1310B1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1" name="Freeform 89">
              <a:extLst>
                <a:ext uri="{FF2B5EF4-FFF2-40B4-BE49-F238E27FC236}">
                  <a16:creationId xmlns:a16="http://schemas.microsoft.com/office/drawing/2014/main" xmlns="" id="{50E3307A-C90F-46EA-878C-D84A178A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2" name="Freeform 90">
              <a:extLst>
                <a:ext uri="{FF2B5EF4-FFF2-40B4-BE49-F238E27FC236}">
                  <a16:creationId xmlns:a16="http://schemas.microsoft.com/office/drawing/2014/main" xmlns="" id="{5D86887A-FEA1-4F92-AD6D-FFC7109F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3" name="Freeform 91">
              <a:extLst>
                <a:ext uri="{FF2B5EF4-FFF2-40B4-BE49-F238E27FC236}">
                  <a16:creationId xmlns:a16="http://schemas.microsoft.com/office/drawing/2014/main" xmlns="" id="{98C49642-40A3-46D7-8A01-FBF23721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4" name="Freeform 92">
              <a:extLst>
                <a:ext uri="{FF2B5EF4-FFF2-40B4-BE49-F238E27FC236}">
                  <a16:creationId xmlns:a16="http://schemas.microsoft.com/office/drawing/2014/main" xmlns="" id="{0F2CB78B-6C4C-4C10-A39C-63803EC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5" name="Freeform 93">
              <a:extLst>
                <a:ext uri="{FF2B5EF4-FFF2-40B4-BE49-F238E27FC236}">
                  <a16:creationId xmlns:a16="http://schemas.microsoft.com/office/drawing/2014/main" xmlns="" id="{86EEDD76-A8B4-4BEC-A0B8-9988FB76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6" name="Freeform 94">
              <a:extLst>
                <a:ext uri="{FF2B5EF4-FFF2-40B4-BE49-F238E27FC236}">
                  <a16:creationId xmlns:a16="http://schemas.microsoft.com/office/drawing/2014/main" xmlns="" id="{74360E3E-3AFB-4D7D-A627-9FBABB35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7" name="Freeform 95">
              <a:extLst>
                <a:ext uri="{FF2B5EF4-FFF2-40B4-BE49-F238E27FC236}">
                  <a16:creationId xmlns:a16="http://schemas.microsoft.com/office/drawing/2014/main" xmlns="" id="{0A49D4D9-7CDF-474C-B53E-484CE5F1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8" name="Freeform 96">
              <a:extLst>
                <a:ext uri="{FF2B5EF4-FFF2-40B4-BE49-F238E27FC236}">
                  <a16:creationId xmlns:a16="http://schemas.microsoft.com/office/drawing/2014/main" xmlns="" id="{4A139B79-3E5D-4380-9124-8A95B180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9" name="Freeform 97">
              <a:extLst>
                <a:ext uri="{FF2B5EF4-FFF2-40B4-BE49-F238E27FC236}">
                  <a16:creationId xmlns:a16="http://schemas.microsoft.com/office/drawing/2014/main" xmlns="" id="{08B77FFD-D4DD-445F-A6B9-0DD5D1961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0" name="Freeform 98">
              <a:extLst>
                <a:ext uri="{FF2B5EF4-FFF2-40B4-BE49-F238E27FC236}">
                  <a16:creationId xmlns:a16="http://schemas.microsoft.com/office/drawing/2014/main" xmlns="" id="{D7C7FF92-39E5-4184-B848-66ABCA199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1" name="Freeform 99">
              <a:extLst>
                <a:ext uri="{FF2B5EF4-FFF2-40B4-BE49-F238E27FC236}">
                  <a16:creationId xmlns:a16="http://schemas.microsoft.com/office/drawing/2014/main" xmlns="" id="{0CF01CCC-E20C-4768-AC1A-8CB49FCFC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2" name="Freeform 100">
              <a:extLst>
                <a:ext uri="{FF2B5EF4-FFF2-40B4-BE49-F238E27FC236}">
                  <a16:creationId xmlns:a16="http://schemas.microsoft.com/office/drawing/2014/main" xmlns="" id="{B7FA4D4E-470E-40FC-8885-C547D95D1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3" name="Freeform 101">
              <a:extLst>
                <a:ext uri="{FF2B5EF4-FFF2-40B4-BE49-F238E27FC236}">
                  <a16:creationId xmlns:a16="http://schemas.microsoft.com/office/drawing/2014/main" xmlns="" id="{59534B6D-500A-415C-A779-4D110764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4" name="Freeform 102">
              <a:extLst>
                <a:ext uri="{FF2B5EF4-FFF2-40B4-BE49-F238E27FC236}">
                  <a16:creationId xmlns:a16="http://schemas.microsoft.com/office/drawing/2014/main" xmlns="" id="{58E6330C-A974-4BE9-A0B7-9AAFC39D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5" name="Freeform 103">
              <a:extLst>
                <a:ext uri="{FF2B5EF4-FFF2-40B4-BE49-F238E27FC236}">
                  <a16:creationId xmlns:a16="http://schemas.microsoft.com/office/drawing/2014/main" xmlns="" id="{A50125E9-3006-475B-B7F8-85AC81F6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6" name="Freeform 104">
              <a:extLst>
                <a:ext uri="{FF2B5EF4-FFF2-40B4-BE49-F238E27FC236}">
                  <a16:creationId xmlns:a16="http://schemas.microsoft.com/office/drawing/2014/main" xmlns="" id="{1B90C553-EF64-4A3C-B43E-0FEFC4606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7" name="Freeform 105">
              <a:extLst>
                <a:ext uri="{FF2B5EF4-FFF2-40B4-BE49-F238E27FC236}">
                  <a16:creationId xmlns:a16="http://schemas.microsoft.com/office/drawing/2014/main" xmlns="" id="{F4DF96BF-E29E-4F9E-92BE-E1DEB99E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8" name="Freeform 106">
              <a:extLst>
                <a:ext uri="{FF2B5EF4-FFF2-40B4-BE49-F238E27FC236}">
                  <a16:creationId xmlns:a16="http://schemas.microsoft.com/office/drawing/2014/main" xmlns="" id="{B02CCE7C-36EF-46D0-8C26-CC480007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9" name="Freeform 107">
              <a:extLst>
                <a:ext uri="{FF2B5EF4-FFF2-40B4-BE49-F238E27FC236}">
                  <a16:creationId xmlns:a16="http://schemas.microsoft.com/office/drawing/2014/main" xmlns="" id="{23C05FED-B528-4514-8589-A36E3B25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0" name="Freeform 108">
              <a:extLst>
                <a:ext uri="{FF2B5EF4-FFF2-40B4-BE49-F238E27FC236}">
                  <a16:creationId xmlns:a16="http://schemas.microsoft.com/office/drawing/2014/main" xmlns="" id="{A61AE51B-0E64-4F7F-B720-D3D32FF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1" name="Freeform 109">
              <a:extLst>
                <a:ext uri="{FF2B5EF4-FFF2-40B4-BE49-F238E27FC236}">
                  <a16:creationId xmlns:a16="http://schemas.microsoft.com/office/drawing/2014/main" xmlns="" id="{6CF560FC-3D72-4D74-8764-39849777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2" name="Freeform 110">
              <a:extLst>
                <a:ext uri="{FF2B5EF4-FFF2-40B4-BE49-F238E27FC236}">
                  <a16:creationId xmlns:a16="http://schemas.microsoft.com/office/drawing/2014/main" xmlns="" id="{B0125530-89E2-4A58-B0E7-74F27E53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3" name="Freeform 111">
              <a:extLst>
                <a:ext uri="{FF2B5EF4-FFF2-40B4-BE49-F238E27FC236}">
                  <a16:creationId xmlns:a16="http://schemas.microsoft.com/office/drawing/2014/main" xmlns="" id="{0FCD9F6F-66E0-4202-9CBF-236E8779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4" name="Freeform 112">
              <a:extLst>
                <a:ext uri="{FF2B5EF4-FFF2-40B4-BE49-F238E27FC236}">
                  <a16:creationId xmlns:a16="http://schemas.microsoft.com/office/drawing/2014/main" xmlns="" id="{B6E714F6-8F07-4B4B-948A-3D7A91F5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5" name="Freeform 113">
              <a:extLst>
                <a:ext uri="{FF2B5EF4-FFF2-40B4-BE49-F238E27FC236}">
                  <a16:creationId xmlns:a16="http://schemas.microsoft.com/office/drawing/2014/main" xmlns="" id="{DAAAC317-EC0A-4CA3-85C2-E4FA0487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6" name="Freeform 114">
              <a:extLst>
                <a:ext uri="{FF2B5EF4-FFF2-40B4-BE49-F238E27FC236}">
                  <a16:creationId xmlns:a16="http://schemas.microsoft.com/office/drawing/2014/main" xmlns="" id="{DFB31A53-AC8C-4BF3-8338-EE07D8EC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7" name="Freeform 115">
              <a:extLst>
                <a:ext uri="{FF2B5EF4-FFF2-40B4-BE49-F238E27FC236}">
                  <a16:creationId xmlns:a16="http://schemas.microsoft.com/office/drawing/2014/main" xmlns="" id="{696E1E8E-0FFE-4244-BC36-08EA6723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8" name="Freeform 116">
              <a:extLst>
                <a:ext uri="{FF2B5EF4-FFF2-40B4-BE49-F238E27FC236}">
                  <a16:creationId xmlns:a16="http://schemas.microsoft.com/office/drawing/2014/main" xmlns="" id="{8C0A63F9-6B22-45F0-B50E-33BFC4C68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9" name="Freeform 117">
              <a:extLst>
                <a:ext uri="{FF2B5EF4-FFF2-40B4-BE49-F238E27FC236}">
                  <a16:creationId xmlns:a16="http://schemas.microsoft.com/office/drawing/2014/main" xmlns="" id="{82F271EB-C35A-403B-BEE0-8B509ADF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0" name="Freeform 118">
              <a:extLst>
                <a:ext uri="{FF2B5EF4-FFF2-40B4-BE49-F238E27FC236}">
                  <a16:creationId xmlns:a16="http://schemas.microsoft.com/office/drawing/2014/main" xmlns="" id="{F102B97A-4E33-4212-9570-84493F78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1" name="Freeform 119">
              <a:extLst>
                <a:ext uri="{FF2B5EF4-FFF2-40B4-BE49-F238E27FC236}">
                  <a16:creationId xmlns:a16="http://schemas.microsoft.com/office/drawing/2014/main" xmlns="" id="{891FB54A-CC39-4066-9307-2FFF02C3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2" name="Freeform 120">
              <a:extLst>
                <a:ext uri="{FF2B5EF4-FFF2-40B4-BE49-F238E27FC236}">
                  <a16:creationId xmlns:a16="http://schemas.microsoft.com/office/drawing/2014/main" xmlns="" id="{847F825C-263E-49D2-A044-CF26C430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3" name="Freeform 121">
              <a:extLst>
                <a:ext uri="{FF2B5EF4-FFF2-40B4-BE49-F238E27FC236}">
                  <a16:creationId xmlns:a16="http://schemas.microsoft.com/office/drawing/2014/main" xmlns="" id="{36EBA71B-E2D9-48A9-AE2E-2C252D8E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4" name="Freeform 122">
              <a:extLst>
                <a:ext uri="{FF2B5EF4-FFF2-40B4-BE49-F238E27FC236}">
                  <a16:creationId xmlns:a16="http://schemas.microsoft.com/office/drawing/2014/main" xmlns="" id="{1C9D79AF-81B4-4321-894E-F515C6D4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5" name="Freeform 123">
              <a:extLst>
                <a:ext uri="{FF2B5EF4-FFF2-40B4-BE49-F238E27FC236}">
                  <a16:creationId xmlns:a16="http://schemas.microsoft.com/office/drawing/2014/main" xmlns="" id="{9F80BE08-66AA-4E33-AE0A-734FA74E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6" name="Freeform 124">
              <a:extLst>
                <a:ext uri="{FF2B5EF4-FFF2-40B4-BE49-F238E27FC236}">
                  <a16:creationId xmlns:a16="http://schemas.microsoft.com/office/drawing/2014/main" xmlns="" id="{23BDC4DB-1AD0-42B0-BD30-F3908862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7" name="Freeform 125">
              <a:extLst>
                <a:ext uri="{FF2B5EF4-FFF2-40B4-BE49-F238E27FC236}">
                  <a16:creationId xmlns:a16="http://schemas.microsoft.com/office/drawing/2014/main" xmlns="" id="{DB11ED98-6297-4F00-AD93-F152A59D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8" name="Freeform 126">
              <a:extLst>
                <a:ext uri="{FF2B5EF4-FFF2-40B4-BE49-F238E27FC236}">
                  <a16:creationId xmlns:a16="http://schemas.microsoft.com/office/drawing/2014/main" xmlns="" id="{F0C3C928-999E-4797-8781-3BF3A144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9" name="Freeform 127">
              <a:extLst>
                <a:ext uri="{FF2B5EF4-FFF2-40B4-BE49-F238E27FC236}">
                  <a16:creationId xmlns:a16="http://schemas.microsoft.com/office/drawing/2014/main" xmlns="" id="{B44BC04B-F63C-4D58-9DB0-CCDE4250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0" name="Freeform 128">
              <a:extLst>
                <a:ext uri="{FF2B5EF4-FFF2-40B4-BE49-F238E27FC236}">
                  <a16:creationId xmlns:a16="http://schemas.microsoft.com/office/drawing/2014/main" xmlns="" id="{16735582-6C23-4826-B37E-7DB70B4E4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1" name="Freeform 129">
              <a:extLst>
                <a:ext uri="{FF2B5EF4-FFF2-40B4-BE49-F238E27FC236}">
                  <a16:creationId xmlns:a16="http://schemas.microsoft.com/office/drawing/2014/main" xmlns="" id="{B67F28BD-6CE2-4FCF-B1A9-E98E05A9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2" name="Freeform 130">
              <a:extLst>
                <a:ext uri="{FF2B5EF4-FFF2-40B4-BE49-F238E27FC236}">
                  <a16:creationId xmlns:a16="http://schemas.microsoft.com/office/drawing/2014/main" xmlns="" id="{7BD734A7-FE7B-45FD-913D-8B963430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3" name="Freeform 131">
              <a:extLst>
                <a:ext uri="{FF2B5EF4-FFF2-40B4-BE49-F238E27FC236}">
                  <a16:creationId xmlns:a16="http://schemas.microsoft.com/office/drawing/2014/main" xmlns="" id="{8157407D-CED5-4DB6-B6D3-E255A7F5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4" name="Freeform 132">
              <a:extLst>
                <a:ext uri="{FF2B5EF4-FFF2-40B4-BE49-F238E27FC236}">
                  <a16:creationId xmlns:a16="http://schemas.microsoft.com/office/drawing/2014/main" xmlns="" id="{9044271A-549C-49E4-ADD0-1ACAE536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5" name="Freeform 133">
              <a:extLst>
                <a:ext uri="{FF2B5EF4-FFF2-40B4-BE49-F238E27FC236}">
                  <a16:creationId xmlns:a16="http://schemas.microsoft.com/office/drawing/2014/main" xmlns="" id="{8BB2FAC6-BDE4-4C69-9C25-FE0F45987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6" name="Freeform 134">
              <a:extLst>
                <a:ext uri="{FF2B5EF4-FFF2-40B4-BE49-F238E27FC236}">
                  <a16:creationId xmlns:a16="http://schemas.microsoft.com/office/drawing/2014/main" xmlns="" id="{E1462ACF-6FA6-41AB-B7A4-DC0BA953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7" name="Freeform 135">
              <a:extLst>
                <a:ext uri="{FF2B5EF4-FFF2-40B4-BE49-F238E27FC236}">
                  <a16:creationId xmlns:a16="http://schemas.microsoft.com/office/drawing/2014/main" xmlns="" id="{84AFA596-26B2-4792-B69A-FCB89425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8" name="Freeform 136">
              <a:extLst>
                <a:ext uri="{FF2B5EF4-FFF2-40B4-BE49-F238E27FC236}">
                  <a16:creationId xmlns:a16="http://schemas.microsoft.com/office/drawing/2014/main" xmlns="" id="{AB096ECF-15CF-45C4-9E7F-78B2A8930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9" name="Freeform 137">
              <a:extLst>
                <a:ext uri="{FF2B5EF4-FFF2-40B4-BE49-F238E27FC236}">
                  <a16:creationId xmlns:a16="http://schemas.microsoft.com/office/drawing/2014/main" xmlns="" id="{D2FCE58C-72C7-46D3-82CD-917AC447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0" name="Freeform 138">
              <a:extLst>
                <a:ext uri="{FF2B5EF4-FFF2-40B4-BE49-F238E27FC236}">
                  <a16:creationId xmlns:a16="http://schemas.microsoft.com/office/drawing/2014/main" xmlns="" id="{3CBD1AC0-351F-4FA2-97FF-A0A4FC60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1" name="Freeform 139">
              <a:extLst>
                <a:ext uri="{FF2B5EF4-FFF2-40B4-BE49-F238E27FC236}">
                  <a16:creationId xmlns:a16="http://schemas.microsoft.com/office/drawing/2014/main" xmlns="" id="{8044CADC-00C9-4764-B741-256F45AC5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2" name="Freeform 140">
              <a:extLst>
                <a:ext uri="{FF2B5EF4-FFF2-40B4-BE49-F238E27FC236}">
                  <a16:creationId xmlns:a16="http://schemas.microsoft.com/office/drawing/2014/main" xmlns="" id="{8D3BDE95-8E2E-46A0-92EF-BBB1A391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3" name="Freeform 141">
              <a:extLst>
                <a:ext uri="{FF2B5EF4-FFF2-40B4-BE49-F238E27FC236}">
                  <a16:creationId xmlns:a16="http://schemas.microsoft.com/office/drawing/2014/main" xmlns="" id="{22371D4D-D9F2-4403-BF50-76BF48B2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4" name="Freeform 142">
              <a:extLst>
                <a:ext uri="{FF2B5EF4-FFF2-40B4-BE49-F238E27FC236}">
                  <a16:creationId xmlns:a16="http://schemas.microsoft.com/office/drawing/2014/main" xmlns="" id="{B9C65B87-CF29-4C48-AA95-602C97A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5" name="Freeform 143">
              <a:extLst>
                <a:ext uri="{FF2B5EF4-FFF2-40B4-BE49-F238E27FC236}">
                  <a16:creationId xmlns:a16="http://schemas.microsoft.com/office/drawing/2014/main" xmlns="" id="{89666522-7F50-40C6-A712-2B7249F4F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6" name="Freeform 144">
              <a:extLst>
                <a:ext uri="{FF2B5EF4-FFF2-40B4-BE49-F238E27FC236}">
                  <a16:creationId xmlns:a16="http://schemas.microsoft.com/office/drawing/2014/main" xmlns="" id="{42CECC1F-BF5A-4AEB-A3AB-EEF8FFC1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7" name="Freeform 145">
              <a:extLst>
                <a:ext uri="{FF2B5EF4-FFF2-40B4-BE49-F238E27FC236}">
                  <a16:creationId xmlns:a16="http://schemas.microsoft.com/office/drawing/2014/main" xmlns="" id="{2AA36B15-F9F8-4363-BE71-9CE77C81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8" name="Freeform 146">
              <a:extLst>
                <a:ext uri="{FF2B5EF4-FFF2-40B4-BE49-F238E27FC236}">
                  <a16:creationId xmlns:a16="http://schemas.microsoft.com/office/drawing/2014/main" xmlns="" id="{BE1C9AD2-6422-4FF6-B65E-F4AC43D3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9" name="Freeform 147">
              <a:extLst>
                <a:ext uri="{FF2B5EF4-FFF2-40B4-BE49-F238E27FC236}">
                  <a16:creationId xmlns:a16="http://schemas.microsoft.com/office/drawing/2014/main" xmlns="" id="{EA35992D-180E-49BC-8AE7-45E1057FC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0" name="Freeform 148">
              <a:extLst>
                <a:ext uri="{FF2B5EF4-FFF2-40B4-BE49-F238E27FC236}">
                  <a16:creationId xmlns:a16="http://schemas.microsoft.com/office/drawing/2014/main" xmlns="" id="{F2F82DEF-E426-46C7-AFFC-8C1F235A0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1" name="Freeform 149">
              <a:extLst>
                <a:ext uri="{FF2B5EF4-FFF2-40B4-BE49-F238E27FC236}">
                  <a16:creationId xmlns:a16="http://schemas.microsoft.com/office/drawing/2014/main" xmlns="" id="{5A2EA42F-4F3B-4BEC-A729-204739C2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2" name="Freeform 150">
              <a:extLst>
                <a:ext uri="{FF2B5EF4-FFF2-40B4-BE49-F238E27FC236}">
                  <a16:creationId xmlns:a16="http://schemas.microsoft.com/office/drawing/2014/main" xmlns="" id="{F965EC0E-F4FC-4794-8DA8-EB0536E99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3" name="Freeform 151">
              <a:extLst>
                <a:ext uri="{FF2B5EF4-FFF2-40B4-BE49-F238E27FC236}">
                  <a16:creationId xmlns:a16="http://schemas.microsoft.com/office/drawing/2014/main" xmlns="" id="{563CDAF0-87C0-4A8B-8C61-AE77F1E0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4" name="Freeform 152">
              <a:extLst>
                <a:ext uri="{FF2B5EF4-FFF2-40B4-BE49-F238E27FC236}">
                  <a16:creationId xmlns:a16="http://schemas.microsoft.com/office/drawing/2014/main" xmlns="" id="{27FB7795-1944-4B83-9187-F65B232E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5" name="Freeform 153">
              <a:extLst>
                <a:ext uri="{FF2B5EF4-FFF2-40B4-BE49-F238E27FC236}">
                  <a16:creationId xmlns:a16="http://schemas.microsoft.com/office/drawing/2014/main" xmlns="" id="{6EB3E3B2-8D8B-4B31-B9AC-68E158D8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6" name="Freeform 154">
              <a:extLst>
                <a:ext uri="{FF2B5EF4-FFF2-40B4-BE49-F238E27FC236}">
                  <a16:creationId xmlns:a16="http://schemas.microsoft.com/office/drawing/2014/main" xmlns="" id="{2FDD357E-23A7-4367-BE3F-F3A3E239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7" name="Freeform 155">
              <a:extLst>
                <a:ext uri="{FF2B5EF4-FFF2-40B4-BE49-F238E27FC236}">
                  <a16:creationId xmlns:a16="http://schemas.microsoft.com/office/drawing/2014/main" xmlns="" id="{7EE8D8AE-A8AB-4436-84DA-E6C17735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8" name="Freeform 156">
              <a:extLst>
                <a:ext uri="{FF2B5EF4-FFF2-40B4-BE49-F238E27FC236}">
                  <a16:creationId xmlns:a16="http://schemas.microsoft.com/office/drawing/2014/main" xmlns="" id="{E8553DB0-DEDE-4FD6-AA91-121490E4A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9" name="Freeform 157">
              <a:extLst>
                <a:ext uri="{FF2B5EF4-FFF2-40B4-BE49-F238E27FC236}">
                  <a16:creationId xmlns:a16="http://schemas.microsoft.com/office/drawing/2014/main" xmlns="" id="{D35F7E3B-6E74-4076-978A-CB4C06C2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0" name="Freeform 158">
              <a:extLst>
                <a:ext uri="{FF2B5EF4-FFF2-40B4-BE49-F238E27FC236}">
                  <a16:creationId xmlns:a16="http://schemas.microsoft.com/office/drawing/2014/main" xmlns="" id="{82783C9E-538F-420C-A81D-C7874C0E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1" name="Freeform 159">
              <a:extLst>
                <a:ext uri="{FF2B5EF4-FFF2-40B4-BE49-F238E27FC236}">
                  <a16:creationId xmlns:a16="http://schemas.microsoft.com/office/drawing/2014/main" xmlns="" id="{FD6E62E3-6378-4F66-8429-5B1CF2FC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2" name="Freeform 160">
              <a:extLst>
                <a:ext uri="{FF2B5EF4-FFF2-40B4-BE49-F238E27FC236}">
                  <a16:creationId xmlns:a16="http://schemas.microsoft.com/office/drawing/2014/main" xmlns="" id="{A2A67B0D-D385-40BF-BA66-8EF26984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3" name="Freeform 161">
              <a:extLst>
                <a:ext uri="{FF2B5EF4-FFF2-40B4-BE49-F238E27FC236}">
                  <a16:creationId xmlns:a16="http://schemas.microsoft.com/office/drawing/2014/main" xmlns="" id="{8704D518-A60F-4738-9C04-F8F4FFA3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4" name="Freeform 162">
              <a:extLst>
                <a:ext uri="{FF2B5EF4-FFF2-40B4-BE49-F238E27FC236}">
                  <a16:creationId xmlns:a16="http://schemas.microsoft.com/office/drawing/2014/main" xmlns="" id="{18BA331A-8B6C-465B-9DCD-AB8ADB49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5" name="Freeform 163">
              <a:extLst>
                <a:ext uri="{FF2B5EF4-FFF2-40B4-BE49-F238E27FC236}">
                  <a16:creationId xmlns:a16="http://schemas.microsoft.com/office/drawing/2014/main" xmlns="" id="{6FAA1A5D-59CC-41D6-B79F-FEBD59C62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64" name="Freeform 164">
              <a:extLst>
                <a:ext uri="{FF2B5EF4-FFF2-40B4-BE49-F238E27FC236}">
                  <a16:creationId xmlns:a16="http://schemas.microsoft.com/office/drawing/2014/main" xmlns="" id="{6309AFDB-CADD-4EA4-BA9E-CC7B6139E4CE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65" name="Freeform 165">
              <a:extLst>
                <a:ext uri="{FF2B5EF4-FFF2-40B4-BE49-F238E27FC236}">
                  <a16:creationId xmlns:a16="http://schemas.microsoft.com/office/drawing/2014/main" xmlns="" id="{A28464A8-36F7-4A71-B611-65E8A7A2F7E0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3556" name="Text Box 166">
            <a:extLst>
              <a:ext uri="{FF2B5EF4-FFF2-40B4-BE49-F238E27FC236}">
                <a16:creationId xmlns:a16="http://schemas.microsoft.com/office/drawing/2014/main" xmlns="" id="{1D0846B7-7951-43BA-A371-DEB7EB54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106620"/>
            <a:ext cx="145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23557" name="Text Box 168">
            <a:extLst>
              <a:ext uri="{FF2B5EF4-FFF2-40B4-BE49-F238E27FC236}">
                <a16:creationId xmlns:a16="http://schemas.microsoft.com/office/drawing/2014/main" xmlns="" id="{5D8656A3-7974-4FB9-B083-20E7BA4E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739865"/>
            <a:ext cx="811243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102569" name="Text Box 169">
            <a:extLst>
              <a:ext uri="{FF2B5EF4-FFF2-40B4-BE49-F238E27FC236}">
                <a16:creationId xmlns:a16="http://schemas.microsoft.com/office/drawing/2014/main" xmlns="" id="{5AE9273F-B53E-420B-A46E-2E0A2E10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176588"/>
            <a:ext cx="1457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02570" name="Text Box 170">
            <a:extLst>
              <a:ext uri="{FF2B5EF4-FFF2-40B4-BE49-F238E27FC236}">
                <a16:creationId xmlns:a16="http://schemas.microsoft.com/office/drawing/2014/main" xmlns="" id="{A462C7C1-B4C2-47D1-9652-3A32B71B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852863"/>
            <a:ext cx="2189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Mẹ: 60 quả</a:t>
            </a:r>
          </a:p>
        </p:txBody>
      </p:sp>
      <p:sp>
        <p:nvSpPr>
          <p:cNvPr id="102571" name="Text Box 171">
            <a:extLst>
              <a:ext uri="{FF2B5EF4-FFF2-40B4-BE49-F238E27FC236}">
                <a16:creationId xmlns:a16="http://schemas.microsoft.com/office/drawing/2014/main" xmlns="" id="{E9D07E29-9650-46B1-A39E-41AA04F0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343400"/>
            <a:ext cx="2189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Chị: 35 quả</a:t>
            </a:r>
          </a:p>
        </p:txBody>
      </p:sp>
      <p:sp>
        <p:nvSpPr>
          <p:cNvPr id="102572" name="AutoShape 172">
            <a:extLst>
              <a:ext uri="{FF2B5EF4-FFF2-40B4-BE49-F238E27FC236}">
                <a16:creationId xmlns:a16="http://schemas.microsoft.com/office/drawing/2014/main" xmlns="" id="{AF615940-8334-4A2A-802E-5585A56CD347}"/>
              </a:ext>
            </a:extLst>
          </p:cNvPr>
          <p:cNvSpPr>
            <a:spLocks/>
          </p:cNvSpPr>
          <p:nvPr/>
        </p:nvSpPr>
        <p:spPr bwMode="auto">
          <a:xfrm>
            <a:off x="4010025" y="4010025"/>
            <a:ext cx="88900" cy="862013"/>
          </a:xfrm>
          <a:prstGeom prst="rightBrace">
            <a:avLst>
              <a:gd name="adj1" fmla="val 80804"/>
              <a:gd name="adj2" fmla="val 50000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02573" name="Text Box 173">
            <a:extLst>
              <a:ext uri="{FF2B5EF4-FFF2-40B4-BE49-F238E27FC236}">
                <a16:creationId xmlns:a16="http://schemas.microsoft.com/office/drawing/2014/main" xmlns="" id="{60D7EC0B-95C7-49C9-9BA6-98ED2F82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836193"/>
            <a:ext cx="194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 5 hộp</a:t>
            </a:r>
          </a:p>
        </p:txBody>
      </p:sp>
      <p:sp>
        <p:nvSpPr>
          <p:cNvPr id="102574" name="Text Box 174">
            <a:extLst>
              <a:ext uri="{FF2B5EF4-FFF2-40B4-BE49-F238E27FC236}">
                <a16:creationId xmlns:a16="http://schemas.microsoft.com/office/drawing/2014/main" xmlns="" id="{BFE3012F-11C9-4CA2-913E-CA0B1FAA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803" y="4356821"/>
            <a:ext cx="310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Mỗi hộp:…quả táo?</a:t>
            </a:r>
          </a:p>
        </p:txBody>
      </p:sp>
      <p:sp>
        <p:nvSpPr>
          <p:cNvPr id="102575" name="Line 175">
            <a:extLst>
              <a:ext uri="{FF2B5EF4-FFF2-40B4-BE49-F238E27FC236}">
                <a16:creationId xmlns:a16="http://schemas.microsoft.com/office/drawing/2014/main" xmlns="" id="{D81B5E83-9296-413A-9610-E0EED754B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2675" y="2054225"/>
            <a:ext cx="1460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6" name="Line 176">
            <a:extLst>
              <a:ext uri="{FF2B5EF4-FFF2-40B4-BE49-F238E27FC236}">
                <a16:creationId xmlns:a16="http://schemas.microsoft.com/office/drawing/2014/main" xmlns="" id="{B6D95CAC-F8AE-4AF3-8163-5BDF4703A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9775" y="2054225"/>
            <a:ext cx="1503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7" name="Line 177">
            <a:extLst>
              <a:ext uri="{FF2B5EF4-FFF2-40B4-BE49-F238E27FC236}">
                <a16:creationId xmlns:a16="http://schemas.microsoft.com/office/drawing/2014/main" xmlns="" id="{1265B360-9232-4791-B4D5-A8FF91E98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513" y="2484438"/>
            <a:ext cx="117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8" name="Line 178">
            <a:extLst>
              <a:ext uri="{FF2B5EF4-FFF2-40B4-BE49-F238E27FC236}">
                <a16:creationId xmlns:a16="http://schemas.microsoft.com/office/drawing/2014/main" xmlns="" id="{9ACCA74F-07E3-4C2C-9EDD-34433C6AA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8" y="2895600"/>
            <a:ext cx="25130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2" name="Line 177">
            <a:extLst>
              <a:ext uri="{FF2B5EF4-FFF2-40B4-BE49-F238E27FC236}">
                <a16:creationId xmlns:a16="http://schemas.microsoft.com/office/drawing/2014/main" xmlns="" id="{6E469EBE-2A5A-4938-AD2F-5A76331CA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688" y="2476500"/>
            <a:ext cx="771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" name="Line 175">
            <a:extLst>
              <a:ext uri="{FF2B5EF4-FFF2-40B4-BE49-F238E27FC236}">
                <a16:creationId xmlns:a16="http://schemas.microsoft.com/office/drawing/2014/main" xmlns="" id="{32A1123E-4FCB-4B19-9092-E2274E4D2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7513" y="2046288"/>
            <a:ext cx="522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" name="Line 175">
            <a:extLst>
              <a:ext uri="{FF2B5EF4-FFF2-40B4-BE49-F238E27FC236}">
                <a16:creationId xmlns:a16="http://schemas.microsoft.com/office/drawing/2014/main" xmlns="" id="{DD01273D-5C7C-4F28-909D-75984F2CE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3188" y="2046288"/>
            <a:ext cx="522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5" name="Line 176">
            <a:extLst>
              <a:ext uri="{FF2B5EF4-FFF2-40B4-BE49-F238E27FC236}">
                <a16:creationId xmlns:a16="http://schemas.microsoft.com/office/drawing/2014/main" xmlns="" id="{0FADD14B-2BC0-41A3-97C9-0F3891787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0900" y="2495550"/>
            <a:ext cx="1384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9" grpId="0"/>
      <p:bldP spid="102570" grpId="0"/>
      <p:bldP spid="102571" grpId="0"/>
      <p:bldP spid="102572" grpId="0" animBg="1"/>
      <p:bldP spid="102573" grpId="0"/>
      <p:bldP spid="1025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xmlns="" id="{97F5EAC9-88FD-4922-8256-7BDC5057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43" y="208438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93542" name="Text Box 6">
            <a:extLst>
              <a:ext uri="{FF2B5EF4-FFF2-40B4-BE49-F238E27FC236}">
                <a16:creationId xmlns:a16="http://schemas.microsoft.com/office/drawing/2014/main" xmlns="" id="{C3ADC9AC-211D-41F1-ADDF-D1296C5F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46" y="3328988"/>
            <a:ext cx="3727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táo mỗi hộp có là:  </a:t>
            </a:r>
          </a:p>
        </p:txBody>
      </p:sp>
      <p:sp>
        <p:nvSpPr>
          <p:cNvPr id="193543" name="Text Box 7">
            <a:extLst>
              <a:ext uri="{FF2B5EF4-FFF2-40B4-BE49-F238E27FC236}">
                <a16:creationId xmlns:a16="http://schemas.microsoft.com/office/drawing/2014/main" xmlns="" id="{888DEA1E-42CD-47FB-ACA1-D8F2B8D2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70175"/>
            <a:ext cx="5472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táo của mẹ và chị  đã hái là:</a:t>
            </a:r>
          </a:p>
        </p:txBody>
      </p:sp>
      <p:sp>
        <p:nvSpPr>
          <p:cNvPr id="24581" name="Line 8">
            <a:extLst>
              <a:ext uri="{FF2B5EF4-FFF2-40B4-BE49-F238E27FC236}">
                <a16:creationId xmlns:a16="http://schemas.microsoft.com/office/drawing/2014/main" xmlns="" id="{AB52CF0E-369E-4E78-8D0E-F9FEF1934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8202" y="2427288"/>
            <a:ext cx="0" cy="2935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3545" name="Text Box 9">
            <a:extLst>
              <a:ext uri="{FF2B5EF4-FFF2-40B4-BE49-F238E27FC236}">
                <a16:creationId xmlns:a16="http://schemas.microsoft.com/office/drawing/2014/main" xmlns="" id="{2A86D439-CDE6-4673-A38D-952994EE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91" y="2057235"/>
            <a:ext cx="1395411" cy="40011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</p:txBody>
      </p:sp>
      <p:sp>
        <p:nvSpPr>
          <p:cNvPr id="193546" name="Text Box 10">
            <a:extLst>
              <a:ext uri="{FF2B5EF4-FFF2-40B4-BE49-F238E27FC236}">
                <a16:creationId xmlns:a16="http://schemas.microsoft.com/office/drawing/2014/main" xmlns="" id="{53AE2F8E-3101-46EE-AAE2-70A97F3E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2043113"/>
            <a:ext cx="1062037" cy="40011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</p:txBody>
      </p:sp>
      <p:grpSp>
        <p:nvGrpSpPr>
          <p:cNvPr id="24584" name="Group 11">
            <a:extLst>
              <a:ext uri="{FF2B5EF4-FFF2-40B4-BE49-F238E27FC236}">
                <a16:creationId xmlns:a16="http://schemas.microsoft.com/office/drawing/2014/main" xmlns="" id="{9315CB8F-7697-4A1D-B945-8F83872B7882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0"/>
            <a:ext cx="838201" cy="1181100"/>
            <a:chOff x="0" y="2686"/>
            <a:chExt cx="1248" cy="1634"/>
          </a:xfrm>
        </p:grpSpPr>
        <p:sp>
          <p:nvSpPr>
            <p:cNvPr id="24595" name="AutoShape 12">
              <a:extLst>
                <a:ext uri="{FF2B5EF4-FFF2-40B4-BE49-F238E27FC236}">
                  <a16:creationId xmlns:a16="http://schemas.microsoft.com/office/drawing/2014/main" xmlns="" id="{2A2F4C94-87BE-490E-84D7-4E57FE6DA9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6" name="Freeform 13">
              <a:extLst>
                <a:ext uri="{FF2B5EF4-FFF2-40B4-BE49-F238E27FC236}">
                  <a16:creationId xmlns:a16="http://schemas.microsoft.com/office/drawing/2014/main" xmlns="" id="{BD75565D-709C-491A-B7CA-2FC37E88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7" name="Freeform 14">
              <a:extLst>
                <a:ext uri="{FF2B5EF4-FFF2-40B4-BE49-F238E27FC236}">
                  <a16:creationId xmlns:a16="http://schemas.microsoft.com/office/drawing/2014/main" xmlns="" id="{0768D8A7-464D-4B3E-A903-F721E650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8" name="Freeform 15">
              <a:extLst>
                <a:ext uri="{FF2B5EF4-FFF2-40B4-BE49-F238E27FC236}">
                  <a16:creationId xmlns:a16="http://schemas.microsoft.com/office/drawing/2014/main" xmlns="" id="{AA6EF922-E48D-4D3E-882B-AB149F36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9" name="Freeform 16">
              <a:extLst>
                <a:ext uri="{FF2B5EF4-FFF2-40B4-BE49-F238E27FC236}">
                  <a16:creationId xmlns:a16="http://schemas.microsoft.com/office/drawing/2014/main" xmlns="" id="{16142F1C-6C9C-421E-99F0-8335F11D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0" name="Freeform 17">
              <a:extLst>
                <a:ext uri="{FF2B5EF4-FFF2-40B4-BE49-F238E27FC236}">
                  <a16:creationId xmlns:a16="http://schemas.microsoft.com/office/drawing/2014/main" xmlns="" id="{F7FCC3B4-0C04-4276-A19C-442C13C8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1" name="Freeform 18">
              <a:extLst>
                <a:ext uri="{FF2B5EF4-FFF2-40B4-BE49-F238E27FC236}">
                  <a16:creationId xmlns:a16="http://schemas.microsoft.com/office/drawing/2014/main" xmlns="" id="{68EDF3E4-EDBC-45C3-A8CC-4880FD97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2" name="Freeform 19">
              <a:extLst>
                <a:ext uri="{FF2B5EF4-FFF2-40B4-BE49-F238E27FC236}">
                  <a16:creationId xmlns:a16="http://schemas.microsoft.com/office/drawing/2014/main" xmlns="" id="{57482C2B-A0F4-417F-98DB-7C1BBE63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3" name="Freeform 20">
              <a:extLst>
                <a:ext uri="{FF2B5EF4-FFF2-40B4-BE49-F238E27FC236}">
                  <a16:creationId xmlns:a16="http://schemas.microsoft.com/office/drawing/2014/main" xmlns="" id="{DA112A98-1D9C-4F30-830D-977976C3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4" name="Freeform 21">
              <a:extLst>
                <a:ext uri="{FF2B5EF4-FFF2-40B4-BE49-F238E27FC236}">
                  <a16:creationId xmlns:a16="http://schemas.microsoft.com/office/drawing/2014/main" xmlns="" id="{147B52C2-FAA2-4C1A-83EF-E9F3EADB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5" name="Freeform 22">
              <a:extLst>
                <a:ext uri="{FF2B5EF4-FFF2-40B4-BE49-F238E27FC236}">
                  <a16:creationId xmlns:a16="http://schemas.microsoft.com/office/drawing/2014/main" xmlns="" id="{4B7D2CE2-81BB-4770-990E-02DEEE3B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6" name="Freeform 23">
              <a:extLst>
                <a:ext uri="{FF2B5EF4-FFF2-40B4-BE49-F238E27FC236}">
                  <a16:creationId xmlns:a16="http://schemas.microsoft.com/office/drawing/2014/main" xmlns="" id="{6BCE1AD8-75D0-4D31-B903-CC9893758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7" name="Freeform 24">
              <a:extLst>
                <a:ext uri="{FF2B5EF4-FFF2-40B4-BE49-F238E27FC236}">
                  <a16:creationId xmlns:a16="http://schemas.microsoft.com/office/drawing/2014/main" xmlns="" id="{33CB7E2C-04C6-4BAB-B8C8-E9F486A99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8" name="Freeform 25">
              <a:extLst>
                <a:ext uri="{FF2B5EF4-FFF2-40B4-BE49-F238E27FC236}">
                  <a16:creationId xmlns:a16="http://schemas.microsoft.com/office/drawing/2014/main" xmlns="" id="{A57504E4-A440-4ECC-B013-1A22971A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9" name="Freeform 26">
              <a:extLst>
                <a:ext uri="{FF2B5EF4-FFF2-40B4-BE49-F238E27FC236}">
                  <a16:creationId xmlns:a16="http://schemas.microsoft.com/office/drawing/2014/main" xmlns="" id="{89CA446C-DFB6-40B2-8DFF-296D85BB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0" name="Freeform 27">
              <a:extLst>
                <a:ext uri="{FF2B5EF4-FFF2-40B4-BE49-F238E27FC236}">
                  <a16:creationId xmlns:a16="http://schemas.microsoft.com/office/drawing/2014/main" xmlns="" id="{7B9FE129-9A0A-41BD-A4F5-88E857B0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1" name="Freeform 28">
              <a:extLst>
                <a:ext uri="{FF2B5EF4-FFF2-40B4-BE49-F238E27FC236}">
                  <a16:creationId xmlns:a16="http://schemas.microsoft.com/office/drawing/2014/main" xmlns="" id="{B79D1E95-2BB0-442D-992D-6B175319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2" name="Freeform 29">
              <a:extLst>
                <a:ext uri="{FF2B5EF4-FFF2-40B4-BE49-F238E27FC236}">
                  <a16:creationId xmlns:a16="http://schemas.microsoft.com/office/drawing/2014/main" xmlns="" id="{DC93FAB7-A18F-4884-97A9-617812FA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3" name="Freeform 30">
              <a:extLst>
                <a:ext uri="{FF2B5EF4-FFF2-40B4-BE49-F238E27FC236}">
                  <a16:creationId xmlns:a16="http://schemas.microsoft.com/office/drawing/2014/main" xmlns="" id="{D0FED6DB-D31A-4804-8AD0-B4D99494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4" name="Freeform 31">
              <a:extLst>
                <a:ext uri="{FF2B5EF4-FFF2-40B4-BE49-F238E27FC236}">
                  <a16:creationId xmlns:a16="http://schemas.microsoft.com/office/drawing/2014/main" xmlns="" id="{5544024C-75FF-4441-BB49-2CB50D09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5" name="Freeform 32">
              <a:extLst>
                <a:ext uri="{FF2B5EF4-FFF2-40B4-BE49-F238E27FC236}">
                  <a16:creationId xmlns:a16="http://schemas.microsoft.com/office/drawing/2014/main" xmlns="" id="{BD59193A-97CC-4E1D-B97A-C892776F1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6" name="Freeform 33">
              <a:extLst>
                <a:ext uri="{FF2B5EF4-FFF2-40B4-BE49-F238E27FC236}">
                  <a16:creationId xmlns:a16="http://schemas.microsoft.com/office/drawing/2014/main" xmlns="" id="{784FF310-D564-49FA-A5B3-95EA583A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7" name="Freeform 34">
              <a:extLst>
                <a:ext uri="{FF2B5EF4-FFF2-40B4-BE49-F238E27FC236}">
                  <a16:creationId xmlns:a16="http://schemas.microsoft.com/office/drawing/2014/main" xmlns="" id="{42F6ECD8-3647-4A78-ABC0-71D6AF8B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8" name="Freeform 35">
              <a:extLst>
                <a:ext uri="{FF2B5EF4-FFF2-40B4-BE49-F238E27FC236}">
                  <a16:creationId xmlns:a16="http://schemas.microsoft.com/office/drawing/2014/main" xmlns="" id="{9D598FB3-B1B7-4D03-9E77-B139832F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9" name="Freeform 36">
              <a:extLst>
                <a:ext uri="{FF2B5EF4-FFF2-40B4-BE49-F238E27FC236}">
                  <a16:creationId xmlns:a16="http://schemas.microsoft.com/office/drawing/2014/main" xmlns="" id="{B4112A0A-A2ED-4F7C-A5D1-110CDD2D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0" name="Freeform 37">
              <a:extLst>
                <a:ext uri="{FF2B5EF4-FFF2-40B4-BE49-F238E27FC236}">
                  <a16:creationId xmlns:a16="http://schemas.microsoft.com/office/drawing/2014/main" xmlns="" id="{7B9C93C1-53E0-42A9-8314-05F6B38C5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1" name="Freeform 38">
              <a:extLst>
                <a:ext uri="{FF2B5EF4-FFF2-40B4-BE49-F238E27FC236}">
                  <a16:creationId xmlns:a16="http://schemas.microsoft.com/office/drawing/2014/main" xmlns="" id="{5DDC163C-76BB-4999-B6F0-2B15524D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2" name="Freeform 39">
              <a:extLst>
                <a:ext uri="{FF2B5EF4-FFF2-40B4-BE49-F238E27FC236}">
                  <a16:creationId xmlns:a16="http://schemas.microsoft.com/office/drawing/2014/main" xmlns="" id="{1962CB13-894F-4128-9065-228C27FF8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3" name="Freeform 40">
              <a:extLst>
                <a:ext uri="{FF2B5EF4-FFF2-40B4-BE49-F238E27FC236}">
                  <a16:creationId xmlns:a16="http://schemas.microsoft.com/office/drawing/2014/main" xmlns="" id="{C1435464-2291-4CB1-8EA8-57A5AAD6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4" name="Freeform 41">
              <a:extLst>
                <a:ext uri="{FF2B5EF4-FFF2-40B4-BE49-F238E27FC236}">
                  <a16:creationId xmlns:a16="http://schemas.microsoft.com/office/drawing/2014/main" xmlns="" id="{FFA8D7B0-3DD7-4B40-BDBF-06AE0E90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5" name="Freeform 42">
              <a:extLst>
                <a:ext uri="{FF2B5EF4-FFF2-40B4-BE49-F238E27FC236}">
                  <a16:creationId xmlns:a16="http://schemas.microsoft.com/office/drawing/2014/main" xmlns="" id="{C015B7E2-88DB-4254-80C7-D8DBF3358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6" name="Freeform 43">
              <a:extLst>
                <a:ext uri="{FF2B5EF4-FFF2-40B4-BE49-F238E27FC236}">
                  <a16:creationId xmlns:a16="http://schemas.microsoft.com/office/drawing/2014/main" xmlns="" id="{B6FB43A7-B9B7-4E26-99F6-8C3D1C02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7" name="Freeform 44">
              <a:extLst>
                <a:ext uri="{FF2B5EF4-FFF2-40B4-BE49-F238E27FC236}">
                  <a16:creationId xmlns:a16="http://schemas.microsoft.com/office/drawing/2014/main" xmlns="" id="{0795D8CB-2A03-467C-ACFD-4C8C2F95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8" name="Freeform 45">
              <a:extLst>
                <a:ext uri="{FF2B5EF4-FFF2-40B4-BE49-F238E27FC236}">
                  <a16:creationId xmlns:a16="http://schemas.microsoft.com/office/drawing/2014/main" xmlns="" id="{7062C1BD-038B-4E9E-B015-D5FB7C9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9" name="Freeform 46">
              <a:extLst>
                <a:ext uri="{FF2B5EF4-FFF2-40B4-BE49-F238E27FC236}">
                  <a16:creationId xmlns:a16="http://schemas.microsoft.com/office/drawing/2014/main" xmlns="" id="{41C4D315-5AF7-44D5-816E-2364FC02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0" name="Freeform 47">
              <a:extLst>
                <a:ext uri="{FF2B5EF4-FFF2-40B4-BE49-F238E27FC236}">
                  <a16:creationId xmlns:a16="http://schemas.microsoft.com/office/drawing/2014/main" xmlns="" id="{4003D989-7458-4A59-A38A-F81EEBA9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1" name="Freeform 48">
              <a:extLst>
                <a:ext uri="{FF2B5EF4-FFF2-40B4-BE49-F238E27FC236}">
                  <a16:creationId xmlns:a16="http://schemas.microsoft.com/office/drawing/2014/main" xmlns="" id="{D332E018-8F9C-4762-8CBA-77189860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2" name="Freeform 49">
              <a:extLst>
                <a:ext uri="{FF2B5EF4-FFF2-40B4-BE49-F238E27FC236}">
                  <a16:creationId xmlns:a16="http://schemas.microsoft.com/office/drawing/2014/main" xmlns="" id="{E6F78775-CA74-4D77-9D38-C0EE1B41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3" name="Freeform 50">
              <a:extLst>
                <a:ext uri="{FF2B5EF4-FFF2-40B4-BE49-F238E27FC236}">
                  <a16:creationId xmlns:a16="http://schemas.microsoft.com/office/drawing/2014/main" xmlns="" id="{C57D1947-630B-48C6-BBF5-24E94F07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4" name="Freeform 51">
              <a:extLst>
                <a:ext uri="{FF2B5EF4-FFF2-40B4-BE49-F238E27FC236}">
                  <a16:creationId xmlns:a16="http://schemas.microsoft.com/office/drawing/2014/main" xmlns="" id="{4080D9B8-1D9C-44AB-8F7B-FAC347CF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5" name="Freeform 52">
              <a:extLst>
                <a:ext uri="{FF2B5EF4-FFF2-40B4-BE49-F238E27FC236}">
                  <a16:creationId xmlns:a16="http://schemas.microsoft.com/office/drawing/2014/main" xmlns="" id="{60B54CD8-CCDA-4961-A268-E9C6D896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6" name="Freeform 53">
              <a:extLst>
                <a:ext uri="{FF2B5EF4-FFF2-40B4-BE49-F238E27FC236}">
                  <a16:creationId xmlns:a16="http://schemas.microsoft.com/office/drawing/2014/main" xmlns="" id="{AE3A0CD9-DC61-421E-AB05-69668F37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7" name="Freeform 54">
              <a:extLst>
                <a:ext uri="{FF2B5EF4-FFF2-40B4-BE49-F238E27FC236}">
                  <a16:creationId xmlns:a16="http://schemas.microsoft.com/office/drawing/2014/main" xmlns="" id="{6F4E067B-B1C6-4C1B-A624-3221BD39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8" name="Freeform 55">
              <a:extLst>
                <a:ext uri="{FF2B5EF4-FFF2-40B4-BE49-F238E27FC236}">
                  <a16:creationId xmlns:a16="http://schemas.microsoft.com/office/drawing/2014/main" xmlns="" id="{0F637663-337B-434C-B288-64F7FF8C1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9" name="Freeform 56">
              <a:extLst>
                <a:ext uri="{FF2B5EF4-FFF2-40B4-BE49-F238E27FC236}">
                  <a16:creationId xmlns:a16="http://schemas.microsoft.com/office/drawing/2014/main" xmlns="" id="{1922BBA5-BBEB-4EC4-A929-C183DEE1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0" name="Freeform 57">
              <a:extLst>
                <a:ext uri="{FF2B5EF4-FFF2-40B4-BE49-F238E27FC236}">
                  <a16:creationId xmlns:a16="http://schemas.microsoft.com/office/drawing/2014/main" xmlns="" id="{B3027CAD-DF1E-4477-A9F0-BB97D55B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1" name="Freeform 58">
              <a:extLst>
                <a:ext uri="{FF2B5EF4-FFF2-40B4-BE49-F238E27FC236}">
                  <a16:creationId xmlns:a16="http://schemas.microsoft.com/office/drawing/2014/main" xmlns="" id="{2407F6A4-9582-48CF-9320-61B1BFCF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2" name="Freeform 59">
              <a:extLst>
                <a:ext uri="{FF2B5EF4-FFF2-40B4-BE49-F238E27FC236}">
                  <a16:creationId xmlns:a16="http://schemas.microsoft.com/office/drawing/2014/main" xmlns="" id="{AE5B81A2-F4F2-4B25-A9E7-FB5C52B1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3" name="Freeform 60">
              <a:extLst>
                <a:ext uri="{FF2B5EF4-FFF2-40B4-BE49-F238E27FC236}">
                  <a16:creationId xmlns:a16="http://schemas.microsoft.com/office/drawing/2014/main" xmlns="" id="{079F7175-32B6-4AF1-A44C-5158BBA9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4" name="Freeform 61">
              <a:extLst>
                <a:ext uri="{FF2B5EF4-FFF2-40B4-BE49-F238E27FC236}">
                  <a16:creationId xmlns:a16="http://schemas.microsoft.com/office/drawing/2014/main" xmlns="" id="{89D63161-7A57-4612-8F67-894BA1826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5" name="Freeform 62">
              <a:extLst>
                <a:ext uri="{FF2B5EF4-FFF2-40B4-BE49-F238E27FC236}">
                  <a16:creationId xmlns:a16="http://schemas.microsoft.com/office/drawing/2014/main" xmlns="" id="{21ECB244-EE65-4E61-BB0E-10DF6E51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6" name="Freeform 63">
              <a:extLst>
                <a:ext uri="{FF2B5EF4-FFF2-40B4-BE49-F238E27FC236}">
                  <a16:creationId xmlns:a16="http://schemas.microsoft.com/office/drawing/2014/main" xmlns="" id="{4B1845C8-E448-4F28-B7E0-CB412E9D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7" name="Freeform 64">
              <a:extLst>
                <a:ext uri="{FF2B5EF4-FFF2-40B4-BE49-F238E27FC236}">
                  <a16:creationId xmlns:a16="http://schemas.microsoft.com/office/drawing/2014/main" xmlns="" id="{F510BBB9-2478-4E43-BE5B-F779AC05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8" name="Freeform 65">
              <a:extLst>
                <a:ext uri="{FF2B5EF4-FFF2-40B4-BE49-F238E27FC236}">
                  <a16:creationId xmlns:a16="http://schemas.microsoft.com/office/drawing/2014/main" xmlns="" id="{EAB4C32D-3FB2-4885-98E2-770FFEE95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9" name="Freeform 66">
              <a:extLst>
                <a:ext uri="{FF2B5EF4-FFF2-40B4-BE49-F238E27FC236}">
                  <a16:creationId xmlns:a16="http://schemas.microsoft.com/office/drawing/2014/main" xmlns="" id="{04CBC9C3-BFAD-4841-83EA-7C6FB0246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0" name="Freeform 67">
              <a:extLst>
                <a:ext uri="{FF2B5EF4-FFF2-40B4-BE49-F238E27FC236}">
                  <a16:creationId xmlns:a16="http://schemas.microsoft.com/office/drawing/2014/main" xmlns="" id="{B296735D-DAAC-4F0A-958D-A9DAF2ED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1" name="Freeform 68">
              <a:extLst>
                <a:ext uri="{FF2B5EF4-FFF2-40B4-BE49-F238E27FC236}">
                  <a16:creationId xmlns:a16="http://schemas.microsoft.com/office/drawing/2014/main" xmlns="" id="{13840A3D-7D3E-40F2-A4B4-5743B479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2" name="Freeform 69">
              <a:extLst>
                <a:ext uri="{FF2B5EF4-FFF2-40B4-BE49-F238E27FC236}">
                  <a16:creationId xmlns:a16="http://schemas.microsoft.com/office/drawing/2014/main" xmlns="" id="{8AB9AA0B-161B-4432-8E97-F74F8258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3" name="Freeform 70">
              <a:extLst>
                <a:ext uri="{FF2B5EF4-FFF2-40B4-BE49-F238E27FC236}">
                  <a16:creationId xmlns:a16="http://schemas.microsoft.com/office/drawing/2014/main" xmlns="" id="{0975CBCA-1751-495D-B6FD-15567C92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4" name="Freeform 71">
              <a:extLst>
                <a:ext uri="{FF2B5EF4-FFF2-40B4-BE49-F238E27FC236}">
                  <a16:creationId xmlns:a16="http://schemas.microsoft.com/office/drawing/2014/main" xmlns="" id="{49354042-5823-4E6F-8D38-5B0C7012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5" name="Freeform 72">
              <a:extLst>
                <a:ext uri="{FF2B5EF4-FFF2-40B4-BE49-F238E27FC236}">
                  <a16:creationId xmlns:a16="http://schemas.microsoft.com/office/drawing/2014/main" xmlns="" id="{87BA28E3-78DB-46BC-AFFE-0C6820A1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6" name="Freeform 73">
              <a:extLst>
                <a:ext uri="{FF2B5EF4-FFF2-40B4-BE49-F238E27FC236}">
                  <a16:creationId xmlns:a16="http://schemas.microsoft.com/office/drawing/2014/main" xmlns="" id="{04D6F593-D704-4153-AEB5-C3FB617C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7" name="Freeform 74">
              <a:extLst>
                <a:ext uri="{FF2B5EF4-FFF2-40B4-BE49-F238E27FC236}">
                  <a16:creationId xmlns:a16="http://schemas.microsoft.com/office/drawing/2014/main" xmlns="" id="{63625978-EBE6-4B8F-B73A-CEC7FC17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8" name="Freeform 75">
              <a:extLst>
                <a:ext uri="{FF2B5EF4-FFF2-40B4-BE49-F238E27FC236}">
                  <a16:creationId xmlns:a16="http://schemas.microsoft.com/office/drawing/2014/main" xmlns="" id="{0C3A12B4-DF54-4D9E-A45F-D3D4A3F9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9" name="Freeform 76">
              <a:extLst>
                <a:ext uri="{FF2B5EF4-FFF2-40B4-BE49-F238E27FC236}">
                  <a16:creationId xmlns:a16="http://schemas.microsoft.com/office/drawing/2014/main" xmlns="" id="{AEEE75ED-63DC-4A52-89D6-4858EBE56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0" name="Freeform 77">
              <a:extLst>
                <a:ext uri="{FF2B5EF4-FFF2-40B4-BE49-F238E27FC236}">
                  <a16:creationId xmlns:a16="http://schemas.microsoft.com/office/drawing/2014/main" xmlns="" id="{EDD5457B-60FA-4DDF-B54A-D2E93735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1" name="Freeform 78">
              <a:extLst>
                <a:ext uri="{FF2B5EF4-FFF2-40B4-BE49-F238E27FC236}">
                  <a16:creationId xmlns:a16="http://schemas.microsoft.com/office/drawing/2014/main" xmlns="" id="{C25DF48B-3F7E-489C-977B-CF0EC585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2" name="Freeform 79">
              <a:extLst>
                <a:ext uri="{FF2B5EF4-FFF2-40B4-BE49-F238E27FC236}">
                  <a16:creationId xmlns:a16="http://schemas.microsoft.com/office/drawing/2014/main" xmlns="" id="{A1EDCF72-34FD-43E5-BCD3-186B3FD3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3" name="Freeform 80">
              <a:extLst>
                <a:ext uri="{FF2B5EF4-FFF2-40B4-BE49-F238E27FC236}">
                  <a16:creationId xmlns:a16="http://schemas.microsoft.com/office/drawing/2014/main" xmlns="" id="{E345275B-5427-4BF7-B3E1-F10319797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4" name="Freeform 81">
              <a:extLst>
                <a:ext uri="{FF2B5EF4-FFF2-40B4-BE49-F238E27FC236}">
                  <a16:creationId xmlns:a16="http://schemas.microsoft.com/office/drawing/2014/main" xmlns="" id="{E54AAD1E-0B7E-464B-94BE-F15B4ED9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5" name="Freeform 82">
              <a:extLst>
                <a:ext uri="{FF2B5EF4-FFF2-40B4-BE49-F238E27FC236}">
                  <a16:creationId xmlns:a16="http://schemas.microsoft.com/office/drawing/2014/main" xmlns="" id="{3C40156A-46F0-4363-A213-2A36A0585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6" name="Freeform 83">
              <a:extLst>
                <a:ext uri="{FF2B5EF4-FFF2-40B4-BE49-F238E27FC236}">
                  <a16:creationId xmlns:a16="http://schemas.microsoft.com/office/drawing/2014/main" xmlns="" id="{CBB0B26B-B6C0-417C-ABCA-BD2052A6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7" name="Freeform 84">
              <a:extLst>
                <a:ext uri="{FF2B5EF4-FFF2-40B4-BE49-F238E27FC236}">
                  <a16:creationId xmlns:a16="http://schemas.microsoft.com/office/drawing/2014/main" xmlns="" id="{A1FD34B3-89DB-4F77-9486-657E3EA5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8" name="Freeform 85">
              <a:extLst>
                <a:ext uri="{FF2B5EF4-FFF2-40B4-BE49-F238E27FC236}">
                  <a16:creationId xmlns:a16="http://schemas.microsoft.com/office/drawing/2014/main" xmlns="" id="{D3C1408E-784C-4395-A24B-612E14A7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9" name="Freeform 86">
              <a:extLst>
                <a:ext uri="{FF2B5EF4-FFF2-40B4-BE49-F238E27FC236}">
                  <a16:creationId xmlns:a16="http://schemas.microsoft.com/office/drawing/2014/main" xmlns="" id="{E28848C7-0331-4149-9496-D0C124ECD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0" name="Freeform 87">
              <a:extLst>
                <a:ext uri="{FF2B5EF4-FFF2-40B4-BE49-F238E27FC236}">
                  <a16:creationId xmlns:a16="http://schemas.microsoft.com/office/drawing/2014/main" xmlns="" id="{038C2F85-CCD8-4C1D-ABA0-9FF0B22B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1" name="Freeform 88">
              <a:extLst>
                <a:ext uri="{FF2B5EF4-FFF2-40B4-BE49-F238E27FC236}">
                  <a16:creationId xmlns:a16="http://schemas.microsoft.com/office/drawing/2014/main" xmlns="" id="{F3C9DF83-C12B-47F9-8601-F93B3696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2" name="Freeform 89">
              <a:extLst>
                <a:ext uri="{FF2B5EF4-FFF2-40B4-BE49-F238E27FC236}">
                  <a16:creationId xmlns:a16="http://schemas.microsoft.com/office/drawing/2014/main" xmlns="" id="{4FDADCDA-153C-479F-BA69-7EA5765E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3" name="Freeform 90">
              <a:extLst>
                <a:ext uri="{FF2B5EF4-FFF2-40B4-BE49-F238E27FC236}">
                  <a16:creationId xmlns:a16="http://schemas.microsoft.com/office/drawing/2014/main" xmlns="" id="{F4327103-4E63-4D40-B0C5-5E240914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4" name="Freeform 91">
              <a:extLst>
                <a:ext uri="{FF2B5EF4-FFF2-40B4-BE49-F238E27FC236}">
                  <a16:creationId xmlns:a16="http://schemas.microsoft.com/office/drawing/2014/main" xmlns="" id="{C7CB6901-BDBD-4C87-B50C-DF06E05A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5" name="Freeform 92">
              <a:extLst>
                <a:ext uri="{FF2B5EF4-FFF2-40B4-BE49-F238E27FC236}">
                  <a16:creationId xmlns:a16="http://schemas.microsoft.com/office/drawing/2014/main" xmlns="" id="{065C2EB7-14BA-49C5-AC64-EFB4191F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6" name="Freeform 93">
              <a:extLst>
                <a:ext uri="{FF2B5EF4-FFF2-40B4-BE49-F238E27FC236}">
                  <a16:creationId xmlns:a16="http://schemas.microsoft.com/office/drawing/2014/main" xmlns="" id="{381F4948-4793-46D5-838B-8BE0A787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7" name="Freeform 94">
              <a:extLst>
                <a:ext uri="{FF2B5EF4-FFF2-40B4-BE49-F238E27FC236}">
                  <a16:creationId xmlns:a16="http://schemas.microsoft.com/office/drawing/2014/main" xmlns="" id="{33B5AA67-69C9-4FE8-9166-881E2205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8" name="Freeform 95">
              <a:extLst>
                <a:ext uri="{FF2B5EF4-FFF2-40B4-BE49-F238E27FC236}">
                  <a16:creationId xmlns:a16="http://schemas.microsoft.com/office/drawing/2014/main" xmlns="" id="{ADB739DB-048C-47B0-9357-AA08F286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9" name="Freeform 96">
              <a:extLst>
                <a:ext uri="{FF2B5EF4-FFF2-40B4-BE49-F238E27FC236}">
                  <a16:creationId xmlns:a16="http://schemas.microsoft.com/office/drawing/2014/main" xmlns="" id="{F0F349CB-C63E-4B9B-9E6D-FCB3476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0" name="Freeform 97">
              <a:extLst>
                <a:ext uri="{FF2B5EF4-FFF2-40B4-BE49-F238E27FC236}">
                  <a16:creationId xmlns:a16="http://schemas.microsoft.com/office/drawing/2014/main" xmlns="" id="{C0A0889B-7ACA-4FD7-AE93-F33BEA00B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1" name="Freeform 98">
              <a:extLst>
                <a:ext uri="{FF2B5EF4-FFF2-40B4-BE49-F238E27FC236}">
                  <a16:creationId xmlns:a16="http://schemas.microsoft.com/office/drawing/2014/main" xmlns="" id="{74570FC7-9351-45FD-B43B-F3921FD2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2" name="Freeform 99">
              <a:extLst>
                <a:ext uri="{FF2B5EF4-FFF2-40B4-BE49-F238E27FC236}">
                  <a16:creationId xmlns:a16="http://schemas.microsoft.com/office/drawing/2014/main" xmlns="" id="{9CC3639B-7E81-4E5B-910D-74689EBA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3" name="Freeform 100">
              <a:extLst>
                <a:ext uri="{FF2B5EF4-FFF2-40B4-BE49-F238E27FC236}">
                  <a16:creationId xmlns:a16="http://schemas.microsoft.com/office/drawing/2014/main" xmlns="" id="{EDDB7065-9416-4885-9524-467748A2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4" name="Freeform 101">
              <a:extLst>
                <a:ext uri="{FF2B5EF4-FFF2-40B4-BE49-F238E27FC236}">
                  <a16:creationId xmlns:a16="http://schemas.microsoft.com/office/drawing/2014/main" xmlns="" id="{E48B6BDB-DDF6-4659-8FE1-43A34878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5" name="Freeform 102">
              <a:extLst>
                <a:ext uri="{FF2B5EF4-FFF2-40B4-BE49-F238E27FC236}">
                  <a16:creationId xmlns:a16="http://schemas.microsoft.com/office/drawing/2014/main" xmlns="" id="{733F7013-9220-431B-BD8F-4A52A9FF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6" name="Freeform 103">
              <a:extLst>
                <a:ext uri="{FF2B5EF4-FFF2-40B4-BE49-F238E27FC236}">
                  <a16:creationId xmlns:a16="http://schemas.microsoft.com/office/drawing/2014/main" xmlns="" id="{28D661D5-1AFC-413A-8415-74A39559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7" name="Freeform 104">
              <a:extLst>
                <a:ext uri="{FF2B5EF4-FFF2-40B4-BE49-F238E27FC236}">
                  <a16:creationId xmlns:a16="http://schemas.microsoft.com/office/drawing/2014/main" xmlns="" id="{6F903683-F181-4F73-AC7C-E3F846B4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8" name="Freeform 105">
              <a:extLst>
                <a:ext uri="{FF2B5EF4-FFF2-40B4-BE49-F238E27FC236}">
                  <a16:creationId xmlns:a16="http://schemas.microsoft.com/office/drawing/2014/main" xmlns="" id="{594775C0-FAAB-45C6-B224-61F8EBF3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9" name="Freeform 106">
              <a:extLst>
                <a:ext uri="{FF2B5EF4-FFF2-40B4-BE49-F238E27FC236}">
                  <a16:creationId xmlns:a16="http://schemas.microsoft.com/office/drawing/2014/main" xmlns="" id="{98CB41C4-F335-4707-ADFA-BAFB26E01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0" name="Freeform 107">
              <a:extLst>
                <a:ext uri="{FF2B5EF4-FFF2-40B4-BE49-F238E27FC236}">
                  <a16:creationId xmlns:a16="http://schemas.microsoft.com/office/drawing/2014/main" xmlns="" id="{BB2D2797-D6B4-421C-88E4-10197B08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1" name="Freeform 108">
              <a:extLst>
                <a:ext uri="{FF2B5EF4-FFF2-40B4-BE49-F238E27FC236}">
                  <a16:creationId xmlns:a16="http://schemas.microsoft.com/office/drawing/2014/main" xmlns="" id="{1413CC8C-85A2-40CC-95BE-9ED62A67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2" name="Freeform 109">
              <a:extLst>
                <a:ext uri="{FF2B5EF4-FFF2-40B4-BE49-F238E27FC236}">
                  <a16:creationId xmlns:a16="http://schemas.microsoft.com/office/drawing/2014/main" xmlns="" id="{B2EDEC5A-C1FD-4D8E-B617-DB94FB87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3" name="Freeform 110">
              <a:extLst>
                <a:ext uri="{FF2B5EF4-FFF2-40B4-BE49-F238E27FC236}">
                  <a16:creationId xmlns:a16="http://schemas.microsoft.com/office/drawing/2014/main" xmlns="" id="{1BFAA04D-0EC2-48EC-BE25-3ED53D32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4" name="Freeform 111">
              <a:extLst>
                <a:ext uri="{FF2B5EF4-FFF2-40B4-BE49-F238E27FC236}">
                  <a16:creationId xmlns:a16="http://schemas.microsoft.com/office/drawing/2014/main" xmlns="" id="{423C9A89-1134-4009-89A3-44DE2894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5" name="Freeform 112">
              <a:extLst>
                <a:ext uri="{FF2B5EF4-FFF2-40B4-BE49-F238E27FC236}">
                  <a16:creationId xmlns:a16="http://schemas.microsoft.com/office/drawing/2014/main" xmlns="" id="{7B39D260-A2DC-4681-92D6-EE255518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6" name="Freeform 113">
              <a:extLst>
                <a:ext uri="{FF2B5EF4-FFF2-40B4-BE49-F238E27FC236}">
                  <a16:creationId xmlns:a16="http://schemas.microsoft.com/office/drawing/2014/main" xmlns="" id="{5853B568-AD0D-4717-9021-576343B1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7" name="Freeform 114">
              <a:extLst>
                <a:ext uri="{FF2B5EF4-FFF2-40B4-BE49-F238E27FC236}">
                  <a16:creationId xmlns:a16="http://schemas.microsoft.com/office/drawing/2014/main" xmlns="" id="{373FE4BE-605D-447C-832F-92E5B462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8" name="Freeform 115">
              <a:extLst>
                <a:ext uri="{FF2B5EF4-FFF2-40B4-BE49-F238E27FC236}">
                  <a16:creationId xmlns:a16="http://schemas.microsoft.com/office/drawing/2014/main" xmlns="" id="{69CBB4CD-9A49-4A48-9DEE-12B1D3FB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9" name="Freeform 116">
              <a:extLst>
                <a:ext uri="{FF2B5EF4-FFF2-40B4-BE49-F238E27FC236}">
                  <a16:creationId xmlns:a16="http://schemas.microsoft.com/office/drawing/2014/main" xmlns="" id="{318044CC-9014-4410-A2C2-3214BB60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0" name="Freeform 117">
              <a:extLst>
                <a:ext uri="{FF2B5EF4-FFF2-40B4-BE49-F238E27FC236}">
                  <a16:creationId xmlns:a16="http://schemas.microsoft.com/office/drawing/2014/main" xmlns="" id="{A9EC12BE-B02B-4FDC-9ECB-BC276B61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1" name="Freeform 118">
              <a:extLst>
                <a:ext uri="{FF2B5EF4-FFF2-40B4-BE49-F238E27FC236}">
                  <a16:creationId xmlns:a16="http://schemas.microsoft.com/office/drawing/2014/main" xmlns="" id="{A2715CB6-CA8A-4A09-A201-472218C8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2" name="Freeform 119">
              <a:extLst>
                <a:ext uri="{FF2B5EF4-FFF2-40B4-BE49-F238E27FC236}">
                  <a16:creationId xmlns:a16="http://schemas.microsoft.com/office/drawing/2014/main" xmlns="" id="{837B9FB5-2EC4-41E6-A0B8-FDFF8A8A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3" name="Freeform 120">
              <a:extLst>
                <a:ext uri="{FF2B5EF4-FFF2-40B4-BE49-F238E27FC236}">
                  <a16:creationId xmlns:a16="http://schemas.microsoft.com/office/drawing/2014/main" xmlns="" id="{9AE37CBA-5CEB-47CF-9340-2419C914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4" name="Freeform 121">
              <a:extLst>
                <a:ext uri="{FF2B5EF4-FFF2-40B4-BE49-F238E27FC236}">
                  <a16:creationId xmlns:a16="http://schemas.microsoft.com/office/drawing/2014/main" xmlns="" id="{92C9B24B-91BE-49EE-B5F5-90177976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5" name="Freeform 122">
              <a:extLst>
                <a:ext uri="{FF2B5EF4-FFF2-40B4-BE49-F238E27FC236}">
                  <a16:creationId xmlns:a16="http://schemas.microsoft.com/office/drawing/2014/main" xmlns="" id="{5746F7F4-BA50-4545-B892-186DBCE1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6" name="Freeform 123">
              <a:extLst>
                <a:ext uri="{FF2B5EF4-FFF2-40B4-BE49-F238E27FC236}">
                  <a16:creationId xmlns:a16="http://schemas.microsoft.com/office/drawing/2014/main" xmlns="" id="{C55470EE-0754-4EF3-B333-C6CC99DE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7" name="Freeform 124">
              <a:extLst>
                <a:ext uri="{FF2B5EF4-FFF2-40B4-BE49-F238E27FC236}">
                  <a16:creationId xmlns:a16="http://schemas.microsoft.com/office/drawing/2014/main" xmlns="" id="{DDBC9EE5-0734-4B5F-B4CC-422B081B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8" name="Freeform 125">
              <a:extLst>
                <a:ext uri="{FF2B5EF4-FFF2-40B4-BE49-F238E27FC236}">
                  <a16:creationId xmlns:a16="http://schemas.microsoft.com/office/drawing/2014/main" xmlns="" id="{C23B8255-4649-482C-8BB6-C955AAEF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9" name="Freeform 126">
              <a:extLst>
                <a:ext uri="{FF2B5EF4-FFF2-40B4-BE49-F238E27FC236}">
                  <a16:creationId xmlns:a16="http://schemas.microsoft.com/office/drawing/2014/main" xmlns="" id="{8E7479D8-8B33-43C9-8642-38D499CFD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0" name="Freeform 127">
              <a:extLst>
                <a:ext uri="{FF2B5EF4-FFF2-40B4-BE49-F238E27FC236}">
                  <a16:creationId xmlns:a16="http://schemas.microsoft.com/office/drawing/2014/main" xmlns="" id="{444843E7-0BAE-4DF5-B976-6B68DC8A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1" name="Freeform 128">
              <a:extLst>
                <a:ext uri="{FF2B5EF4-FFF2-40B4-BE49-F238E27FC236}">
                  <a16:creationId xmlns:a16="http://schemas.microsoft.com/office/drawing/2014/main" xmlns="" id="{AD119538-AB99-4619-8AC6-A8283426C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2" name="Freeform 129">
              <a:extLst>
                <a:ext uri="{FF2B5EF4-FFF2-40B4-BE49-F238E27FC236}">
                  <a16:creationId xmlns:a16="http://schemas.microsoft.com/office/drawing/2014/main" xmlns="" id="{2338CB46-713D-4815-A951-F206345C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3" name="Freeform 130">
              <a:extLst>
                <a:ext uri="{FF2B5EF4-FFF2-40B4-BE49-F238E27FC236}">
                  <a16:creationId xmlns:a16="http://schemas.microsoft.com/office/drawing/2014/main" xmlns="" id="{75865524-FEBA-4623-99FC-2B8C59556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4" name="Freeform 131">
              <a:extLst>
                <a:ext uri="{FF2B5EF4-FFF2-40B4-BE49-F238E27FC236}">
                  <a16:creationId xmlns:a16="http://schemas.microsoft.com/office/drawing/2014/main" xmlns="" id="{001E0675-D9BD-40B4-A147-50F1E63FC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5" name="Freeform 132">
              <a:extLst>
                <a:ext uri="{FF2B5EF4-FFF2-40B4-BE49-F238E27FC236}">
                  <a16:creationId xmlns:a16="http://schemas.microsoft.com/office/drawing/2014/main" xmlns="" id="{E8734BB3-AAB9-40C1-8835-0BF48C27B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6" name="Freeform 133">
              <a:extLst>
                <a:ext uri="{FF2B5EF4-FFF2-40B4-BE49-F238E27FC236}">
                  <a16:creationId xmlns:a16="http://schemas.microsoft.com/office/drawing/2014/main" xmlns="" id="{585F3E01-3B34-4B97-ABF6-4EB359B2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7" name="Freeform 134">
              <a:extLst>
                <a:ext uri="{FF2B5EF4-FFF2-40B4-BE49-F238E27FC236}">
                  <a16:creationId xmlns:a16="http://schemas.microsoft.com/office/drawing/2014/main" xmlns="" id="{AF239F29-FC61-42C8-9CA9-5FEFED51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8" name="Freeform 135">
              <a:extLst>
                <a:ext uri="{FF2B5EF4-FFF2-40B4-BE49-F238E27FC236}">
                  <a16:creationId xmlns:a16="http://schemas.microsoft.com/office/drawing/2014/main" xmlns="" id="{D4437853-2B63-407D-A84F-C25653F3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9" name="Freeform 136">
              <a:extLst>
                <a:ext uri="{FF2B5EF4-FFF2-40B4-BE49-F238E27FC236}">
                  <a16:creationId xmlns:a16="http://schemas.microsoft.com/office/drawing/2014/main" xmlns="" id="{63D1CED9-8712-49B4-ACA5-FFAB6B965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0" name="Freeform 137">
              <a:extLst>
                <a:ext uri="{FF2B5EF4-FFF2-40B4-BE49-F238E27FC236}">
                  <a16:creationId xmlns:a16="http://schemas.microsoft.com/office/drawing/2014/main" xmlns="" id="{1A75601C-C749-4C3F-B368-6301C14BD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1" name="Freeform 138">
              <a:extLst>
                <a:ext uri="{FF2B5EF4-FFF2-40B4-BE49-F238E27FC236}">
                  <a16:creationId xmlns:a16="http://schemas.microsoft.com/office/drawing/2014/main" xmlns="" id="{0EC4B726-484E-473C-A9F3-A48FCCB9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2" name="Freeform 139">
              <a:extLst>
                <a:ext uri="{FF2B5EF4-FFF2-40B4-BE49-F238E27FC236}">
                  <a16:creationId xmlns:a16="http://schemas.microsoft.com/office/drawing/2014/main" xmlns="" id="{6AF61A85-F2F8-4F21-B835-BE5CFAC4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3" name="Freeform 140">
              <a:extLst>
                <a:ext uri="{FF2B5EF4-FFF2-40B4-BE49-F238E27FC236}">
                  <a16:creationId xmlns:a16="http://schemas.microsoft.com/office/drawing/2014/main" xmlns="" id="{BA0FF681-7D65-4903-B02A-89F77DF5E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4" name="Freeform 141">
              <a:extLst>
                <a:ext uri="{FF2B5EF4-FFF2-40B4-BE49-F238E27FC236}">
                  <a16:creationId xmlns:a16="http://schemas.microsoft.com/office/drawing/2014/main" xmlns="" id="{EBB2ECCB-6691-4A2A-9F70-965F06D7C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5" name="Freeform 142">
              <a:extLst>
                <a:ext uri="{FF2B5EF4-FFF2-40B4-BE49-F238E27FC236}">
                  <a16:creationId xmlns:a16="http://schemas.microsoft.com/office/drawing/2014/main" xmlns="" id="{0777DBCB-22AF-4914-A837-1D267F60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6" name="Freeform 143">
              <a:extLst>
                <a:ext uri="{FF2B5EF4-FFF2-40B4-BE49-F238E27FC236}">
                  <a16:creationId xmlns:a16="http://schemas.microsoft.com/office/drawing/2014/main" xmlns="" id="{A559D2CB-17BC-44FF-AD1B-35C6AE139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3680" name="Freeform 144">
              <a:extLst>
                <a:ext uri="{FF2B5EF4-FFF2-40B4-BE49-F238E27FC236}">
                  <a16:creationId xmlns:a16="http://schemas.microsoft.com/office/drawing/2014/main" xmlns="" id="{9EBD4B7E-2B52-49FA-A905-EEAC7C79834B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681" name="Freeform 145">
              <a:extLst>
                <a:ext uri="{FF2B5EF4-FFF2-40B4-BE49-F238E27FC236}">
                  <a16:creationId xmlns:a16="http://schemas.microsoft.com/office/drawing/2014/main" xmlns="" id="{975CD810-639B-4658-B9F1-72AA2984C8AA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4585" name="Text Box 146">
            <a:extLst>
              <a:ext uri="{FF2B5EF4-FFF2-40B4-BE49-F238E27FC236}">
                <a16:creationId xmlns:a16="http://schemas.microsoft.com/office/drawing/2014/main" xmlns="" id="{7CA3B665-EBC8-47C4-BB2D-7F932D74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54857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4586" name="Text Box 148">
            <a:extLst>
              <a:ext uri="{FF2B5EF4-FFF2-40B4-BE49-F238E27FC236}">
                <a16:creationId xmlns:a16="http://schemas.microsoft.com/office/drawing/2014/main" xmlns="" id="{62C0813F-EE8C-4F2D-8B23-126356F8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23" y="914842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193685" name="Text Box 149">
            <a:extLst>
              <a:ext uri="{FF2B5EF4-FFF2-40B4-BE49-F238E27FC236}">
                <a16:creationId xmlns:a16="http://schemas.microsoft.com/office/drawing/2014/main" xmlns="" id="{5E2609E3-6F9C-4258-9CCE-91B51C40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147" y="2740526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46" name="Text Box 7">
            <a:extLst>
              <a:ext uri="{FF2B5EF4-FFF2-40B4-BE49-F238E27FC236}">
                <a16:creationId xmlns:a16="http://schemas.microsoft.com/office/drawing/2014/main" xmlns="" id="{437FE1B1-1701-4858-A32B-41E69BE2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114675"/>
            <a:ext cx="547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= 95 (quả)</a:t>
            </a:r>
          </a:p>
        </p:txBody>
      </p:sp>
      <p:sp>
        <p:nvSpPr>
          <p:cNvPr id="147" name="Text Box 7">
            <a:extLst>
              <a:ext uri="{FF2B5EF4-FFF2-40B4-BE49-F238E27FC236}">
                <a16:creationId xmlns:a16="http://schemas.microsoft.com/office/drawing/2014/main" xmlns="" id="{3B2E9C0E-4222-4E2D-B6B6-127C9D1D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3548063"/>
            <a:ext cx="47990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táo mỗi hộp có là: </a:t>
            </a:r>
          </a:p>
        </p:txBody>
      </p:sp>
      <p:sp>
        <p:nvSpPr>
          <p:cNvPr id="148" name="Text Box 7">
            <a:extLst>
              <a:ext uri="{FF2B5EF4-FFF2-40B4-BE49-F238E27FC236}">
                <a16:creationId xmlns:a16="http://schemas.microsoft.com/office/drawing/2014/main" xmlns="" id="{A8B4CC20-3FF8-456D-BB39-C34601FA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990975"/>
            <a:ext cx="547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95 : 5 = 19 (quả)</a:t>
            </a:r>
          </a:p>
        </p:txBody>
      </p:sp>
      <p:sp>
        <p:nvSpPr>
          <p:cNvPr id="149" name="Text Box 7">
            <a:extLst>
              <a:ext uri="{FF2B5EF4-FFF2-40B4-BE49-F238E27FC236}">
                <a16:creationId xmlns:a16="http://schemas.microsoft.com/office/drawing/2014/main" xmlns="" id="{490DE218-6722-4D5D-98F9-4AD62860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4499127"/>
            <a:ext cx="3362324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19 quả táo.</a:t>
            </a:r>
          </a:p>
        </p:txBody>
      </p:sp>
      <p:sp>
        <p:nvSpPr>
          <p:cNvPr id="150" name="Text Box 6">
            <a:extLst>
              <a:ext uri="{FF2B5EF4-FFF2-40B4-BE49-F238E27FC236}">
                <a16:creationId xmlns:a16="http://schemas.microsoft.com/office/drawing/2014/main" xmlns="" id="{92A4FECE-2137-4A71-BC2E-017B808F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397" y="3894932"/>
            <a:ext cx="3727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(60 + 35) : 5 = 19 (quả)</a:t>
            </a:r>
          </a:p>
        </p:txBody>
      </p:sp>
      <p:sp>
        <p:nvSpPr>
          <p:cNvPr id="151" name="Text Box 6">
            <a:extLst>
              <a:ext uri="{FF2B5EF4-FFF2-40B4-BE49-F238E27FC236}">
                <a16:creationId xmlns:a16="http://schemas.microsoft.com/office/drawing/2014/main" xmlns="" id="{5A452C9E-910D-4DC5-9EEA-8DCB0086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662" y="4452938"/>
            <a:ext cx="3267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19 quả táo.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  <p:bldP spid="193543" grpId="0"/>
      <p:bldP spid="193545" grpId="0" animBg="1"/>
      <p:bldP spid="193546" grpId="0" animBg="1"/>
      <p:bldP spid="19368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46">
            <a:extLst>
              <a:ext uri="{FF2B5EF4-FFF2-40B4-BE49-F238E27FC236}">
                <a16:creationId xmlns:a16="http://schemas.microsoft.com/office/drawing/2014/main" xmlns="" id="{A4686B73-68AD-4C6B-A621-BBA8CE4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0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5603" name="Text Box 148">
            <a:extLst>
              <a:ext uri="{FF2B5EF4-FFF2-40B4-BE49-F238E27FC236}">
                <a16:creationId xmlns:a16="http://schemas.microsoft.com/office/drawing/2014/main" xmlns="" id="{56B15E5E-B6D0-432F-B969-36A625E65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9787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85A363-7720-4657-A548-2CE4062EE436}"/>
              </a:ext>
            </a:extLst>
          </p:cNvPr>
          <p:cNvSpPr/>
          <p:nvPr/>
        </p:nvSpPr>
        <p:spPr>
          <a:xfrm>
            <a:off x="309561" y="2057400"/>
            <a:ext cx="8524875" cy="2246769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5" name="Picture 22" descr="FOURO012">
            <a:extLst>
              <a:ext uri="{FF2B5EF4-FFF2-40B4-BE49-F238E27FC236}">
                <a16:creationId xmlns:a16="http://schemas.microsoft.com/office/drawing/2014/main" xmlns="" id="{90742AB0-571E-4CFB-B343-4488A425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51350"/>
            <a:ext cx="1828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>
            <a:extLst>
              <a:ext uri="{FF2B5EF4-FFF2-40B4-BE49-F238E27FC236}">
                <a16:creationId xmlns:a16="http://schemas.microsoft.com/office/drawing/2014/main" xmlns="" id="{FC188480-8136-45EA-A6EB-CEE8C58831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162799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Ai nhanh – Ai đúng?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AutoShape 16">
            <a:extLst>
              <a:ext uri="{FF2B5EF4-FFF2-40B4-BE49-F238E27FC236}">
                <a16:creationId xmlns:a16="http://schemas.microsoft.com/office/drawing/2014/main" xmlns="" id="{37CC9381-2E9C-4CC0-9D09-445DB86E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913063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:a16="http://schemas.microsoft.com/office/drawing/2014/main" xmlns="" id="{BBF2058F-A39E-4699-B570-7D8BCE9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181600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46" name="AutoShape 18">
            <a:extLst>
              <a:ext uri="{FF2B5EF4-FFF2-40B4-BE49-F238E27FC236}">
                <a16:creationId xmlns:a16="http://schemas.microsoft.com/office/drawing/2014/main" xmlns="" id="{FBA91F63-A74C-4091-8BBB-646C83DA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038600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47" name="AutoShape 19">
            <a:extLst>
              <a:ext uri="{FF2B5EF4-FFF2-40B4-BE49-F238E27FC236}">
                <a16:creationId xmlns:a16="http://schemas.microsoft.com/office/drawing/2014/main" xmlns="" id="{35F4316D-D4D7-4E40-8282-C056FB14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8956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99348" name="AutoShape 20">
            <a:extLst>
              <a:ext uri="{FF2B5EF4-FFF2-40B4-BE49-F238E27FC236}">
                <a16:creationId xmlns:a16="http://schemas.microsoft.com/office/drawing/2014/main" xmlns="" id="{A2EC233C-F727-4B50-9A46-7E7A670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243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9349" name="AutoShape 21">
            <a:extLst>
              <a:ext uri="{FF2B5EF4-FFF2-40B4-BE49-F238E27FC236}">
                <a16:creationId xmlns:a16="http://schemas.microsoft.com/office/drawing/2014/main" xmlns="" id="{F456769E-1A2E-45A1-82B0-69990B65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0292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99350" name="AutoShape 22">
            <a:extLst>
              <a:ext uri="{FF2B5EF4-FFF2-40B4-BE49-F238E27FC236}">
                <a16:creationId xmlns:a16="http://schemas.microsoft.com/office/drawing/2014/main" xmlns="" id="{97E24008-87CA-466D-A7CF-8C000CD9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24300"/>
            <a:ext cx="1066800" cy="83820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9351" name="AutoShape 23">
            <a:extLst>
              <a:ext uri="{FF2B5EF4-FFF2-40B4-BE49-F238E27FC236}">
                <a16:creationId xmlns:a16="http://schemas.microsoft.com/office/drawing/2014/main" xmlns="" id="{C63F6074-B126-4C51-9076-DEC95C22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4038600"/>
            <a:ext cx="762000" cy="6096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0" name="Text Box 25">
            <a:extLst>
              <a:ext uri="{FF2B5EF4-FFF2-40B4-BE49-F238E27FC236}">
                <a16:creationId xmlns:a16="http://schemas.microsoft.com/office/drawing/2014/main" xmlns="" id="{27A6FD9A-748A-4E21-AA20-B75D0DEE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111250"/>
            <a:ext cx="54625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 </a:t>
            </a:r>
            <a:r>
              <a:rPr lang="en-US" altLang="vi-VN" sz="3200" b="1">
                <a:latin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5131" name="Text Box 15">
            <a:extLst>
              <a:ext uri="{FF2B5EF4-FFF2-40B4-BE49-F238E27FC236}">
                <a16:creationId xmlns:a16="http://schemas.microsoft.com/office/drawing/2014/main" xmlns="" id="{8C76B3B5-1BC7-42D6-8B3F-D759A662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960563"/>
            <a:ext cx="1306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sp>
        <p:nvSpPr>
          <p:cNvPr id="5132" name="Text Box 17">
            <a:extLst>
              <a:ext uri="{FF2B5EF4-FFF2-40B4-BE49-F238E27FC236}">
                <a16:creationId xmlns:a16="http://schemas.microsoft.com/office/drawing/2014/main" xmlns="" id="{734BD719-1BD7-46CF-8FE4-B0A2F5A2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930400"/>
            <a:ext cx="3327400" cy="584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97 – 17 + 20 =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AutoShape 16">
            <a:extLst>
              <a:ext uri="{FF2B5EF4-FFF2-40B4-BE49-F238E27FC236}">
                <a16:creationId xmlns:a16="http://schemas.microsoft.com/office/drawing/2014/main" xmlns="" id="{F370C393-16C9-458E-8DFE-51D3D4FB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827338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:a16="http://schemas.microsoft.com/office/drawing/2014/main" xmlns="" id="{F2189D59-9206-4322-ACF8-13566B5A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095875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46" name="AutoShape 18">
            <a:extLst>
              <a:ext uri="{FF2B5EF4-FFF2-40B4-BE49-F238E27FC236}">
                <a16:creationId xmlns:a16="http://schemas.microsoft.com/office/drawing/2014/main" xmlns="" id="{DE6D177F-B45C-4173-B88C-45526442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3952875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47" name="AutoShape 19">
            <a:extLst>
              <a:ext uri="{FF2B5EF4-FFF2-40B4-BE49-F238E27FC236}">
                <a16:creationId xmlns:a16="http://schemas.microsoft.com/office/drawing/2014/main" xmlns="" id="{452ED7CF-371A-475B-91EB-B41CE7F8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74002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9348" name="AutoShape 20">
            <a:extLst>
              <a:ext uri="{FF2B5EF4-FFF2-40B4-BE49-F238E27FC236}">
                <a16:creationId xmlns:a16="http://schemas.microsoft.com/office/drawing/2014/main" xmlns="" id="{9C361232-0BA4-40CA-B48F-5B6525F4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83857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99349" name="AutoShape 21">
            <a:extLst>
              <a:ext uri="{FF2B5EF4-FFF2-40B4-BE49-F238E27FC236}">
                <a16:creationId xmlns:a16="http://schemas.microsoft.com/office/drawing/2014/main" xmlns="" id="{30A46BFC-4E21-46DD-A699-76D955AF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94347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99350" name="AutoShape 22">
            <a:extLst>
              <a:ext uri="{FF2B5EF4-FFF2-40B4-BE49-F238E27FC236}">
                <a16:creationId xmlns:a16="http://schemas.microsoft.com/office/drawing/2014/main" xmlns="" id="{E87D4612-719A-49D7-ACAA-76F1CC1A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740025"/>
            <a:ext cx="1066800" cy="83820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9351" name="AutoShape 23">
            <a:extLst>
              <a:ext uri="{FF2B5EF4-FFF2-40B4-BE49-F238E27FC236}">
                <a16:creationId xmlns:a16="http://schemas.microsoft.com/office/drawing/2014/main" xmlns="" id="{1A0B9074-F7E2-4EE9-BDC7-4C523C15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2827338"/>
            <a:ext cx="762000" cy="6096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4" name="Text Box 25">
            <a:extLst>
              <a:ext uri="{FF2B5EF4-FFF2-40B4-BE49-F238E27FC236}">
                <a16:creationId xmlns:a16="http://schemas.microsoft.com/office/drawing/2014/main" xmlns="" id="{FE8996C5-5D5C-459B-9C5E-0C45919A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518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chemeClr val="accent2"/>
                </a:solidFill>
                <a:latin typeface=".VnTime" panose="020B7200000000000000" pitchFamily="34" charset="0"/>
              </a:rPr>
              <a:t>  </a:t>
            </a:r>
            <a:r>
              <a:rPr lang="en-US" altLang="vi-VN" sz="3200" b="1">
                <a:latin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6155" name="Text Box 15">
            <a:extLst>
              <a:ext uri="{FF2B5EF4-FFF2-40B4-BE49-F238E27FC236}">
                <a16:creationId xmlns:a16="http://schemas.microsoft.com/office/drawing/2014/main" xmlns="" id="{D64E0176-4E7F-4558-9BDA-B87FFC59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1844675"/>
            <a:ext cx="1306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6156" name="Text Box 17">
            <a:extLst>
              <a:ext uri="{FF2B5EF4-FFF2-40B4-BE49-F238E27FC236}">
                <a16:creationId xmlns:a16="http://schemas.microsoft.com/office/drawing/2014/main" xmlns="" id="{98305C60-2B2E-4E1C-BAC0-FC81BAEEC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844675"/>
            <a:ext cx="2755900" cy="5857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6 x 3 : 2 =…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46">
            <a:extLst>
              <a:ext uri="{FF2B5EF4-FFF2-40B4-BE49-F238E27FC236}">
                <a16:creationId xmlns:a16="http://schemas.microsoft.com/office/drawing/2014/main" xmlns="" id="{743B122B-63FC-4EB6-97EA-A42185569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42346"/>
            <a:ext cx="14573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197" name="Text Box 148">
            <a:extLst>
              <a:ext uri="{FF2B5EF4-FFF2-40B4-BE49-F238E27FC236}">
                <a16:creationId xmlns:a16="http://schemas.microsoft.com/office/drawing/2014/main" xmlns="" id="{2A306364-183D-4F1F-9D4F-80F11E3E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819400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03FAC7-62A7-4675-AD50-2F3140E8F6F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28600" y="165654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_Văn_Bản 5">
            <a:extLst>
              <a:ext uri="{FF2B5EF4-FFF2-40B4-BE49-F238E27FC236}">
                <a16:creationId xmlns:a16="http://schemas.microsoft.com/office/drawing/2014/main" xmlns="" id="{8CC1DB48-78ED-45A6-9C6C-0F91E769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501775"/>
            <a:ext cx="1369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 :</a:t>
            </a:r>
          </a:p>
        </p:txBody>
      </p:sp>
      <p:sp>
        <p:nvSpPr>
          <p:cNvPr id="9219" name="Hộp_Văn_Bản 6">
            <a:extLst>
              <a:ext uri="{FF2B5EF4-FFF2-40B4-BE49-F238E27FC236}">
                <a16:creationId xmlns:a16="http://schemas.microsoft.com/office/drawing/2014/main" xmlns="" id="{CC8B6E94-BBC6-4F4F-9676-79EF884A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1427956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xmlns="" id="{B4CC74FE-310C-4DE6-885A-E935850D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85295"/>
              </p:ext>
            </p:extLst>
          </p:nvPr>
        </p:nvGraphicFramePr>
        <p:xfrm>
          <a:off x="0" y="2247900"/>
          <a:ext cx="9144000" cy="425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928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8719">
                <a:tc>
                  <a:txBody>
                    <a:bodyPr/>
                    <a:lstStyle/>
                    <a:p>
                      <a:pPr algn="just"/>
                      <a:endParaRPr lang="en-US" sz="3200"/>
                    </a:p>
                    <a:p>
                      <a:pPr algn="just"/>
                      <a:r>
                        <a:rPr lang="en-US" sz="3200"/>
                        <a:t>         </a:t>
                      </a:r>
                      <a:endParaRPr lang="en-US" sz="320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517">
                <a:tc gridSpan="2"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Hộp_Văn_Bản 8">
            <a:extLst>
              <a:ext uri="{FF2B5EF4-FFF2-40B4-BE49-F238E27FC236}">
                <a16:creationId xmlns:a16="http://schemas.microsoft.com/office/drawing/2014/main" xmlns="" id="{3B70F02A-0C2F-494E-9227-3E707CB7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355282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Hộp_Văn_Bản 9">
            <a:extLst>
              <a:ext uri="{FF2B5EF4-FFF2-40B4-BE49-F238E27FC236}">
                <a16:creationId xmlns:a16="http://schemas.microsoft.com/office/drawing/2014/main" xmlns="" id="{F00E53E1-8A3B-48E3-803B-8906C94F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6708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 67</a:t>
            </a:r>
          </a:p>
        </p:txBody>
      </p:sp>
      <p:sp>
        <p:nvSpPr>
          <p:cNvPr id="9235" name="Hộp_Văn_Bản 12">
            <a:extLst>
              <a:ext uri="{FF2B5EF4-FFF2-40B4-BE49-F238E27FC236}">
                <a16:creationId xmlns:a16="http://schemas.microsoft.com/office/drawing/2014/main" xmlns="" id="{E2190075-8048-4A2D-8C98-2B2D7924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895600"/>
            <a:ext cx="2873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   =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_Văn_Bản 13">
            <a:extLst>
              <a:ext uri="{FF2B5EF4-FFF2-40B4-BE49-F238E27FC236}">
                <a16:creationId xmlns:a16="http://schemas.microsoft.com/office/drawing/2014/main" xmlns="" id="{1C030946-DB6D-4FD1-9CDD-F29B18F6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917825"/>
            <a:ext cx="11191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          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goặc móc Phải 14">
            <a:extLst>
              <a:ext uri="{FF2B5EF4-FFF2-40B4-BE49-F238E27FC236}">
                <a16:creationId xmlns:a16="http://schemas.microsoft.com/office/drawing/2014/main" xmlns="" id="{00B23357-76E5-4815-9108-40F97B17A0D2}"/>
              </a:ext>
            </a:extLst>
          </p:cNvPr>
          <p:cNvSpPr>
            <a:spLocks/>
          </p:cNvSpPr>
          <p:nvPr/>
        </p:nvSpPr>
        <p:spPr bwMode="auto">
          <a:xfrm rot="5400000">
            <a:off x="1317625" y="3101976"/>
            <a:ext cx="287337" cy="792162"/>
          </a:xfrm>
          <a:prstGeom prst="righ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6600">
              <a:latin typeface=".VnAvant" pitchFamily="34" charset="0"/>
            </a:endParaRPr>
          </a:p>
        </p:txBody>
      </p:sp>
      <p:sp>
        <p:nvSpPr>
          <p:cNvPr id="16" name="Hộp_Văn_Bản 15">
            <a:extLst>
              <a:ext uri="{FF2B5EF4-FFF2-40B4-BE49-F238E27FC236}">
                <a16:creationId xmlns:a16="http://schemas.microsoft.com/office/drawing/2014/main" xmlns="" id="{095258E2-1595-4435-95F7-4FAC36E1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48125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cho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Hộp_Văn_Bản 16">
            <a:extLst>
              <a:ext uri="{FF2B5EF4-FFF2-40B4-BE49-F238E27FC236}">
                <a16:creationId xmlns:a16="http://schemas.microsoft.com/office/drawing/2014/main" xmlns="" id="{34A74B03-BDDB-41B3-B334-4C7EC23D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67238"/>
            <a:ext cx="4090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bằng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18" name="Hộp_Văn_Bản 17">
            <a:extLst>
              <a:ext uri="{FF2B5EF4-FFF2-40B4-BE49-F238E27FC236}">
                <a16:creationId xmlns:a16="http://schemas.microsoft.com/office/drawing/2014/main" xmlns="" id="{18968EB5-D7D0-44BF-8753-CB217CFA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828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=&gt;Trong biểu thức này ta thực hiện</a:t>
            </a:r>
            <a:r>
              <a:rPr lang="en-US" altLang="vi-VN" sz="3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trước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sau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Hộp_Văn_Bản 8">
            <a:extLst>
              <a:ext uri="{FF2B5EF4-FFF2-40B4-BE49-F238E27FC236}">
                <a16:creationId xmlns:a16="http://schemas.microsoft.com/office/drawing/2014/main" xmlns="" id="{5D3D5619-BEDA-4C89-A9D5-7057FA941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932113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42" name="Text Box 146">
            <a:extLst>
              <a:ext uri="{FF2B5EF4-FFF2-40B4-BE49-F238E27FC236}">
                <a16:creationId xmlns:a16="http://schemas.microsoft.com/office/drawing/2014/main" xmlns="" id="{322D30C4-0C36-44F5-8AAE-50396317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386" y="122238"/>
            <a:ext cx="14573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243" name="Text Box 148">
            <a:extLst>
              <a:ext uri="{FF2B5EF4-FFF2-40B4-BE49-F238E27FC236}">
                <a16:creationId xmlns:a16="http://schemas.microsoft.com/office/drawing/2014/main" xmlns="" id="{5399B362-81B9-459C-9F45-0284F227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14" y="751329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4" grpId="0"/>
      <p:bldP spid="15" grpId="0" animBg="1"/>
      <p:bldP spid="15" grpId="1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ộp_Văn_Bản 5">
            <a:extLst>
              <a:ext uri="{FF2B5EF4-FFF2-40B4-BE49-F238E27FC236}">
                <a16:creationId xmlns:a16="http://schemas.microsoft.com/office/drawing/2014/main" xmlns="" id="{AD86FA52-513A-47B7-8EE4-C723CEB3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676400"/>
            <a:ext cx="14173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</a:p>
        </p:txBody>
      </p:sp>
      <p:sp>
        <p:nvSpPr>
          <p:cNvPr id="10243" name="Hộp_Văn_Bản 6">
            <a:extLst>
              <a:ext uri="{FF2B5EF4-FFF2-40B4-BE49-F238E27FC236}">
                <a16:creationId xmlns:a16="http://schemas.microsoft.com/office/drawing/2014/main" xmlns="" id="{192B2140-56EB-4A2C-A79C-CECE6E14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20838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xmlns="" id="{DDDE52A8-F450-4BF9-9F31-229F84A47A3E}"/>
              </a:ext>
            </a:extLst>
          </p:cNvPr>
          <p:cNvGraphicFramePr>
            <a:graphicFrameLocks noGrp="1"/>
          </p:cNvGraphicFramePr>
          <p:nvPr/>
        </p:nvGraphicFramePr>
        <p:xfrm>
          <a:off x="0" y="2451100"/>
          <a:ext cx="914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3067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1133">
                <a:tc>
                  <a:txBody>
                    <a:bodyPr/>
                    <a:lstStyle/>
                    <a:p>
                      <a:pPr algn="just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320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en-US" sz="3200" b="1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 gridSpan="2"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Hộp_Văn_Bản 9">
            <a:extLst>
              <a:ext uri="{FF2B5EF4-FFF2-40B4-BE49-F238E27FC236}">
                <a16:creationId xmlns:a16="http://schemas.microsoft.com/office/drawing/2014/main" xmlns="" id="{A34CA287-7FB6-4F3F-8B5E-C6F3EBF9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59410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=  46</a:t>
            </a:r>
          </a:p>
        </p:txBody>
      </p:sp>
      <p:sp>
        <p:nvSpPr>
          <p:cNvPr id="10258" name="Hộp_Văn_Bản 12">
            <a:extLst>
              <a:ext uri="{FF2B5EF4-FFF2-40B4-BE49-F238E27FC236}">
                <a16:creationId xmlns:a16="http://schemas.microsoft.com/office/drawing/2014/main" xmlns="" id="{01C1C10C-155A-4521-9DB3-EE80E398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055938"/>
            <a:ext cx="2822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  =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AD4659-384B-4684-B43D-5B4B359CEF3D}"/>
              </a:ext>
            </a:extLst>
          </p:cNvPr>
          <p:cNvGrpSpPr>
            <a:grpSpLocks/>
          </p:cNvGrpSpPr>
          <p:nvPr/>
        </p:nvGrpSpPr>
        <p:grpSpPr bwMode="auto">
          <a:xfrm>
            <a:off x="2746375" y="3052763"/>
            <a:ext cx="1579563" cy="862012"/>
            <a:chOff x="2646118" y="3034321"/>
            <a:chExt cx="1579807" cy="862013"/>
          </a:xfrm>
        </p:grpSpPr>
        <p:sp>
          <p:nvSpPr>
            <p:cNvPr id="10267" name="Hộp_Văn_Bản 8">
              <a:extLst>
                <a:ext uri="{FF2B5EF4-FFF2-40B4-BE49-F238E27FC236}">
                  <a16:creationId xmlns:a16="http://schemas.microsoft.com/office/drawing/2014/main" xmlns="" id="{50C33693-E464-4943-AFB9-9DB9DCDC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3057525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0268" name="Hộp_Văn_Bản 13">
              <a:extLst>
                <a:ext uri="{FF2B5EF4-FFF2-40B4-BE49-F238E27FC236}">
                  <a16:creationId xmlns:a16="http://schemas.microsoft.com/office/drawing/2014/main" xmlns="" id="{C220B07F-3FA0-4701-BBAA-22B700171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118" y="3034321"/>
              <a:ext cx="1481137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86 -             </a:t>
              </a:r>
            </a:p>
            <a:p>
              <a:pPr eaLnBrk="1" hangingPunct="1"/>
              <a:endParaRPr lang="en-US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Hộp_Văn_Bản 15">
            <a:extLst>
              <a:ext uri="{FF2B5EF4-FFF2-40B4-BE49-F238E27FC236}">
                <a16:creationId xmlns:a16="http://schemas.microsoft.com/office/drawing/2014/main" xmlns="" id="{D1FEF831-4D2C-4130-8492-081AE69A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59238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" name="Hộp_Văn_Bản 16">
            <a:extLst>
              <a:ext uri="{FF2B5EF4-FFF2-40B4-BE49-F238E27FC236}">
                <a16:creationId xmlns:a16="http://schemas.microsoft.com/office/drawing/2014/main" xmlns="" id="{646083DB-F016-40B8-9CB6-3B960BE3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8" name="Hộp_Văn_Bản 17">
            <a:extLst>
              <a:ext uri="{FF2B5EF4-FFF2-40B4-BE49-F238E27FC236}">
                <a16:creationId xmlns:a16="http://schemas.microsoft.com/office/drawing/2014/main" xmlns="" id="{FF47EAFA-A6C7-4E88-BE1C-3F5C3E57E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49" y="5610225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=&gt;Trong biểu thức này ta thực hiện </a:t>
            </a:r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 trước</a:t>
            </a: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sau</a:t>
            </a:r>
            <a:r>
              <a:rPr lang="en-US" altLang="vi-VN" sz="30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2" name="Ngoặc móc Phải 14">
            <a:extLst>
              <a:ext uri="{FF2B5EF4-FFF2-40B4-BE49-F238E27FC236}">
                <a16:creationId xmlns:a16="http://schemas.microsoft.com/office/drawing/2014/main" xmlns="" id="{ABF5D73B-CF6A-4D66-85F8-613CC5FBAF5A}"/>
              </a:ext>
            </a:extLst>
          </p:cNvPr>
          <p:cNvSpPr>
            <a:spLocks/>
          </p:cNvSpPr>
          <p:nvPr/>
        </p:nvSpPr>
        <p:spPr bwMode="auto">
          <a:xfrm rot="5400000">
            <a:off x="1397794" y="3034506"/>
            <a:ext cx="304800" cy="1119188"/>
          </a:xfrm>
          <a:prstGeom prst="righ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6600">
              <a:latin typeface=".VnAvant" pitchFamily="34" charset="0"/>
            </a:endParaRPr>
          </a:p>
        </p:txBody>
      </p:sp>
      <p:sp>
        <p:nvSpPr>
          <p:cNvPr id="23" name="Hộp_Văn_Bản 8">
            <a:extLst>
              <a:ext uri="{FF2B5EF4-FFF2-40B4-BE49-F238E27FC236}">
                <a16:creationId xmlns:a16="http://schemas.microsoft.com/office/drawing/2014/main" xmlns="" id="{AA453159-71E9-421D-9DA2-E5371FFE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36258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265" name="Text Box 146">
            <a:extLst>
              <a:ext uri="{FF2B5EF4-FFF2-40B4-BE49-F238E27FC236}">
                <a16:creationId xmlns:a16="http://schemas.microsoft.com/office/drawing/2014/main" xmlns="" id="{6E6785BD-D49D-48C4-8B94-307ECA0C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256" y="33338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266" name="Text Box 148">
            <a:extLst>
              <a:ext uri="{FF2B5EF4-FFF2-40B4-BE49-F238E27FC236}">
                <a16:creationId xmlns:a16="http://schemas.microsoft.com/office/drawing/2014/main" xmlns="" id="{D1F53BC0-134E-4914-BE4D-52AE3B30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650628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4EC567-6D1A-4169-9F55-A6F7D49CB901}"/>
              </a:ext>
            </a:extLst>
          </p:cNvPr>
          <p:cNvSpPr/>
          <p:nvPr/>
        </p:nvSpPr>
        <p:spPr>
          <a:xfrm>
            <a:off x="58738" y="1525588"/>
            <a:ext cx="8988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99B3F1-1C28-44F3-9B48-7CEB31228D92}"/>
              </a:ext>
            </a:extLst>
          </p:cNvPr>
          <p:cNvSpPr/>
          <p:nvPr/>
        </p:nvSpPr>
        <p:spPr>
          <a:xfrm>
            <a:off x="863600" y="3619500"/>
            <a:ext cx="5254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+ 35 : 5 =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834641-5CC8-413E-8DE4-2A60DAB8FA1F}"/>
              </a:ext>
            </a:extLst>
          </p:cNvPr>
          <p:cNvSpPr/>
          <p:nvPr/>
        </p:nvSpPr>
        <p:spPr>
          <a:xfrm>
            <a:off x="2338388" y="3603625"/>
            <a:ext cx="3579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+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2AD3F55-ADC3-4BA9-B069-8D0872368CFD}"/>
              </a:ext>
            </a:extLst>
          </p:cNvPr>
          <p:cNvSpPr/>
          <p:nvPr/>
        </p:nvSpPr>
        <p:spPr>
          <a:xfrm>
            <a:off x="1941513" y="4114800"/>
            <a:ext cx="3352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F54B85-1BE7-4D11-A32A-B1E297B6456E}"/>
              </a:ext>
            </a:extLst>
          </p:cNvPr>
          <p:cNvSpPr/>
          <p:nvPr/>
        </p:nvSpPr>
        <p:spPr>
          <a:xfrm>
            <a:off x="2379663" y="4899025"/>
            <a:ext cx="40973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86 -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FAA697-2419-46FC-A420-9032D11BCEB4}"/>
              </a:ext>
            </a:extLst>
          </p:cNvPr>
          <p:cNvSpPr/>
          <p:nvPr/>
        </p:nvSpPr>
        <p:spPr>
          <a:xfrm>
            <a:off x="2008188" y="5484813"/>
            <a:ext cx="33512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F8F0CE0-1AA0-422F-920A-C17387549B72}"/>
              </a:ext>
            </a:extLst>
          </p:cNvPr>
          <p:cNvSpPr/>
          <p:nvPr/>
        </p:nvSpPr>
        <p:spPr>
          <a:xfrm>
            <a:off x="868363" y="4406900"/>
            <a:ext cx="3352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86 - 10 x 4 =			</a:t>
            </a:r>
          </a:p>
        </p:txBody>
      </p:sp>
      <p:sp>
        <p:nvSpPr>
          <p:cNvPr id="11273" name="Text Box 146">
            <a:extLst>
              <a:ext uri="{FF2B5EF4-FFF2-40B4-BE49-F238E27FC236}">
                <a16:creationId xmlns:a16="http://schemas.microsoft.com/office/drawing/2014/main" xmlns="" id="{54B740C3-3E7F-499B-A154-1CC0BFA6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4" y="38029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274" name="Text Box 148">
            <a:extLst>
              <a:ext uri="{FF2B5EF4-FFF2-40B4-BE49-F238E27FC236}">
                <a16:creationId xmlns:a16="http://schemas.microsoft.com/office/drawing/2014/main" xmlns="" id="{F653886B-1007-41ED-B2B2-9A467EB5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19806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9B1C791-2D1F-4DAB-AA96-FB8BC934A995}"/>
              </a:ext>
            </a:extLst>
          </p:cNvPr>
          <p:cNvSpPr/>
          <p:nvPr/>
        </p:nvSpPr>
        <p:spPr>
          <a:xfrm>
            <a:off x="41275" y="1525588"/>
            <a:ext cx="89884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6" name="Picture 22" descr="FOURO012">
            <a:extLst>
              <a:ext uri="{FF2B5EF4-FFF2-40B4-BE49-F238E27FC236}">
                <a16:creationId xmlns:a16="http://schemas.microsoft.com/office/drawing/2014/main" xmlns="" id="{C3837B36-7E8F-42E8-BDAA-4B2401C8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699000"/>
            <a:ext cx="16494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52">
            <a:extLst>
              <a:ext uri="{FF2B5EF4-FFF2-40B4-BE49-F238E27FC236}">
                <a16:creationId xmlns:a16="http://schemas.microsoft.com/office/drawing/2014/main" xmlns="" id="{B726E81E-00DB-432F-873D-F72D079E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574800"/>
            <a:ext cx="60499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1/80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</a:p>
        </p:txBody>
      </p:sp>
      <p:sp>
        <p:nvSpPr>
          <p:cNvPr id="13315" name="Text Box 454">
            <a:extLst>
              <a:ext uri="{FF2B5EF4-FFF2-40B4-BE49-F238E27FC236}">
                <a16:creationId xmlns:a16="http://schemas.microsoft.com/office/drawing/2014/main" xmlns="" id="{FB86FEB1-20B4-497A-A64E-9D456AC72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84" y="2355298"/>
            <a:ext cx="717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316" name="Text Box 455">
            <a:extLst>
              <a:ext uri="{FF2B5EF4-FFF2-40B4-BE49-F238E27FC236}">
                <a16:creationId xmlns:a16="http://schemas.microsoft.com/office/drawing/2014/main" xmlns="" id="{410EEC2E-BF99-4CBC-A00D-6017ACF7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0" y="2372520"/>
            <a:ext cx="20034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+10 x 4 </a:t>
            </a:r>
          </a:p>
        </p:txBody>
      </p:sp>
      <p:sp>
        <p:nvSpPr>
          <p:cNvPr id="13317" name="Text Box 456">
            <a:extLst>
              <a:ext uri="{FF2B5EF4-FFF2-40B4-BE49-F238E27FC236}">
                <a16:creationId xmlns:a16="http://schemas.microsoft.com/office/drawing/2014/main" xmlns="" id="{6701967D-7308-46AA-A582-61504142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352800"/>
            <a:ext cx="2176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x 5 - 100</a:t>
            </a:r>
          </a:p>
        </p:txBody>
      </p:sp>
      <p:sp>
        <p:nvSpPr>
          <p:cNvPr id="13318" name="Text Box 457">
            <a:extLst>
              <a:ext uri="{FF2B5EF4-FFF2-40B4-BE49-F238E27FC236}">
                <a16:creationId xmlns:a16="http://schemas.microsoft.com/office/drawing/2014/main" xmlns="" id="{1CF72A2D-7422-4A30-99DE-E9A251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522788"/>
            <a:ext cx="2306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– 48 : 8</a:t>
            </a:r>
          </a:p>
        </p:txBody>
      </p:sp>
      <p:sp>
        <p:nvSpPr>
          <p:cNvPr id="13319" name="Text Box 459">
            <a:extLst>
              <a:ext uri="{FF2B5EF4-FFF2-40B4-BE49-F238E27FC236}">
                <a16:creationId xmlns:a16="http://schemas.microsoft.com/office/drawing/2014/main" xmlns="" id="{B4D50157-994F-4CB0-B20C-6DD54796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83127"/>
            <a:ext cx="760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3320" name="Text Box 460">
            <a:extLst>
              <a:ext uri="{FF2B5EF4-FFF2-40B4-BE49-F238E27FC236}">
                <a16:creationId xmlns:a16="http://schemas.microsoft.com/office/drawing/2014/main" xmlns="" id="{C6BDFB3E-58C9-48C3-82B0-D24D21AF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376613"/>
            <a:ext cx="22177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8 + 50</a:t>
            </a:r>
          </a:p>
        </p:txBody>
      </p:sp>
      <p:sp>
        <p:nvSpPr>
          <p:cNvPr id="93647" name="Text Box 463">
            <a:extLst>
              <a:ext uri="{FF2B5EF4-FFF2-40B4-BE49-F238E27FC236}">
                <a16:creationId xmlns:a16="http://schemas.microsoft.com/office/drawing/2014/main" xmlns="" id="{3A5F0AFD-5C0F-4A7E-8B0E-CC0EABCF2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62200"/>
            <a:ext cx="2019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253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648" name="Text Box 464">
            <a:extLst>
              <a:ext uri="{FF2B5EF4-FFF2-40B4-BE49-F238E27FC236}">
                <a16:creationId xmlns:a16="http://schemas.microsoft.com/office/drawing/2014/main" xmlns="" id="{DAC57942-3DF3-4144-9498-9AE73EA29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382963"/>
            <a:ext cx="21796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649" name="Text Box 465">
            <a:extLst>
              <a:ext uri="{FF2B5EF4-FFF2-40B4-BE49-F238E27FC236}">
                <a16:creationId xmlns:a16="http://schemas.microsoft.com/office/drawing/2014/main" xmlns="" id="{FC0F0215-2345-4A98-95C5-DA939685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562475"/>
            <a:ext cx="20494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93 –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3650" name="Text Box 466">
            <a:extLst>
              <a:ext uri="{FF2B5EF4-FFF2-40B4-BE49-F238E27FC236}">
                <a16:creationId xmlns:a16="http://schemas.microsoft.com/office/drawing/2014/main" xmlns="" id="{9B5F2404-7DBC-4D99-ACF6-BBCCA835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187" y="2381250"/>
            <a:ext cx="27797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93651" name="Text Box 467">
            <a:extLst>
              <a:ext uri="{FF2B5EF4-FFF2-40B4-BE49-F238E27FC236}">
                <a16:creationId xmlns:a16="http://schemas.microsoft.com/office/drawing/2014/main" xmlns="" id="{BEB4D9FE-D5CB-4B73-9367-CE31A9F0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411538"/>
            <a:ext cx="2584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+ 50</a:t>
            </a:r>
          </a:p>
        </p:txBody>
      </p:sp>
      <p:sp>
        <p:nvSpPr>
          <p:cNvPr id="93652" name="Text Box 468">
            <a:extLst>
              <a:ext uri="{FF2B5EF4-FFF2-40B4-BE49-F238E27FC236}">
                <a16:creationId xmlns:a16="http://schemas.microsoft.com/office/drawing/2014/main" xmlns="" id="{A4D4BA9A-283D-4AAE-AC2A-157848FC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4568825"/>
            <a:ext cx="2619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69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93656" name="Text Box 472">
            <a:extLst>
              <a:ext uri="{FF2B5EF4-FFF2-40B4-BE49-F238E27FC236}">
                <a16:creationId xmlns:a16="http://schemas.microsoft.com/office/drawing/2014/main" xmlns="" id="{A0374A02-4C72-42D6-B08D-F820A3C5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254250"/>
            <a:ext cx="1295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293</a:t>
            </a:r>
          </a:p>
        </p:txBody>
      </p:sp>
      <p:sp>
        <p:nvSpPr>
          <p:cNvPr id="93657" name="Text Box 473">
            <a:extLst>
              <a:ext uri="{FF2B5EF4-FFF2-40B4-BE49-F238E27FC236}">
                <a16:creationId xmlns:a16="http://schemas.microsoft.com/office/drawing/2014/main" xmlns="" id="{86ADCCC7-3B23-4972-AA03-F35A471F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851275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</a:t>
            </a:r>
          </a:p>
        </p:txBody>
      </p:sp>
      <p:sp>
        <p:nvSpPr>
          <p:cNvPr id="13329" name="Text Box 476">
            <a:extLst>
              <a:ext uri="{FF2B5EF4-FFF2-40B4-BE49-F238E27FC236}">
                <a16:creationId xmlns:a16="http://schemas.microsoft.com/office/drawing/2014/main" xmlns="" id="{A59E2C4D-BC13-4173-9275-C73C30D7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400300"/>
            <a:ext cx="2447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+ 6 x 7</a:t>
            </a:r>
          </a:p>
        </p:txBody>
      </p:sp>
      <p:sp>
        <p:nvSpPr>
          <p:cNvPr id="20" name="Text Box 465">
            <a:extLst>
              <a:ext uri="{FF2B5EF4-FFF2-40B4-BE49-F238E27FC236}">
                <a16:creationId xmlns:a16="http://schemas.microsoft.com/office/drawing/2014/main" xmlns="" id="{09471125-AFD8-41A5-B3E8-6791DE94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951413"/>
            <a:ext cx="20494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87</a:t>
            </a:r>
          </a:p>
        </p:txBody>
      </p:sp>
      <p:sp>
        <p:nvSpPr>
          <p:cNvPr id="21" name="Text Box 466">
            <a:extLst>
              <a:ext uri="{FF2B5EF4-FFF2-40B4-BE49-F238E27FC236}">
                <a16:creationId xmlns:a16="http://schemas.microsoft.com/office/drawing/2014/main" xmlns="" id="{AC0E1391-8661-4BA9-A6C2-CD751053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2924175"/>
            <a:ext cx="18780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542</a:t>
            </a:r>
          </a:p>
        </p:txBody>
      </p:sp>
      <p:sp>
        <p:nvSpPr>
          <p:cNvPr id="13332" name="Text Box 460">
            <a:extLst>
              <a:ext uri="{FF2B5EF4-FFF2-40B4-BE49-F238E27FC236}">
                <a16:creationId xmlns:a16="http://schemas.microsoft.com/office/drawing/2014/main" xmlns="" id="{D62A4E5A-276B-4433-A55B-AD6C2DBF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4568825"/>
            <a:ext cx="22177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+ 20 x 4</a:t>
            </a:r>
          </a:p>
        </p:txBody>
      </p:sp>
      <p:sp>
        <p:nvSpPr>
          <p:cNvPr id="23" name="Text Box 467">
            <a:extLst>
              <a:ext uri="{FF2B5EF4-FFF2-40B4-BE49-F238E27FC236}">
                <a16:creationId xmlns:a16="http://schemas.microsoft.com/office/drawing/2014/main" xmlns="" id="{9B783E24-07B8-412D-A183-B7B38374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898900"/>
            <a:ext cx="2439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290</a:t>
            </a:r>
          </a:p>
        </p:txBody>
      </p:sp>
      <p:sp>
        <p:nvSpPr>
          <p:cNvPr id="24" name="Text Box 468">
            <a:extLst>
              <a:ext uri="{FF2B5EF4-FFF2-40B4-BE49-F238E27FC236}">
                <a16:creationId xmlns:a16="http://schemas.microsoft.com/office/drawing/2014/main" xmlns="" id="{765E703B-4B6C-469A-BD31-F63DAE46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5086350"/>
            <a:ext cx="2198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07A1F1E-28C0-40B6-8D80-7A52D9E15913}"/>
              </a:ext>
            </a:extLst>
          </p:cNvPr>
          <p:cNvSpPr/>
          <p:nvPr/>
        </p:nvSpPr>
        <p:spPr bwMode="auto">
          <a:xfrm>
            <a:off x="2635617" y="381000"/>
            <a:ext cx="3886200" cy="71642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4800" b="1" spc="5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6" name="Group 11">
            <a:extLst>
              <a:ext uri="{FF2B5EF4-FFF2-40B4-BE49-F238E27FC236}">
                <a16:creationId xmlns:a16="http://schemas.microsoft.com/office/drawing/2014/main" xmlns="" id="{9AF07272-756B-468C-9F30-94CE62D60C8C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838200" cy="1181100"/>
            <a:chOff x="0" y="2686"/>
            <a:chExt cx="1248" cy="1634"/>
          </a:xfrm>
        </p:grpSpPr>
        <p:sp>
          <p:nvSpPr>
            <p:cNvPr id="13349" name="AutoShape 12">
              <a:extLst>
                <a:ext uri="{FF2B5EF4-FFF2-40B4-BE49-F238E27FC236}">
                  <a16:creationId xmlns:a16="http://schemas.microsoft.com/office/drawing/2014/main" xmlns="" id="{0BA4C6E4-A33F-4B85-BCA0-3AC303AC63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0" name="Freeform 13">
              <a:extLst>
                <a:ext uri="{FF2B5EF4-FFF2-40B4-BE49-F238E27FC236}">
                  <a16:creationId xmlns:a16="http://schemas.microsoft.com/office/drawing/2014/main" xmlns="" id="{D3618EE8-70E8-4050-896A-E71FD9642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1" name="Freeform 14">
              <a:extLst>
                <a:ext uri="{FF2B5EF4-FFF2-40B4-BE49-F238E27FC236}">
                  <a16:creationId xmlns:a16="http://schemas.microsoft.com/office/drawing/2014/main" xmlns="" id="{4169574D-9B86-45DB-8E2F-25F601C21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2" name="Freeform 15">
              <a:extLst>
                <a:ext uri="{FF2B5EF4-FFF2-40B4-BE49-F238E27FC236}">
                  <a16:creationId xmlns:a16="http://schemas.microsoft.com/office/drawing/2014/main" xmlns="" id="{6C6F7AD1-4735-4984-ACB0-549CAE6A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3" name="Freeform 16">
              <a:extLst>
                <a:ext uri="{FF2B5EF4-FFF2-40B4-BE49-F238E27FC236}">
                  <a16:creationId xmlns:a16="http://schemas.microsoft.com/office/drawing/2014/main" xmlns="" id="{DA6A03E5-BA6E-4746-BE6C-8DB237E6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4" name="Freeform 17">
              <a:extLst>
                <a:ext uri="{FF2B5EF4-FFF2-40B4-BE49-F238E27FC236}">
                  <a16:creationId xmlns:a16="http://schemas.microsoft.com/office/drawing/2014/main" xmlns="" id="{9A6A7D3E-AFC6-473B-9B39-22D693C3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5" name="Freeform 18">
              <a:extLst>
                <a:ext uri="{FF2B5EF4-FFF2-40B4-BE49-F238E27FC236}">
                  <a16:creationId xmlns:a16="http://schemas.microsoft.com/office/drawing/2014/main" xmlns="" id="{1A712864-CDD3-486C-BA20-58639394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6" name="Freeform 19">
              <a:extLst>
                <a:ext uri="{FF2B5EF4-FFF2-40B4-BE49-F238E27FC236}">
                  <a16:creationId xmlns:a16="http://schemas.microsoft.com/office/drawing/2014/main" xmlns="" id="{D1E62744-9F16-4C5C-B59E-7025CD55A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7" name="Freeform 20">
              <a:extLst>
                <a:ext uri="{FF2B5EF4-FFF2-40B4-BE49-F238E27FC236}">
                  <a16:creationId xmlns:a16="http://schemas.microsoft.com/office/drawing/2014/main" xmlns="" id="{8BEB833D-1D5A-4204-8874-1FF88827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8" name="Freeform 21">
              <a:extLst>
                <a:ext uri="{FF2B5EF4-FFF2-40B4-BE49-F238E27FC236}">
                  <a16:creationId xmlns:a16="http://schemas.microsoft.com/office/drawing/2014/main" xmlns="" id="{A1B13916-92A6-42F7-B623-A0CC5D19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9" name="Freeform 22">
              <a:extLst>
                <a:ext uri="{FF2B5EF4-FFF2-40B4-BE49-F238E27FC236}">
                  <a16:creationId xmlns:a16="http://schemas.microsoft.com/office/drawing/2014/main" xmlns="" id="{C0B7CBC6-C9D7-4F6B-831C-0810CAD8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0" name="Freeform 23">
              <a:extLst>
                <a:ext uri="{FF2B5EF4-FFF2-40B4-BE49-F238E27FC236}">
                  <a16:creationId xmlns:a16="http://schemas.microsoft.com/office/drawing/2014/main" xmlns="" id="{D97C828F-40C8-4E09-8518-493A8FB0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1" name="Freeform 24">
              <a:extLst>
                <a:ext uri="{FF2B5EF4-FFF2-40B4-BE49-F238E27FC236}">
                  <a16:creationId xmlns:a16="http://schemas.microsoft.com/office/drawing/2014/main" xmlns="" id="{8A7B50CF-C12E-4578-B2BD-1A87C395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2" name="Freeform 25">
              <a:extLst>
                <a:ext uri="{FF2B5EF4-FFF2-40B4-BE49-F238E27FC236}">
                  <a16:creationId xmlns:a16="http://schemas.microsoft.com/office/drawing/2014/main" xmlns="" id="{E3A3D557-8D60-4A86-9189-BBFDE58B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3" name="Freeform 26">
              <a:extLst>
                <a:ext uri="{FF2B5EF4-FFF2-40B4-BE49-F238E27FC236}">
                  <a16:creationId xmlns:a16="http://schemas.microsoft.com/office/drawing/2014/main" xmlns="" id="{6CE0714F-1F0E-4D47-8825-B31176FB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4" name="Freeform 27">
              <a:extLst>
                <a:ext uri="{FF2B5EF4-FFF2-40B4-BE49-F238E27FC236}">
                  <a16:creationId xmlns:a16="http://schemas.microsoft.com/office/drawing/2014/main" xmlns="" id="{C62D3718-168F-47E0-AB89-AD3FB2590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5" name="Freeform 28">
              <a:extLst>
                <a:ext uri="{FF2B5EF4-FFF2-40B4-BE49-F238E27FC236}">
                  <a16:creationId xmlns:a16="http://schemas.microsoft.com/office/drawing/2014/main" xmlns="" id="{CA1AE694-95A4-432C-BB8A-66E13AFA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6" name="Freeform 29">
              <a:extLst>
                <a:ext uri="{FF2B5EF4-FFF2-40B4-BE49-F238E27FC236}">
                  <a16:creationId xmlns:a16="http://schemas.microsoft.com/office/drawing/2014/main" xmlns="" id="{AA1D28EC-AF85-4828-87BF-4095EE560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7" name="Freeform 30">
              <a:extLst>
                <a:ext uri="{FF2B5EF4-FFF2-40B4-BE49-F238E27FC236}">
                  <a16:creationId xmlns:a16="http://schemas.microsoft.com/office/drawing/2014/main" xmlns="" id="{06EF4FB1-1390-4BFF-956F-3730C6E3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8" name="Freeform 31">
              <a:extLst>
                <a:ext uri="{FF2B5EF4-FFF2-40B4-BE49-F238E27FC236}">
                  <a16:creationId xmlns:a16="http://schemas.microsoft.com/office/drawing/2014/main" xmlns="" id="{9DCDA8C8-26D9-4ACB-A617-8918BB19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9" name="Freeform 32">
              <a:extLst>
                <a:ext uri="{FF2B5EF4-FFF2-40B4-BE49-F238E27FC236}">
                  <a16:creationId xmlns:a16="http://schemas.microsoft.com/office/drawing/2014/main" xmlns="" id="{2B93BF1A-C175-4114-9EFF-8C501798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0" name="Freeform 33">
              <a:extLst>
                <a:ext uri="{FF2B5EF4-FFF2-40B4-BE49-F238E27FC236}">
                  <a16:creationId xmlns:a16="http://schemas.microsoft.com/office/drawing/2014/main" xmlns="" id="{7D87694D-C1BD-45A3-A6D5-3E7E63CD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1" name="Freeform 34">
              <a:extLst>
                <a:ext uri="{FF2B5EF4-FFF2-40B4-BE49-F238E27FC236}">
                  <a16:creationId xmlns:a16="http://schemas.microsoft.com/office/drawing/2014/main" xmlns="" id="{7FE8AAAA-40F1-4BEA-9B41-684783F3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2" name="Freeform 35">
              <a:extLst>
                <a:ext uri="{FF2B5EF4-FFF2-40B4-BE49-F238E27FC236}">
                  <a16:creationId xmlns:a16="http://schemas.microsoft.com/office/drawing/2014/main" xmlns="" id="{396D7DB7-B179-4859-A9B2-502A30108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3" name="Freeform 36">
              <a:extLst>
                <a:ext uri="{FF2B5EF4-FFF2-40B4-BE49-F238E27FC236}">
                  <a16:creationId xmlns:a16="http://schemas.microsoft.com/office/drawing/2014/main" xmlns="" id="{6E187369-6E1E-4A84-A15F-86F499E8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4" name="Freeform 37">
              <a:extLst>
                <a:ext uri="{FF2B5EF4-FFF2-40B4-BE49-F238E27FC236}">
                  <a16:creationId xmlns:a16="http://schemas.microsoft.com/office/drawing/2014/main" xmlns="" id="{32A8E393-655E-4230-92C8-269012F7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5" name="Freeform 38">
              <a:extLst>
                <a:ext uri="{FF2B5EF4-FFF2-40B4-BE49-F238E27FC236}">
                  <a16:creationId xmlns:a16="http://schemas.microsoft.com/office/drawing/2014/main" xmlns="" id="{63455A85-CCC7-4200-BDC3-A76B38F2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6" name="Freeform 39">
              <a:extLst>
                <a:ext uri="{FF2B5EF4-FFF2-40B4-BE49-F238E27FC236}">
                  <a16:creationId xmlns:a16="http://schemas.microsoft.com/office/drawing/2014/main" xmlns="" id="{72ABB77F-1426-4104-84C3-6BB6890E8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7" name="Freeform 40">
              <a:extLst>
                <a:ext uri="{FF2B5EF4-FFF2-40B4-BE49-F238E27FC236}">
                  <a16:creationId xmlns:a16="http://schemas.microsoft.com/office/drawing/2014/main" xmlns="" id="{D346101E-87A2-4176-BC95-5FA28CCF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8" name="Freeform 41">
              <a:extLst>
                <a:ext uri="{FF2B5EF4-FFF2-40B4-BE49-F238E27FC236}">
                  <a16:creationId xmlns:a16="http://schemas.microsoft.com/office/drawing/2014/main" xmlns="" id="{680E2BB5-C8D7-4AEE-95C2-2C84EFDF7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9" name="Freeform 42">
              <a:extLst>
                <a:ext uri="{FF2B5EF4-FFF2-40B4-BE49-F238E27FC236}">
                  <a16:creationId xmlns:a16="http://schemas.microsoft.com/office/drawing/2014/main" xmlns="" id="{C086729A-8FB8-4337-A088-DD510B27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0" name="Freeform 43">
              <a:extLst>
                <a:ext uri="{FF2B5EF4-FFF2-40B4-BE49-F238E27FC236}">
                  <a16:creationId xmlns:a16="http://schemas.microsoft.com/office/drawing/2014/main" xmlns="" id="{D52B1591-92D0-4C0B-B491-A663F9AA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1" name="Freeform 44">
              <a:extLst>
                <a:ext uri="{FF2B5EF4-FFF2-40B4-BE49-F238E27FC236}">
                  <a16:creationId xmlns:a16="http://schemas.microsoft.com/office/drawing/2014/main" xmlns="" id="{5DEE64A5-4A40-41D5-87E2-14E0C62A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2" name="Freeform 45">
              <a:extLst>
                <a:ext uri="{FF2B5EF4-FFF2-40B4-BE49-F238E27FC236}">
                  <a16:creationId xmlns:a16="http://schemas.microsoft.com/office/drawing/2014/main" xmlns="" id="{1B9FE172-71B1-470B-8A18-0BE1BE9A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3" name="Freeform 46">
              <a:extLst>
                <a:ext uri="{FF2B5EF4-FFF2-40B4-BE49-F238E27FC236}">
                  <a16:creationId xmlns:a16="http://schemas.microsoft.com/office/drawing/2014/main" xmlns="" id="{8FC3B1E6-A6F1-489C-844E-2E6800AC9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4" name="Freeform 47">
              <a:extLst>
                <a:ext uri="{FF2B5EF4-FFF2-40B4-BE49-F238E27FC236}">
                  <a16:creationId xmlns:a16="http://schemas.microsoft.com/office/drawing/2014/main" xmlns="" id="{DC88F62E-E1E3-43CF-BA3E-8409C66EA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5" name="Freeform 48">
              <a:extLst>
                <a:ext uri="{FF2B5EF4-FFF2-40B4-BE49-F238E27FC236}">
                  <a16:creationId xmlns:a16="http://schemas.microsoft.com/office/drawing/2014/main" xmlns="" id="{D3CF806B-89B7-42FE-B48D-1D7A1F14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6" name="Freeform 49">
              <a:extLst>
                <a:ext uri="{FF2B5EF4-FFF2-40B4-BE49-F238E27FC236}">
                  <a16:creationId xmlns:a16="http://schemas.microsoft.com/office/drawing/2014/main" xmlns="" id="{EE10C06C-9B75-414E-8D0D-6E1F7647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7" name="Freeform 50">
              <a:extLst>
                <a:ext uri="{FF2B5EF4-FFF2-40B4-BE49-F238E27FC236}">
                  <a16:creationId xmlns:a16="http://schemas.microsoft.com/office/drawing/2014/main" xmlns="" id="{8113126C-6820-4C38-91B6-657C12E8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8" name="Freeform 51">
              <a:extLst>
                <a:ext uri="{FF2B5EF4-FFF2-40B4-BE49-F238E27FC236}">
                  <a16:creationId xmlns:a16="http://schemas.microsoft.com/office/drawing/2014/main" xmlns="" id="{45F0F4B5-0D79-43E8-92B9-5057C23B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9" name="Freeform 52">
              <a:extLst>
                <a:ext uri="{FF2B5EF4-FFF2-40B4-BE49-F238E27FC236}">
                  <a16:creationId xmlns:a16="http://schemas.microsoft.com/office/drawing/2014/main" xmlns="" id="{D57813B2-100C-47CA-8A28-D7F20929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0" name="Freeform 53">
              <a:extLst>
                <a:ext uri="{FF2B5EF4-FFF2-40B4-BE49-F238E27FC236}">
                  <a16:creationId xmlns:a16="http://schemas.microsoft.com/office/drawing/2014/main" xmlns="" id="{FB7FFE48-6187-4228-AC8F-36BD3416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1" name="Freeform 54">
              <a:extLst>
                <a:ext uri="{FF2B5EF4-FFF2-40B4-BE49-F238E27FC236}">
                  <a16:creationId xmlns:a16="http://schemas.microsoft.com/office/drawing/2014/main" xmlns="" id="{8F53E494-CCCF-4728-86B7-FAF83EB4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2" name="Freeform 55">
              <a:extLst>
                <a:ext uri="{FF2B5EF4-FFF2-40B4-BE49-F238E27FC236}">
                  <a16:creationId xmlns:a16="http://schemas.microsoft.com/office/drawing/2014/main" xmlns="" id="{E00DF69D-791C-49A5-BFDA-CC5ACF9E9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3" name="Freeform 56">
              <a:extLst>
                <a:ext uri="{FF2B5EF4-FFF2-40B4-BE49-F238E27FC236}">
                  <a16:creationId xmlns:a16="http://schemas.microsoft.com/office/drawing/2014/main" xmlns="" id="{F7ADDEB0-96CA-4E50-A292-9BAA05F2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4" name="Freeform 57">
              <a:extLst>
                <a:ext uri="{FF2B5EF4-FFF2-40B4-BE49-F238E27FC236}">
                  <a16:creationId xmlns:a16="http://schemas.microsoft.com/office/drawing/2014/main" xmlns="" id="{19436D50-5AE8-49BC-B00B-09EF5F29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5" name="Freeform 58">
              <a:extLst>
                <a:ext uri="{FF2B5EF4-FFF2-40B4-BE49-F238E27FC236}">
                  <a16:creationId xmlns:a16="http://schemas.microsoft.com/office/drawing/2014/main" xmlns="" id="{E9BB5090-6B1E-4C39-BE1F-A1BCADD4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6" name="Freeform 59">
              <a:extLst>
                <a:ext uri="{FF2B5EF4-FFF2-40B4-BE49-F238E27FC236}">
                  <a16:creationId xmlns:a16="http://schemas.microsoft.com/office/drawing/2014/main" xmlns="" id="{CA51306C-AE93-4E28-B620-9625E854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7" name="Freeform 60">
              <a:extLst>
                <a:ext uri="{FF2B5EF4-FFF2-40B4-BE49-F238E27FC236}">
                  <a16:creationId xmlns:a16="http://schemas.microsoft.com/office/drawing/2014/main" xmlns="" id="{18E20D4F-BB17-4EB3-8D13-5639AB68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8" name="Freeform 61">
              <a:extLst>
                <a:ext uri="{FF2B5EF4-FFF2-40B4-BE49-F238E27FC236}">
                  <a16:creationId xmlns:a16="http://schemas.microsoft.com/office/drawing/2014/main" xmlns="" id="{2B2E9D04-4EB8-4125-AEFD-62A06C0C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9" name="Freeform 62">
              <a:extLst>
                <a:ext uri="{FF2B5EF4-FFF2-40B4-BE49-F238E27FC236}">
                  <a16:creationId xmlns:a16="http://schemas.microsoft.com/office/drawing/2014/main" xmlns="" id="{12913B3E-74F3-4529-99CB-F1F48EF69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0" name="Freeform 63">
              <a:extLst>
                <a:ext uri="{FF2B5EF4-FFF2-40B4-BE49-F238E27FC236}">
                  <a16:creationId xmlns:a16="http://schemas.microsoft.com/office/drawing/2014/main" xmlns="" id="{AA4D8D17-ACC5-43FA-AC66-047EF3D40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1" name="Freeform 64">
              <a:extLst>
                <a:ext uri="{FF2B5EF4-FFF2-40B4-BE49-F238E27FC236}">
                  <a16:creationId xmlns:a16="http://schemas.microsoft.com/office/drawing/2014/main" xmlns="" id="{5E0F98C3-8BA7-4997-96C3-AE525991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2" name="Freeform 65">
              <a:extLst>
                <a:ext uri="{FF2B5EF4-FFF2-40B4-BE49-F238E27FC236}">
                  <a16:creationId xmlns:a16="http://schemas.microsoft.com/office/drawing/2014/main" xmlns="" id="{AF548180-3608-4598-A365-EB257BA3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3" name="Freeform 66">
              <a:extLst>
                <a:ext uri="{FF2B5EF4-FFF2-40B4-BE49-F238E27FC236}">
                  <a16:creationId xmlns:a16="http://schemas.microsoft.com/office/drawing/2014/main" xmlns="" id="{28EFE003-6ABA-484E-85C5-09448597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4" name="Freeform 67">
              <a:extLst>
                <a:ext uri="{FF2B5EF4-FFF2-40B4-BE49-F238E27FC236}">
                  <a16:creationId xmlns:a16="http://schemas.microsoft.com/office/drawing/2014/main" xmlns="" id="{8B76A8D6-A6B9-4323-92BC-823185DE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5" name="Freeform 68">
              <a:extLst>
                <a:ext uri="{FF2B5EF4-FFF2-40B4-BE49-F238E27FC236}">
                  <a16:creationId xmlns:a16="http://schemas.microsoft.com/office/drawing/2014/main" xmlns="" id="{4BF88828-AECB-4B25-B831-42913B18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6" name="Freeform 69">
              <a:extLst>
                <a:ext uri="{FF2B5EF4-FFF2-40B4-BE49-F238E27FC236}">
                  <a16:creationId xmlns:a16="http://schemas.microsoft.com/office/drawing/2014/main" xmlns="" id="{2E8F6EE9-E7AC-415F-91BC-88BCEC89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7" name="Freeform 70">
              <a:extLst>
                <a:ext uri="{FF2B5EF4-FFF2-40B4-BE49-F238E27FC236}">
                  <a16:creationId xmlns:a16="http://schemas.microsoft.com/office/drawing/2014/main" xmlns="" id="{4F662AAB-8CAA-4E44-81E6-092CD20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8" name="Freeform 71">
              <a:extLst>
                <a:ext uri="{FF2B5EF4-FFF2-40B4-BE49-F238E27FC236}">
                  <a16:creationId xmlns:a16="http://schemas.microsoft.com/office/drawing/2014/main" xmlns="" id="{5BFB7792-2283-4C55-A5CE-E76150AE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9" name="Freeform 72">
              <a:extLst>
                <a:ext uri="{FF2B5EF4-FFF2-40B4-BE49-F238E27FC236}">
                  <a16:creationId xmlns:a16="http://schemas.microsoft.com/office/drawing/2014/main" xmlns="" id="{4673E17A-48AB-497B-8418-5726DDFB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0" name="Freeform 73">
              <a:extLst>
                <a:ext uri="{FF2B5EF4-FFF2-40B4-BE49-F238E27FC236}">
                  <a16:creationId xmlns:a16="http://schemas.microsoft.com/office/drawing/2014/main" xmlns="" id="{83DBED62-D59D-45C2-A03A-77A12655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1" name="Freeform 74">
              <a:extLst>
                <a:ext uri="{FF2B5EF4-FFF2-40B4-BE49-F238E27FC236}">
                  <a16:creationId xmlns:a16="http://schemas.microsoft.com/office/drawing/2014/main" xmlns="" id="{68243D2E-9FAF-4D89-8C5C-556D72AF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2" name="Freeform 75">
              <a:extLst>
                <a:ext uri="{FF2B5EF4-FFF2-40B4-BE49-F238E27FC236}">
                  <a16:creationId xmlns:a16="http://schemas.microsoft.com/office/drawing/2014/main" xmlns="" id="{AD099E9A-5A17-4B10-AA46-B9493F63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3" name="Freeform 76">
              <a:extLst>
                <a:ext uri="{FF2B5EF4-FFF2-40B4-BE49-F238E27FC236}">
                  <a16:creationId xmlns:a16="http://schemas.microsoft.com/office/drawing/2014/main" xmlns="" id="{EBE157EF-38A7-486D-B662-B1BAB8A7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4" name="Freeform 77">
              <a:extLst>
                <a:ext uri="{FF2B5EF4-FFF2-40B4-BE49-F238E27FC236}">
                  <a16:creationId xmlns:a16="http://schemas.microsoft.com/office/drawing/2014/main" xmlns="" id="{92DD6C33-4F6D-499F-B52E-9629F772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5" name="Freeform 78">
              <a:extLst>
                <a:ext uri="{FF2B5EF4-FFF2-40B4-BE49-F238E27FC236}">
                  <a16:creationId xmlns:a16="http://schemas.microsoft.com/office/drawing/2014/main" xmlns="" id="{7D05FAE8-E53F-4146-9A09-BC188C958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6" name="Freeform 79">
              <a:extLst>
                <a:ext uri="{FF2B5EF4-FFF2-40B4-BE49-F238E27FC236}">
                  <a16:creationId xmlns:a16="http://schemas.microsoft.com/office/drawing/2014/main" xmlns="" id="{7157F4D1-1F67-4CA1-B672-181BE462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7" name="Freeform 80">
              <a:extLst>
                <a:ext uri="{FF2B5EF4-FFF2-40B4-BE49-F238E27FC236}">
                  <a16:creationId xmlns:a16="http://schemas.microsoft.com/office/drawing/2014/main" xmlns="" id="{18799FC4-7D14-4800-BB56-6F523B01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8" name="Freeform 81">
              <a:extLst>
                <a:ext uri="{FF2B5EF4-FFF2-40B4-BE49-F238E27FC236}">
                  <a16:creationId xmlns:a16="http://schemas.microsoft.com/office/drawing/2014/main" xmlns="" id="{8A411B75-626C-4BC4-B546-537DC072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9" name="Freeform 82">
              <a:extLst>
                <a:ext uri="{FF2B5EF4-FFF2-40B4-BE49-F238E27FC236}">
                  <a16:creationId xmlns:a16="http://schemas.microsoft.com/office/drawing/2014/main" xmlns="" id="{A1C050D9-E9E1-4E31-85BC-7B5ED61E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0" name="Freeform 83">
              <a:extLst>
                <a:ext uri="{FF2B5EF4-FFF2-40B4-BE49-F238E27FC236}">
                  <a16:creationId xmlns:a16="http://schemas.microsoft.com/office/drawing/2014/main" xmlns="" id="{BD2F3059-0650-48D4-BC70-BE48975E3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1" name="Freeform 84">
              <a:extLst>
                <a:ext uri="{FF2B5EF4-FFF2-40B4-BE49-F238E27FC236}">
                  <a16:creationId xmlns:a16="http://schemas.microsoft.com/office/drawing/2014/main" xmlns="" id="{7ECD6C31-D218-48E4-8462-C3E9B68F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2" name="Freeform 85">
              <a:extLst>
                <a:ext uri="{FF2B5EF4-FFF2-40B4-BE49-F238E27FC236}">
                  <a16:creationId xmlns:a16="http://schemas.microsoft.com/office/drawing/2014/main" xmlns="" id="{6E088301-B5AF-4044-AEDE-A35990B0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3" name="Freeform 86">
              <a:extLst>
                <a:ext uri="{FF2B5EF4-FFF2-40B4-BE49-F238E27FC236}">
                  <a16:creationId xmlns:a16="http://schemas.microsoft.com/office/drawing/2014/main" xmlns="" id="{3EA4B143-DC55-401D-9F74-011B4002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4" name="Freeform 87">
              <a:extLst>
                <a:ext uri="{FF2B5EF4-FFF2-40B4-BE49-F238E27FC236}">
                  <a16:creationId xmlns:a16="http://schemas.microsoft.com/office/drawing/2014/main" xmlns="" id="{21BBC904-7A32-42EA-9411-6783FF1A7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5" name="Freeform 88">
              <a:extLst>
                <a:ext uri="{FF2B5EF4-FFF2-40B4-BE49-F238E27FC236}">
                  <a16:creationId xmlns:a16="http://schemas.microsoft.com/office/drawing/2014/main" xmlns="" id="{857EB6FA-2F53-48B5-9962-10B35ECF3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6" name="Freeform 89">
              <a:extLst>
                <a:ext uri="{FF2B5EF4-FFF2-40B4-BE49-F238E27FC236}">
                  <a16:creationId xmlns:a16="http://schemas.microsoft.com/office/drawing/2014/main" xmlns="" id="{92E18078-B8A6-498E-8F81-ADE5D465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7" name="Freeform 90">
              <a:extLst>
                <a:ext uri="{FF2B5EF4-FFF2-40B4-BE49-F238E27FC236}">
                  <a16:creationId xmlns:a16="http://schemas.microsoft.com/office/drawing/2014/main" xmlns="" id="{BCE4E5D8-040E-4863-826C-EF106645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8" name="Freeform 91">
              <a:extLst>
                <a:ext uri="{FF2B5EF4-FFF2-40B4-BE49-F238E27FC236}">
                  <a16:creationId xmlns:a16="http://schemas.microsoft.com/office/drawing/2014/main" xmlns="" id="{9B1E64BA-D7EE-414B-9D80-3116D68A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9" name="Freeform 92">
              <a:extLst>
                <a:ext uri="{FF2B5EF4-FFF2-40B4-BE49-F238E27FC236}">
                  <a16:creationId xmlns:a16="http://schemas.microsoft.com/office/drawing/2014/main" xmlns="" id="{E1233E6D-EE3E-413F-AF9E-F9542C6F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0" name="Freeform 93">
              <a:extLst>
                <a:ext uri="{FF2B5EF4-FFF2-40B4-BE49-F238E27FC236}">
                  <a16:creationId xmlns:a16="http://schemas.microsoft.com/office/drawing/2014/main" xmlns="" id="{59614A91-17D4-46D2-9E15-4D7E4C18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1" name="Freeform 94">
              <a:extLst>
                <a:ext uri="{FF2B5EF4-FFF2-40B4-BE49-F238E27FC236}">
                  <a16:creationId xmlns:a16="http://schemas.microsoft.com/office/drawing/2014/main" xmlns="" id="{650C065D-05B0-4154-A272-7455A43F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2" name="Freeform 95">
              <a:extLst>
                <a:ext uri="{FF2B5EF4-FFF2-40B4-BE49-F238E27FC236}">
                  <a16:creationId xmlns:a16="http://schemas.microsoft.com/office/drawing/2014/main" xmlns="" id="{1EF80FEF-DA7E-4FA7-AAF0-D109DC26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3" name="Freeform 96">
              <a:extLst>
                <a:ext uri="{FF2B5EF4-FFF2-40B4-BE49-F238E27FC236}">
                  <a16:creationId xmlns:a16="http://schemas.microsoft.com/office/drawing/2014/main" xmlns="" id="{27BE99E9-EC58-4B90-8ABD-0C8285EB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4" name="Freeform 97">
              <a:extLst>
                <a:ext uri="{FF2B5EF4-FFF2-40B4-BE49-F238E27FC236}">
                  <a16:creationId xmlns:a16="http://schemas.microsoft.com/office/drawing/2014/main" xmlns="" id="{3739E8E9-3655-4357-8122-E35BD8C1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5" name="Freeform 98">
              <a:extLst>
                <a:ext uri="{FF2B5EF4-FFF2-40B4-BE49-F238E27FC236}">
                  <a16:creationId xmlns:a16="http://schemas.microsoft.com/office/drawing/2014/main" xmlns="" id="{1AD8426E-73D4-48CF-81A1-0EB42952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6" name="Freeform 99">
              <a:extLst>
                <a:ext uri="{FF2B5EF4-FFF2-40B4-BE49-F238E27FC236}">
                  <a16:creationId xmlns:a16="http://schemas.microsoft.com/office/drawing/2014/main" xmlns="" id="{3FA72640-D965-417C-9CCC-D13B9091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7" name="Freeform 100">
              <a:extLst>
                <a:ext uri="{FF2B5EF4-FFF2-40B4-BE49-F238E27FC236}">
                  <a16:creationId xmlns:a16="http://schemas.microsoft.com/office/drawing/2014/main" xmlns="" id="{840ADE8B-6FE9-4F84-94EE-CA748F97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8" name="Freeform 101">
              <a:extLst>
                <a:ext uri="{FF2B5EF4-FFF2-40B4-BE49-F238E27FC236}">
                  <a16:creationId xmlns:a16="http://schemas.microsoft.com/office/drawing/2014/main" xmlns="" id="{812E672A-DFF5-49C9-8321-9BADB487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9" name="Freeform 102">
              <a:extLst>
                <a:ext uri="{FF2B5EF4-FFF2-40B4-BE49-F238E27FC236}">
                  <a16:creationId xmlns:a16="http://schemas.microsoft.com/office/drawing/2014/main" xmlns="" id="{5B66010A-CB2B-48CE-8E70-3338DD3C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0" name="Freeform 103">
              <a:extLst>
                <a:ext uri="{FF2B5EF4-FFF2-40B4-BE49-F238E27FC236}">
                  <a16:creationId xmlns:a16="http://schemas.microsoft.com/office/drawing/2014/main" xmlns="" id="{BFBE8D4D-8E6D-4A62-B980-A451D260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1" name="Freeform 104">
              <a:extLst>
                <a:ext uri="{FF2B5EF4-FFF2-40B4-BE49-F238E27FC236}">
                  <a16:creationId xmlns:a16="http://schemas.microsoft.com/office/drawing/2014/main" xmlns="" id="{F8421C72-9819-4888-A033-C1E977B5A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2" name="Freeform 105">
              <a:extLst>
                <a:ext uri="{FF2B5EF4-FFF2-40B4-BE49-F238E27FC236}">
                  <a16:creationId xmlns:a16="http://schemas.microsoft.com/office/drawing/2014/main" xmlns="" id="{D612DC76-CE48-4D0C-9731-B71CB4A8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3" name="Freeform 106">
              <a:extLst>
                <a:ext uri="{FF2B5EF4-FFF2-40B4-BE49-F238E27FC236}">
                  <a16:creationId xmlns:a16="http://schemas.microsoft.com/office/drawing/2014/main" xmlns="" id="{AF646C8E-C512-4806-8ABC-E0DC23BE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4" name="Freeform 107">
              <a:extLst>
                <a:ext uri="{FF2B5EF4-FFF2-40B4-BE49-F238E27FC236}">
                  <a16:creationId xmlns:a16="http://schemas.microsoft.com/office/drawing/2014/main" xmlns="" id="{DC39C40F-9539-4421-A096-2D433C49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5" name="Freeform 108">
              <a:extLst>
                <a:ext uri="{FF2B5EF4-FFF2-40B4-BE49-F238E27FC236}">
                  <a16:creationId xmlns:a16="http://schemas.microsoft.com/office/drawing/2014/main" xmlns="" id="{3BF51978-C584-4497-9E89-46DAE55A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6" name="Freeform 109">
              <a:extLst>
                <a:ext uri="{FF2B5EF4-FFF2-40B4-BE49-F238E27FC236}">
                  <a16:creationId xmlns:a16="http://schemas.microsoft.com/office/drawing/2014/main" xmlns="" id="{C89A62E2-45A1-44A7-B8C9-AF8B44A3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7" name="Freeform 110">
              <a:extLst>
                <a:ext uri="{FF2B5EF4-FFF2-40B4-BE49-F238E27FC236}">
                  <a16:creationId xmlns:a16="http://schemas.microsoft.com/office/drawing/2014/main" xmlns="" id="{4C0DF8F6-9347-4094-B133-E18B949A5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8" name="Freeform 111">
              <a:extLst>
                <a:ext uri="{FF2B5EF4-FFF2-40B4-BE49-F238E27FC236}">
                  <a16:creationId xmlns:a16="http://schemas.microsoft.com/office/drawing/2014/main" xmlns="" id="{0338627C-06E5-440E-AD83-294BA69F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9" name="Freeform 112">
              <a:extLst>
                <a:ext uri="{FF2B5EF4-FFF2-40B4-BE49-F238E27FC236}">
                  <a16:creationId xmlns:a16="http://schemas.microsoft.com/office/drawing/2014/main" xmlns="" id="{F01D9D44-2AFF-4054-9818-6A2D9FCB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0" name="Freeform 113">
              <a:extLst>
                <a:ext uri="{FF2B5EF4-FFF2-40B4-BE49-F238E27FC236}">
                  <a16:creationId xmlns:a16="http://schemas.microsoft.com/office/drawing/2014/main" xmlns="" id="{66C6BC35-C667-4C5D-BF9D-7F78D06D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1" name="Freeform 114">
              <a:extLst>
                <a:ext uri="{FF2B5EF4-FFF2-40B4-BE49-F238E27FC236}">
                  <a16:creationId xmlns:a16="http://schemas.microsoft.com/office/drawing/2014/main" xmlns="" id="{CD31D67D-0E45-46B5-8CD5-3FAF81044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2" name="Freeform 115">
              <a:extLst>
                <a:ext uri="{FF2B5EF4-FFF2-40B4-BE49-F238E27FC236}">
                  <a16:creationId xmlns:a16="http://schemas.microsoft.com/office/drawing/2014/main" xmlns="" id="{4A072D42-6115-4711-82B2-85F8F0D0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3" name="Freeform 116">
              <a:extLst>
                <a:ext uri="{FF2B5EF4-FFF2-40B4-BE49-F238E27FC236}">
                  <a16:creationId xmlns:a16="http://schemas.microsoft.com/office/drawing/2014/main" xmlns="" id="{8CD47DF9-6B29-4827-B404-DED4B507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4" name="Freeform 117">
              <a:extLst>
                <a:ext uri="{FF2B5EF4-FFF2-40B4-BE49-F238E27FC236}">
                  <a16:creationId xmlns:a16="http://schemas.microsoft.com/office/drawing/2014/main" xmlns="" id="{4ED089D0-7E69-40F9-977B-BE699B1F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5" name="Freeform 118">
              <a:extLst>
                <a:ext uri="{FF2B5EF4-FFF2-40B4-BE49-F238E27FC236}">
                  <a16:creationId xmlns:a16="http://schemas.microsoft.com/office/drawing/2014/main" xmlns="" id="{93110D3D-D18C-4181-9A1E-4B534BB8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6" name="Freeform 119">
              <a:extLst>
                <a:ext uri="{FF2B5EF4-FFF2-40B4-BE49-F238E27FC236}">
                  <a16:creationId xmlns:a16="http://schemas.microsoft.com/office/drawing/2014/main" xmlns="" id="{686191F9-AE9E-4831-976A-5A27FCAF5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7" name="Freeform 120">
              <a:extLst>
                <a:ext uri="{FF2B5EF4-FFF2-40B4-BE49-F238E27FC236}">
                  <a16:creationId xmlns:a16="http://schemas.microsoft.com/office/drawing/2014/main" xmlns="" id="{03DE36F0-9218-4859-9BE6-739F306C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8" name="Freeform 121">
              <a:extLst>
                <a:ext uri="{FF2B5EF4-FFF2-40B4-BE49-F238E27FC236}">
                  <a16:creationId xmlns:a16="http://schemas.microsoft.com/office/drawing/2014/main" xmlns="" id="{6376A1D0-7738-4A1A-8497-4E9A8918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9" name="Freeform 122">
              <a:extLst>
                <a:ext uri="{FF2B5EF4-FFF2-40B4-BE49-F238E27FC236}">
                  <a16:creationId xmlns:a16="http://schemas.microsoft.com/office/drawing/2014/main" xmlns="" id="{FB5E0F49-EED5-4B75-A073-B80A33CC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0" name="Freeform 123">
              <a:extLst>
                <a:ext uri="{FF2B5EF4-FFF2-40B4-BE49-F238E27FC236}">
                  <a16:creationId xmlns:a16="http://schemas.microsoft.com/office/drawing/2014/main" xmlns="" id="{DD0751C8-738A-4108-B45A-0DC642EB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1" name="Freeform 124">
              <a:extLst>
                <a:ext uri="{FF2B5EF4-FFF2-40B4-BE49-F238E27FC236}">
                  <a16:creationId xmlns:a16="http://schemas.microsoft.com/office/drawing/2014/main" xmlns="" id="{CD0D35E7-50DF-49E6-A411-6BA0FE9F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2" name="Freeform 125">
              <a:extLst>
                <a:ext uri="{FF2B5EF4-FFF2-40B4-BE49-F238E27FC236}">
                  <a16:creationId xmlns:a16="http://schemas.microsoft.com/office/drawing/2014/main" xmlns="" id="{2D4C62D2-D8CC-4BA4-80BB-6E3A0586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3" name="Freeform 126">
              <a:extLst>
                <a:ext uri="{FF2B5EF4-FFF2-40B4-BE49-F238E27FC236}">
                  <a16:creationId xmlns:a16="http://schemas.microsoft.com/office/drawing/2014/main" xmlns="" id="{4B5EE097-2BCB-4B37-B26A-E9CDF8B64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4" name="Freeform 127">
              <a:extLst>
                <a:ext uri="{FF2B5EF4-FFF2-40B4-BE49-F238E27FC236}">
                  <a16:creationId xmlns:a16="http://schemas.microsoft.com/office/drawing/2014/main" xmlns="" id="{4D8368AD-FDC0-4DA6-9283-5FBD000E9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5" name="Freeform 128">
              <a:extLst>
                <a:ext uri="{FF2B5EF4-FFF2-40B4-BE49-F238E27FC236}">
                  <a16:creationId xmlns:a16="http://schemas.microsoft.com/office/drawing/2014/main" xmlns="" id="{19F5F72F-9DB3-4A20-9486-1A27033B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6" name="Freeform 129">
              <a:extLst>
                <a:ext uri="{FF2B5EF4-FFF2-40B4-BE49-F238E27FC236}">
                  <a16:creationId xmlns:a16="http://schemas.microsoft.com/office/drawing/2014/main" xmlns="" id="{316686E1-C1DC-4A94-A416-B667CD0B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7" name="Freeform 130">
              <a:extLst>
                <a:ext uri="{FF2B5EF4-FFF2-40B4-BE49-F238E27FC236}">
                  <a16:creationId xmlns:a16="http://schemas.microsoft.com/office/drawing/2014/main" xmlns="" id="{84142677-A518-4F8C-B0C0-1F048BD6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8" name="Freeform 131">
              <a:extLst>
                <a:ext uri="{FF2B5EF4-FFF2-40B4-BE49-F238E27FC236}">
                  <a16:creationId xmlns:a16="http://schemas.microsoft.com/office/drawing/2014/main" xmlns="" id="{00792EB2-D88E-4F57-9019-784FF488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9" name="Freeform 132">
              <a:extLst>
                <a:ext uri="{FF2B5EF4-FFF2-40B4-BE49-F238E27FC236}">
                  <a16:creationId xmlns:a16="http://schemas.microsoft.com/office/drawing/2014/main" xmlns="" id="{B019190A-FFC3-47A2-B2E7-AD6EC6AC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0" name="Freeform 133">
              <a:extLst>
                <a:ext uri="{FF2B5EF4-FFF2-40B4-BE49-F238E27FC236}">
                  <a16:creationId xmlns:a16="http://schemas.microsoft.com/office/drawing/2014/main" xmlns="" id="{B1680938-A60B-4941-BEF6-D672A74E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1" name="Freeform 134">
              <a:extLst>
                <a:ext uri="{FF2B5EF4-FFF2-40B4-BE49-F238E27FC236}">
                  <a16:creationId xmlns:a16="http://schemas.microsoft.com/office/drawing/2014/main" xmlns="" id="{DE9E61E5-D10F-4BE2-A139-76503B2F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2" name="Freeform 135">
              <a:extLst>
                <a:ext uri="{FF2B5EF4-FFF2-40B4-BE49-F238E27FC236}">
                  <a16:creationId xmlns:a16="http://schemas.microsoft.com/office/drawing/2014/main" xmlns="" id="{1E714CF2-D279-4412-92F5-752E9C4D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3" name="Freeform 136">
              <a:extLst>
                <a:ext uri="{FF2B5EF4-FFF2-40B4-BE49-F238E27FC236}">
                  <a16:creationId xmlns:a16="http://schemas.microsoft.com/office/drawing/2014/main" xmlns="" id="{9F345933-E1B2-403B-B8BF-E509022B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4" name="Freeform 137">
              <a:extLst>
                <a:ext uri="{FF2B5EF4-FFF2-40B4-BE49-F238E27FC236}">
                  <a16:creationId xmlns:a16="http://schemas.microsoft.com/office/drawing/2014/main" xmlns="" id="{A34DC264-B8E0-42DD-96D7-6A582578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5" name="Freeform 138">
              <a:extLst>
                <a:ext uri="{FF2B5EF4-FFF2-40B4-BE49-F238E27FC236}">
                  <a16:creationId xmlns:a16="http://schemas.microsoft.com/office/drawing/2014/main" xmlns="" id="{1F071474-75D5-4E1D-A280-247BB1D4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6" name="Freeform 139">
              <a:extLst>
                <a:ext uri="{FF2B5EF4-FFF2-40B4-BE49-F238E27FC236}">
                  <a16:creationId xmlns:a16="http://schemas.microsoft.com/office/drawing/2014/main" xmlns="" id="{D76EE7B2-EE1F-464B-9E98-F64724A1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7" name="Freeform 140">
              <a:extLst>
                <a:ext uri="{FF2B5EF4-FFF2-40B4-BE49-F238E27FC236}">
                  <a16:creationId xmlns:a16="http://schemas.microsoft.com/office/drawing/2014/main" xmlns="" id="{9D981F8C-F0BD-4E1A-8387-B30DEB16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8" name="Freeform 141">
              <a:extLst>
                <a:ext uri="{FF2B5EF4-FFF2-40B4-BE49-F238E27FC236}">
                  <a16:creationId xmlns:a16="http://schemas.microsoft.com/office/drawing/2014/main" xmlns="" id="{0B214B2A-11C4-4241-9D55-7AA1E070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9" name="Freeform 142">
              <a:extLst>
                <a:ext uri="{FF2B5EF4-FFF2-40B4-BE49-F238E27FC236}">
                  <a16:creationId xmlns:a16="http://schemas.microsoft.com/office/drawing/2014/main" xmlns="" id="{A00230FC-B170-4098-A6A8-3BC638E2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80" name="Freeform 143">
              <a:extLst>
                <a:ext uri="{FF2B5EF4-FFF2-40B4-BE49-F238E27FC236}">
                  <a16:creationId xmlns:a16="http://schemas.microsoft.com/office/drawing/2014/main" xmlns="" id="{2F780204-5F67-49B3-8C8A-389D9733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9" name="Freeform 144">
              <a:extLst>
                <a:ext uri="{FF2B5EF4-FFF2-40B4-BE49-F238E27FC236}">
                  <a16:creationId xmlns:a16="http://schemas.microsoft.com/office/drawing/2014/main" xmlns="" id="{0972C7FF-1ED8-4450-BC82-A7E0204AA4A0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Freeform 145">
              <a:extLst>
                <a:ext uri="{FF2B5EF4-FFF2-40B4-BE49-F238E27FC236}">
                  <a16:creationId xmlns:a16="http://schemas.microsoft.com/office/drawing/2014/main" xmlns="" id="{034513ED-E06E-4835-B266-3BF6E76E6352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6EDFF688-2A72-4A5E-8286-91BDEA9E0321}"/>
              </a:ext>
            </a:extLst>
          </p:cNvPr>
          <p:cNvSpPr/>
          <p:nvPr/>
        </p:nvSpPr>
        <p:spPr>
          <a:xfrm rot="5400000">
            <a:off x="1938338" y="2493963"/>
            <a:ext cx="127000" cy="81915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1" name="Right Brace 160">
            <a:extLst>
              <a:ext uri="{FF2B5EF4-FFF2-40B4-BE49-F238E27FC236}">
                <a16:creationId xmlns:a16="http://schemas.microsoft.com/office/drawing/2014/main" xmlns="" id="{5A029AE4-C6D9-46D8-AE3E-2E1387F0E628}"/>
              </a:ext>
            </a:extLst>
          </p:cNvPr>
          <p:cNvSpPr/>
          <p:nvPr/>
        </p:nvSpPr>
        <p:spPr>
          <a:xfrm rot="5400000">
            <a:off x="989013" y="3452812"/>
            <a:ext cx="128588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2" name="Right Brace 161">
            <a:extLst>
              <a:ext uri="{FF2B5EF4-FFF2-40B4-BE49-F238E27FC236}">
                <a16:creationId xmlns:a16="http://schemas.microsoft.com/office/drawing/2014/main" xmlns="" id="{5F84D60D-DAF6-4E5C-A314-5743B2D3330B}"/>
              </a:ext>
            </a:extLst>
          </p:cNvPr>
          <p:cNvSpPr/>
          <p:nvPr/>
        </p:nvSpPr>
        <p:spPr>
          <a:xfrm rot="5400000">
            <a:off x="1691482" y="4607718"/>
            <a:ext cx="127000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3" name="Right Brace 162">
            <a:extLst>
              <a:ext uri="{FF2B5EF4-FFF2-40B4-BE49-F238E27FC236}">
                <a16:creationId xmlns:a16="http://schemas.microsoft.com/office/drawing/2014/main" xmlns="" id="{FBC3FB29-B562-4562-BF65-08140B3A0148}"/>
              </a:ext>
            </a:extLst>
          </p:cNvPr>
          <p:cNvSpPr/>
          <p:nvPr/>
        </p:nvSpPr>
        <p:spPr>
          <a:xfrm rot="5400000">
            <a:off x="6441282" y="2504281"/>
            <a:ext cx="127000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4" name="Right Brace 163">
            <a:extLst>
              <a:ext uri="{FF2B5EF4-FFF2-40B4-BE49-F238E27FC236}">
                <a16:creationId xmlns:a16="http://schemas.microsoft.com/office/drawing/2014/main" xmlns="" id="{B2251811-DE50-4935-AE27-7C2956F80937}"/>
              </a:ext>
            </a:extLst>
          </p:cNvPr>
          <p:cNvSpPr/>
          <p:nvPr/>
        </p:nvSpPr>
        <p:spPr>
          <a:xfrm rot="5400000">
            <a:off x="5622925" y="3494088"/>
            <a:ext cx="127000" cy="81915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5" name="Right Brace 164">
            <a:extLst>
              <a:ext uri="{FF2B5EF4-FFF2-40B4-BE49-F238E27FC236}">
                <a16:creationId xmlns:a16="http://schemas.microsoft.com/office/drawing/2014/main" xmlns="" id="{23DB7933-D0E4-42BC-842D-0CF72CFB63BB}"/>
              </a:ext>
            </a:extLst>
          </p:cNvPr>
          <p:cNvSpPr/>
          <p:nvPr/>
        </p:nvSpPr>
        <p:spPr>
          <a:xfrm rot="5400000">
            <a:off x="6305550" y="4705351"/>
            <a:ext cx="128587" cy="817562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8BA70E-12E8-4940-9442-57AC94DD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2932113"/>
            <a:ext cx="65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FA20EC-EC24-422A-8F51-91934597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890963"/>
            <a:ext cx="835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70C6F-503F-47FD-9594-BAC176ED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503555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1C9A23-1B4B-4A0E-85F0-71F1383B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970213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E08AA8-DA83-413F-B2F2-5E38DE38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929063"/>
            <a:ext cx="877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1B7E3E-DB8C-4888-8611-C8F21F83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41913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47" grpId="0"/>
      <p:bldP spid="93648" grpId="0"/>
      <p:bldP spid="93649" grpId="0"/>
      <p:bldP spid="93650" grpId="0"/>
      <p:bldP spid="93651" grpId="0"/>
      <p:bldP spid="93652" grpId="0"/>
      <p:bldP spid="93656" grpId="0"/>
      <p:bldP spid="93657" grpId="0"/>
      <p:bldP spid="20" grpId="0"/>
      <p:bldP spid="21" grpId="0"/>
      <p:bldP spid="23" grpId="0"/>
      <p:bldP spid="24" grpId="0"/>
      <p:bldP spid="2" grpId="0" animBg="1"/>
      <p:bldP spid="2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6791</TotalTime>
  <Words>944</Words>
  <Application>Microsoft Office PowerPoint</Application>
  <PresentationFormat>On-screen Show (4:3)</PresentationFormat>
  <Paragraphs>241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HỒNG THẢO</dc:creator>
  <cp:lastModifiedBy>BKV</cp:lastModifiedBy>
  <cp:revision>606</cp:revision>
  <dcterms:created xsi:type="dcterms:W3CDTF">2009-12-15T20:29:24Z</dcterms:created>
  <dcterms:modified xsi:type="dcterms:W3CDTF">2021-12-22T15:39:47Z</dcterms:modified>
</cp:coreProperties>
</file>