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84" r:id="rId2"/>
    <p:sldMasterId id="2147483795" r:id="rId3"/>
    <p:sldMasterId id="2147483822" r:id="rId4"/>
    <p:sldMasterId id="2147483834" r:id="rId5"/>
    <p:sldMasterId id="2147483854" r:id="rId6"/>
  </p:sldMasterIdLst>
  <p:notesMasterIdLst>
    <p:notesMasterId r:id="rId35"/>
  </p:notesMasterIdLst>
  <p:sldIdLst>
    <p:sldId id="281" r:id="rId7"/>
    <p:sldId id="370" r:id="rId8"/>
    <p:sldId id="361" r:id="rId9"/>
    <p:sldId id="743" r:id="rId10"/>
    <p:sldId id="352" r:id="rId11"/>
    <p:sldId id="756" r:id="rId12"/>
    <p:sldId id="336" r:id="rId13"/>
    <p:sldId id="757" r:id="rId14"/>
    <p:sldId id="261" r:id="rId15"/>
    <p:sldId id="273" r:id="rId16"/>
    <p:sldId id="267" r:id="rId17"/>
    <p:sldId id="759" r:id="rId18"/>
    <p:sldId id="760" r:id="rId19"/>
    <p:sldId id="342" r:id="rId20"/>
    <p:sldId id="715" r:id="rId21"/>
    <p:sldId id="746" r:id="rId22"/>
    <p:sldId id="721" r:id="rId23"/>
    <p:sldId id="744" r:id="rId24"/>
    <p:sldId id="725" r:id="rId25"/>
    <p:sldId id="726" r:id="rId26"/>
    <p:sldId id="748" r:id="rId27"/>
    <p:sldId id="732" r:id="rId28"/>
    <p:sldId id="270" r:id="rId29"/>
    <p:sldId id="350" r:id="rId30"/>
    <p:sldId id="731" r:id="rId31"/>
    <p:sldId id="750" r:id="rId32"/>
    <p:sldId id="376" r:id="rId33"/>
    <p:sldId id="761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A00"/>
    <a:srgbClr val="FFCCFF"/>
    <a:srgbClr val="99FFCC"/>
    <a:srgbClr val="FF6600"/>
    <a:srgbClr val="990033"/>
    <a:srgbClr val="006600"/>
    <a:srgbClr val="FFFFD5"/>
    <a:srgbClr val="FF5050"/>
    <a:srgbClr val="3399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8" autoAdjust="0"/>
    <p:restoredTop sz="94249" autoAdjust="0"/>
  </p:normalViewPr>
  <p:slideViewPr>
    <p:cSldViewPr>
      <p:cViewPr varScale="1">
        <p:scale>
          <a:sx n="114" d="100"/>
          <a:sy n="114" d="100"/>
        </p:scale>
        <p:origin x="34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19372-6CB6-4301-AF3D-19F24F50E0B0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50CA2-5E28-463E-8CCB-DC7E5026E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7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e4d8c5d12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e4d8c5d12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42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e4d8c5d12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e4d8c5d12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165F4-379C-44F2-8E89-DB43904FE8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A452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A452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76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692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e4d8c5d12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e4d8c5d12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817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5;p3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6" name="Google Shape;26;p3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27;p3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28;p3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Google Shape;29;p3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0" name="Google Shape;30;p3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4" name="Google Shape;31;p3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32;p3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33;p3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34;p3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oogle Shape;35;p3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2" name="Google Shape;36;p3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37;p3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1691850" y="2301800"/>
            <a:ext cx="5760300" cy="100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8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1691850" y="3302288"/>
            <a:ext cx="5760300" cy="545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/>
          </p:nvPr>
        </p:nvSpPr>
        <p:spPr>
          <a:xfrm>
            <a:off x="1691850" y="1295800"/>
            <a:ext cx="5760300" cy="100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1940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48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359;p14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16" name="Google Shape;360;p14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Google Shape;361;p14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Google Shape;362;p14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Google Shape;363;p14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20" name="Google Shape;364;p14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4" name="Google Shape;365;p14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366;p14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367;p14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Google Shape;368;p14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" name="Google Shape;369;p14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2" name="Google Shape;370;p14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3" name="Google Shape;371;p14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72" name="Google Shape;372;p14"/>
          <p:cNvSpPr txBox="1">
            <a:spLocks noGrp="1"/>
          </p:cNvSpPr>
          <p:nvPr>
            <p:ph type="title"/>
          </p:nvPr>
        </p:nvSpPr>
        <p:spPr>
          <a:xfrm>
            <a:off x="720000" y="3014750"/>
            <a:ext cx="10512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3" name="Google Shape;373;p14"/>
          <p:cNvSpPr txBox="1">
            <a:spLocks noGrp="1"/>
          </p:cNvSpPr>
          <p:nvPr>
            <p:ph type="title" idx="2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subTitle" idx="1"/>
          </p:nvPr>
        </p:nvSpPr>
        <p:spPr>
          <a:xfrm>
            <a:off x="1999674" y="3014750"/>
            <a:ext cx="230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5" name="Google Shape;375;p14"/>
          <p:cNvSpPr txBox="1">
            <a:spLocks noGrp="1"/>
          </p:cNvSpPr>
          <p:nvPr>
            <p:ph type="subTitle" idx="3"/>
          </p:nvPr>
        </p:nvSpPr>
        <p:spPr>
          <a:xfrm>
            <a:off x="1999675" y="3332150"/>
            <a:ext cx="2308500" cy="61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6" name="Google Shape;376;p14"/>
          <p:cNvSpPr txBox="1">
            <a:spLocks noGrp="1"/>
          </p:cNvSpPr>
          <p:nvPr>
            <p:ph type="title" idx="4"/>
          </p:nvPr>
        </p:nvSpPr>
        <p:spPr>
          <a:xfrm>
            <a:off x="4835775" y="3014750"/>
            <a:ext cx="10512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7" name="Google Shape;377;p14"/>
          <p:cNvSpPr txBox="1">
            <a:spLocks noGrp="1"/>
          </p:cNvSpPr>
          <p:nvPr>
            <p:ph type="subTitle" idx="5"/>
          </p:nvPr>
        </p:nvSpPr>
        <p:spPr>
          <a:xfrm>
            <a:off x="6115499" y="3014750"/>
            <a:ext cx="230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8" name="Google Shape;378;p14"/>
          <p:cNvSpPr txBox="1">
            <a:spLocks noGrp="1"/>
          </p:cNvSpPr>
          <p:nvPr>
            <p:ph type="subTitle" idx="6"/>
          </p:nvPr>
        </p:nvSpPr>
        <p:spPr>
          <a:xfrm>
            <a:off x="6115500" y="3332150"/>
            <a:ext cx="2308500" cy="61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7"/>
          </p:nvPr>
        </p:nvSpPr>
        <p:spPr>
          <a:xfrm>
            <a:off x="720000" y="1655875"/>
            <a:ext cx="10512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8"/>
          </p:nvPr>
        </p:nvSpPr>
        <p:spPr>
          <a:xfrm>
            <a:off x="1999674" y="1655875"/>
            <a:ext cx="230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1" name="Google Shape;381;p14"/>
          <p:cNvSpPr txBox="1">
            <a:spLocks noGrp="1"/>
          </p:cNvSpPr>
          <p:nvPr>
            <p:ph type="subTitle" idx="9"/>
          </p:nvPr>
        </p:nvSpPr>
        <p:spPr>
          <a:xfrm>
            <a:off x="1999675" y="1973275"/>
            <a:ext cx="2308500" cy="61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2" name="Google Shape;382;p14"/>
          <p:cNvSpPr txBox="1">
            <a:spLocks noGrp="1"/>
          </p:cNvSpPr>
          <p:nvPr>
            <p:ph type="title" idx="13"/>
          </p:nvPr>
        </p:nvSpPr>
        <p:spPr>
          <a:xfrm>
            <a:off x="4835775" y="1655875"/>
            <a:ext cx="10512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4"/>
          </p:nvPr>
        </p:nvSpPr>
        <p:spPr>
          <a:xfrm>
            <a:off x="6115499" y="1655875"/>
            <a:ext cx="230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ubTitle" idx="15"/>
          </p:nvPr>
        </p:nvSpPr>
        <p:spPr>
          <a:xfrm>
            <a:off x="6115500" y="1973275"/>
            <a:ext cx="2308500" cy="61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872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86;p15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5" name="Google Shape;387;p15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388;p15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7" name="Google Shape;389;p15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1" name="Google Shape;390;p15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Google Shape;391;p15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392;p15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393;p15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394;p15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6" name="Google Shape;395;p15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396;p15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397;p15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398;p15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Google Shape;399;p15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1" name="Google Shape;400;p15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Google Shape;401;p15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3" name="Google Shape;402;p15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403;p15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404;p15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6" name="Google Shape;405;p15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Google Shape;406;p15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8" name="Google Shape;407;p15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oogle Shape;408;p15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409;p15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410;p15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411;p15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412;p15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4" name="Google Shape;413;p15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414;p15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415;p15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416;p15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417;p15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418;p15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419;p15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420;p15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421;p15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422;p15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423;p15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424;p15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425;p15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426;p15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427;p15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428;p15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429;p15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430;p15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431;p15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432;p15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433;p15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434;p15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435;p15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436;p15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Google Shape;437;p15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9" name="Google Shape;438;p15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Google Shape;439;p15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1" name="Google Shape;440;p15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" name="Google Shape;441;p15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3" name="Google Shape;442;p15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Google Shape;443;p15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444;p15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445;p15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446;p15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447;p15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448;p15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449;p15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450;p15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451;p15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452;p15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453;p15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454;p15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455;p15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456;p15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457;p15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458;p15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459;p15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460;p15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461;p15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oogle Shape;462;p15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9" name="Google Shape;463;p15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0" name="Google Shape;464;p15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65" name="Google Shape;465;p15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4404900" cy="102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6" name="Google Shape;466;p15"/>
          <p:cNvSpPr txBox="1">
            <a:spLocks noGrp="1"/>
          </p:cNvSpPr>
          <p:nvPr>
            <p:ph type="subTitle" idx="1"/>
          </p:nvPr>
        </p:nvSpPr>
        <p:spPr>
          <a:xfrm>
            <a:off x="720000" y="1611600"/>
            <a:ext cx="4404900" cy="2687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0772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468;p16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6" name="Google Shape;469;p16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470;p16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8" name="Google Shape;471;p16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2" name="Google Shape;472;p16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473;p16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474;p16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475;p16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476;p16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7" name="Google Shape;477;p16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478;p16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479;p16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0" name="Google Shape;480;p16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481;p16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482;p16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483;p16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484;p16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485;p16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486;p16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487;p16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488;p16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9" name="Google Shape;489;p16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490;p16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491;p16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492;p16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493;p16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oogle Shape;494;p16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495;p16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496;p16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497;p16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498;p16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499;p16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500;p16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501;p16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502;p16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503;p16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504;p16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505;p16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506;p16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507;p16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508;p16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509;p16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510;p16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511;p16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512;p16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513;p16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514;p16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515;p16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516;p16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517;p16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518;p16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Google Shape;519;p16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520;p16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521;p16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522;p16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523;p16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4" name="Google Shape;524;p16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525;p16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526;p16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527;p16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528;p16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529;p16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530;p16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531;p16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532;p16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533;p16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534;p16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535;p16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536;p16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537;p16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538;p16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539;p16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540;p16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541;p16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542;p16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Google Shape;543;p16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oogle Shape;544;p16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0" name="Google Shape;545;p16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1" name="Google Shape;546;p16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47" name="Google Shape;547;p16"/>
          <p:cNvSpPr txBox="1">
            <a:spLocks noGrp="1"/>
          </p:cNvSpPr>
          <p:nvPr>
            <p:ph type="title"/>
          </p:nvPr>
        </p:nvSpPr>
        <p:spPr>
          <a:xfrm>
            <a:off x="720000" y="2225750"/>
            <a:ext cx="3940800" cy="1061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38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8" name="Google Shape;548;p16"/>
          <p:cNvSpPr txBox="1">
            <a:spLocks noGrp="1"/>
          </p:cNvSpPr>
          <p:nvPr>
            <p:ph type="subTitle" idx="1"/>
          </p:nvPr>
        </p:nvSpPr>
        <p:spPr>
          <a:xfrm>
            <a:off x="720000" y="3292850"/>
            <a:ext cx="2951700" cy="70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49" name="Google Shape;549;p16"/>
          <p:cNvSpPr txBox="1">
            <a:spLocks noGrp="1"/>
          </p:cNvSpPr>
          <p:nvPr>
            <p:ph type="title" idx="2"/>
          </p:nvPr>
        </p:nvSpPr>
        <p:spPr>
          <a:xfrm>
            <a:off x="720000" y="1145075"/>
            <a:ext cx="3940800" cy="1080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06002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551;p17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10" name="Google Shape;552;p17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Google Shape;553;p17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2" name="Google Shape;554;p17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6" name="Google Shape;555;p17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556;p17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557;p17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558;p17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Google Shape;559;p17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1" name="Google Shape;560;p17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Google Shape;561;p17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562;p17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563;p17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564;p17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6" name="Google Shape;565;p17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Google Shape;566;p17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8" name="Google Shape;567;p17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9" name="Google Shape;568;p17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569;p17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1" name="Google Shape;570;p17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571;p17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3" name="Google Shape;572;p17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oogle Shape;573;p17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" name="Google Shape;574;p17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" name="Google Shape;575;p17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" name="Google Shape;576;p17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" name="Google Shape;577;p17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578;p17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579;p17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580;p17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581;p17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582;p17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583;p17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584;p17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585;p17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586;p17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587;p17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588;p17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589;p17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590;p17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591;p17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592;p17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593;p17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594;p17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595;p17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596;p17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597;p17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9" name="Google Shape;598;p17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599;p17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1" name="Google Shape;600;p17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601;p17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602;p17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4" name="Google Shape;603;p17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604;p17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6" name="Google Shape;605;p17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606;p17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8" name="Google Shape;607;p17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608;p17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609;p17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610;p17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611;p17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612;p17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613;p17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614;p17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615;p17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616;p17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617;p17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618;p17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619;p17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620;p17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621;p17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Google Shape;622;p17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" name="Google Shape;623;p17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" name="Google Shape;624;p17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6" name="Google Shape;625;p17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7" name="Google Shape;626;p17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627;p17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4" name="Google Shape;628;p17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629;p17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30" name="Google Shape;630;p17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1" name="Google Shape;631;p17"/>
          <p:cNvSpPr txBox="1">
            <a:spLocks noGrp="1"/>
          </p:cNvSpPr>
          <p:nvPr>
            <p:ph type="subTitle" idx="1"/>
          </p:nvPr>
        </p:nvSpPr>
        <p:spPr>
          <a:xfrm>
            <a:off x="720000" y="2649200"/>
            <a:ext cx="2261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2" name="Google Shape;632;p17"/>
          <p:cNvSpPr txBox="1">
            <a:spLocks noGrp="1"/>
          </p:cNvSpPr>
          <p:nvPr>
            <p:ph type="subTitle" idx="2"/>
          </p:nvPr>
        </p:nvSpPr>
        <p:spPr>
          <a:xfrm>
            <a:off x="720001" y="3119000"/>
            <a:ext cx="2261400" cy="7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3" name="Google Shape;633;p17"/>
          <p:cNvSpPr txBox="1">
            <a:spLocks noGrp="1"/>
          </p:cNvSpPr>
          <p:nvPr>
            <p:ph type="subTitle" idx="3"/>
          </p:nvPr>
        </p:nvSpPr>
        <p:spPr>
          <a:xfrm>
            <a:off x="6162600" y="2649200"/>
            <a:ext cx="2261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4" name="Google Shape;634;p17"/>
          <p:cNvSpPr txBox="1">
            <a:spLocks noGrp="1"/>
          </p:cNvSpPr>
          <p:nvPr>
            <p:ph type="subTitle" idx="4"/>
          </p:nvPr>
        </p:nvSpPr>
        <p:spPr>
          <a:xfrm>
            <a:off x="6162611" y="3119000"/>
            <a:ext cx="2261400" cy="7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5" name="Google Shape;635;p17"/>
          <p:cNvSpPr txBox="1">
            <a:spLocks noGrp="1"/>
          </p:cNvSpPr>
          <p:nvPr>
            <p:ph type="subTitle" idx="5"/>
          </p:nvPr>
        </p:nvSpPr>
        <p:spPr>
          <a:xfrm>
            <a:off x="3441300" y="2649200"/>
            <a:ext cx="2261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6" name="Google Shape;636;p17"/>
          <p:cNvSpPr txBox="1">
            <a:spLocks noGrp="1"/>
          </p:cNvSpPr>
          <p:nvPr>
            <p:ph type="subTitle" idx="6"/>
          </p:nvPr>
        </p:nvSpPr>
        <p:spPr>
          <a:xfrm>
            <a:off x="3441311" y="3119000"/>
            <a:ext cx="2261400" cy="7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47252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38;p18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7" name="Google Shape;639;p18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640;p18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Google Shape;641;p18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Google Shape;642;p18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1" name="Google Shape;643;p18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5" name="Google Shape;644;p18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6" name="Google Shape;645;p18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646;p18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647;p18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648;p18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3" name="Google Shape;649;p18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650;p18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51" name="Google Shape;651;p18"/>
          <p:cNvSpPr txBox="1">
            <a:spLocks noGrp="1"/>
          </p:cNvSpPr>
          <p:nvPr>
            <p:ph type="subTitle" idx="1"/>
          </p:nvPr>
        </p:nvSpPr>
        <p:spPr>
          <a:xfrm>
            <a:off x="1140373" y="2149975"/>
            <a:ext cx="2795700" cy="70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2" name="Google Shape;652;p18"/>
          <p:cNvSpPr txBox="1">
            <a:spLocks noGrp="1"/>
          </p:cNvSpPr>
          <p:nvPr>
            <p:ph type="title"/>
          </p:nvPr>
        </p:nvSpPr>
        <p:spPr>
          <a:xfrm>
            <a:off x="944463" y="1069375"/>
            <a:ext cx="3187500" cy="1080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5025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3" name="Google Shape;653;p18"/>
          <p:cNvSpPr txBox="1">
            <a:spLocks noGrp="1"/>
          </p:cNvSpPr>
          <p:nvPr>
            <p:ph type="subTitle" idx="2"/>
          </p:nvPr>
        </p:nvSpPr>
        <p:spPr>
          <a:xfrm>
            <a:off x="5207950" y="2149975"/>
            <a:ext cx="2795700" cy="70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4" name="Google Shape;654;p18"/>
          <p:cNvSpPr txBox="1">
            <a:spLocks noGrp="1"/>
          </p:cNvSpPr>
          <p:nvPr>
            <p:ph type="title" idx="3"/>
          </p:nvPr>
        </p:nvSpPr>
        <p:spPr>
          <a:xfrm>
            <a:off x="5012038" y="1069375"/>
            <a:ext cx="3187500" cy="1080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502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96540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656;p19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4" name="Google Shape;657;p19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Google Shape;658;p19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6" name="Google Shape;659;p19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" name="Google Shape;660;p19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Google Shape;661;p19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Google Shape;662;p19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663;p19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664;p19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665;p19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666;p19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667;p19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8" name="Google Shape;668;p19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669;p19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0" name="Google Shape;670;p19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671;p19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672;p19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3" name="Google Shape;673;p19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" name="Google Shape;674;p19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675;p19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676;p19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677;p19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678;p19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oogle Shape;679;p19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680;p19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681;p19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682;p19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3" name="Google Shape;683;p19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4" name="Google Shape;684;p19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685;p19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686;p19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687;p19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688;p19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689;p19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690;p19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691;p19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692;p19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693;p19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694;p19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695;p19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696;p19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697;p19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698;p19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699;p19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700;p19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701;p19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702;p19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703;p19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704;p19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705;p19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706;p19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" name="Google Shape;707;p19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708;p19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Google Shape;709;p19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710;p19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711;p19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712;p19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713;p19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Google Shape;714;p19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715;p19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716;p19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717;p19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718;p19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719;p19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720;p19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721;p19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722;p19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723;p19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724;p19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725;p19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726;p19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727;p19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728;p19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729;p19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730;p19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731;p19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oogle Shape;732;p19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8" name="Google Shape;733;p19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9" name="Google Shape;734;p19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35" name="Google Shape;735;p19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4650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737;p20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6" name="Google Shape;738;p20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739;p20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740;p20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Google Shape;741;p20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0" name="Google Shape;742;p20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4" name="Google Shape;743;p20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744;p20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745;p20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746;p20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oogle Shape;747;p20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2" name="Google Shape;748;p20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749;p20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50" name="Google Shape;750;p20"/>
          <p:cNvSpPr txBox="1">
            <a:spLocks noGrp="1"/>
          </p:cNvSpPr>
          <p:nvPr>
            <p:ph type="title"/>
          </p:nvPr>
        </p:nvSpPr>
        <p:spPr>
          <a:xfrm>
            <a:off x="3740100" y="2151069"/>
            <a:ext cx="4683900" cy="113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8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1" name="Google Shape;751;p20"/>
          <p:cNvSpPr txBox="1">
            <a:spLocks noGrp="1"/>
          </p:cNvSpPr>
          <p:nvPr>
            <p:ph type="subTitle" idx="1"/>
          </p:nvPr>
        </p:nvSpPr>
        <p:spPr>
          <a:xfrm>
            <a:off x="5497725" y="3287325"/>
            <a:ext cx="2926200" cy="70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2" name="Google Shape;752;p20"/>
          <p:cNvSpPr txBox="1">
            <a:spLocks noGrp="1"/>
          </p:cNvSpPr>
          <p:nvPr>
            <p:ph type="title" idx="2"/>
          </p:nvPr>
        </p:nvSpPr>
        <p:spPr>
          <a:xfrm>
            <a:off x="3740100" y="1150575"/>
            <a:ext cx="4683900" cy="100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66039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754;p21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69" y="-23475"/>
            <a:chExt cx="9143998" cy="5430372"/>
          </a:xfrm>
        </p:grpSpPr>
        <p:sp>
          <p:nvSpPr>
            <p:cNvPr id="16" name="Google Shape;755;p21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Google Shape;756;p21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Google Shape;757;p21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" name="Google Shape;758;p21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3" name="Google Shape;759;p21"/>
              <p:cNvSpPr/>
              <p:nvPr/>
            </p:nvSpPr>
            <p:spPr>
              <a:xfrm>
                <a:off x="3457035" y="4619200"/>
                <a:ext cx="227094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760;p21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761;p21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762;p21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" name="Google Shape;763;p21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1" name="Google Shape;764;p21"/>
              <p:cNvSpPr/>
              <p:nvPr/>
            </p:nvSpPr>
            <p:spPr>
              <a:xfrm>
                <a:off x="3536743" y="4387608"/>
                <a:ext cx="147382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765;p21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66" name="Google Shape;766;p21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7" name="Google Shape;767;p21"/>
          <p:cNvSpPr txBox="1">
            <a:spLocks noGrp="1"/>
          </p:cNvSpPr>
          <p:nvPr>
            <p:ph type="subTitle" idx="1"/>
          </p:nvPr>
        </p:nvSpPr>
        <p:spPr>
          <a:xfrm>
            <a:off x="720000" y="3683693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8" name="Google Shape;768;p21"/>
          <p:cNvSpPr txBox="1">
            <a:spLocks noGrp="1"/>
          </p:cNvSpPr>
          <p:nvPr>
            <p:ph type="subTitle" idx="2"/>
          </p:nvPr>
        </p:nvSpPr>
        <p:spPr>
          <a:xfrm>
            <a:off x="720000" y="4153493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9" name="Google Shape;769;p21"/>
          <p:cNvSpPr txBox="1">
            <a:spLocks noGrp="1"/>
          </p:cNvSpPr>
          <p:nvPr>
            <p:ph type="subTitle" idx="3"/>
          </p:nvPr>
        </p:nvSpPr>
        <p:spPr>
          <a:xfrm>
            <a:off x="720000" y="1779368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0" name="Google Shape;770;p21"/>
          <p:cNvSpPr txBox="1">
            <a:spLocks noGrp="1"/>
          </p:cNvSpPr>
          <p:nvPr>
            <p:ph type="subTitle" idx="4"/>
          </p:nvPr>
        </p:nvSpPr>
        <p:spPr>
          <a:xfrm>
            <a:off x="720000" y="2249168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1" name="Google Shape;771;p21"/>
          <p:cNvSpPr txBox="1">
            <a:spLocks noGrp="1"/>
          </p:cNvSpPr>
          <p:nvPr>
            <p:ph type="subTitle" idx="5"/>
          </p:nvPr>
        </p:nvSpPr>
        <p:spPr>
          <a:xfrm>
            <a:off x="3595200" y="3683693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2" name="Google Shape;772;p21"/>
          <p:cNvSpPr txBox="1">
            <a:spLocks noGrp="1"/>
          </p:cNvSpPr>
          <p:nvPr>
            <p:ph type="subTitle" idx="6"/>
          </p:nvPr>
        </p:nvSpPr>
        <p:spPr>
          <a:xfrm>
            <a:off x="3595200" y="4153493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3" name="Google Shape;773;p21"/>
          <p:cNvSpPr txBox="1">
            <a:spLocks noGrp="1"/>
          </p:cNvSpPr>
          <p:nvPr>
            <p:ph type="subTitle" idx="7"/>
          </p:nvPr>
        </p:nvSpPr>
        <p:spPr>
          <a:xfrm>
            <a:off x="3595200" y="1779368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4" name="Google Shape;774;p21"/>
          <p:cNvSpPr txBox="1">
            <a:spLocks noGrp="1"/>
          </p:cNvSpPr>
          <p:nvPr>
            <p:ph type="subTitle" idx="8"/>
          </p:nvPr>
        </p:nvSpPr>
        <p:spPr>
          <a:xfrm>
            <a:off x="3595200" y="2249168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5" name="Google Shape;775;p21"/>
          <p:cNvSpPr txBox="1">
            <a:spLocks noGrp="1"/>
          </p:cNvSpPr>
          <p:nvPr>
            <p:ph type="subTitle" idx="9"/>
          </p:nvPr>
        </p:nvSpPr>
        <p:spPr>
          <a:xfrm>
            <a:off x="6470400" y="3683693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6" name="Google Shape;776;p21"/>
          <p:cNvSpPr txBox="1">
            <a:spLocks noGrp="1"/>
          </p:cNvSpPr>
          <p:nvPr>
            <p:ph type="subTitle" idx="13"/>
          </p:nvPr>
        </p:nvSpPr>
        <p:spPr>
          <a:xfrm>
            <a:off x="6470400" y="4153493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7" name="Google Shape;777;p21"/>
          <p:cNvSpPr txBox="1">
            <a:spLocks noGrp="1"/>
          </p:cNvSpPr>
          <p:nvPr>
            <p:ph type="subTitle" idx="14"/>
          </p:nvPr>
        </p:nvSpPr>
        <p:spPr>
          <a:xfrm>
            <a:off x="6470400" y="1779368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8" name="Google Shape;778;p21"/>
          <p:cNvSpPr txBox="1">
            <a:spLocks noGrp="1"/>
          </p:cNvSpPr>
          <p:nvPr>
            <p:ph type="subTitle" idx="15"/>
          </p:nvPr>
        </p:nvSpPr>
        <p:spPr>
          <a:xfrm>
            <a:off x="6470400" y="2249168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32886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780;p22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6" name="Google Shape;781;p22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782;p22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8" name="Google Shape;783;p22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2" name="Google Shape;784;p22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785;p22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786;p22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787;p22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788;p22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7" name="Google Shape;789;p22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790;p22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791;p22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0" name="Google Shape;792;p22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793;p22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794;p22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795;p22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796;p22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797;p22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798;p22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799;p22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800;p22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9" name="Google Shape;801;p22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802;p22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803;p22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804;p22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805;p22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oogle Shape;806;p22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807;p22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808;p22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809;p22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810;p22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811;p22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812;p22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813;p22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814;p22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815;p22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816;p22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817;p22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818;p22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819;p22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820;p22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821;p22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822;p22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823;p22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824;p22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825;p22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826;p22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827;p22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828;p22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829;p22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830;p22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Google Shape;831;p22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832;p22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833;p22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834;p22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835;p22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4" name="Google Shape;836;p22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837;p22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838;p22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839;p22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840;p22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841;p22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842;p22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843;p22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844;p22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845;p22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846;p22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847;p22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848;p22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849;p22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850;p22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851;p22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852;p22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853;p22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854;p22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Google Shape;855;p22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oogle Shape;856;p22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0" name="Google Shape;857;p22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1" name="Google Shape;858;p22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59" name="Google Shape;859;p22"/>
          <p:cNvSpPr txBox="1">
            <a:spLocks noGrp="1"/>
          </p:cNvSpPr>
          <p:nvPr>
            <p:ph type="title"/>
          </p:nvPr>
        </p:nvSpPr>
        <p:spPr>
          <a:xfrm>
            <a:off x="1691850" y="2301800"/>
            <a:ext cx="5760300" cy="100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8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60" name="Google Shape;860;p22"/>
          <p:cNvSpPr txBox="1">
            <a:spLocks noGrp="1"/>
          </p:cNvSpPr>
          <p:nvPr>
            <p:ph type="subTitle" idx="1"/>
          </p:nvPr>
        </p:nvSpPr>
        <p:spPr>
          <a:xfrm>
            <a:off x="1691850" y="3302288"/>
            <a:ext cx="5760300" cy="545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61" name="Google Shape;861;p22"/>
          <p:cNvSpPr txBox="1">
            <a:spLocks noGrp="1"/>
          </p:cNvSpPr>
          <p:nvPr>
            <p:ph type="title" idx="2"/>
          </p:nvPr>
        </p:nvSpPr>
        <p:spPr>
          <a:xfrm>
            <a:off x="1691850" y="1295800"/>
            <a:ext cx="5760300" cy="100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875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AFB9E6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50"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342892" lvl="0" indent="-22859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900">
                <a:latin typeface="Assistant"/>
                <a:ea typeface="Assistant"/>
                <a:cs typeface="Assistant"/>
                <a:sym typeface="Assistant"/>
              </a:defRPr>
            </a:lvl1pPr>
            <a:lvl2pPr marL="685784" lvl="1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028675" lvl="2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371566" lvl="3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1714457" lvl="4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057349" lvl="5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2400240" lvl="6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2743132" lvl="7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3086023" lvl="8" indent="-228595">
              <a:spcBef>
                <a:spcPts val="1200"/>
              </a:spcBef>
              <a:spcAft>
                <a:spcPts val="12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565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863;p23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12" name="Google Shape;864;p23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Google Shape;865;p23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Google Shape;866;p23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Google Shape;867;p23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6" name="Google Shape;868;p23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0" name="Google Shape;869;p23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1" name="Google Shape;870;p23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Google Shape;871;p23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872;p23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" name="Google Shape;873;p23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8" name="Google Shape;874;p23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875;p23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76" name="Google Shape;876;p23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77" name="Google Shape;877;p23"/>
          <p:cNvSpPr txBox="1">
            <a:spLocks noGrp="1"/>
          </p:cNvSpPr>
          <p:nvPr>
            <p:ph type="subTitle" idx="1"/>
          </p:nvPr>
        </p:nvSpPr>
        <p:spPr>
          <a:xfrm>
            <a:off x="1670751" y="1478775"/>
            <a:ext cx="2156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78" name="Google Shape;878;p23"/>
          <p:cNvSpPr txBox="1">
            <a:spLocks noGrp="1"/>
          </p:cNvSpPr>
          <p:nvPr>
            <p:ph type="subTitle" idx="2"/>
          </p:nvPr>
        </p:nvSpPr>
        <p:spPr>
          <a:xfrm>
            <a:off x="1670751" y="1948575"/>
            <a:ext cx="21564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79" name="Google Shape;879;p23"/>
          <p:cNvSpPr txBox="1">
            <a:spLocks noGrp="1"/>
          </p:cNvSpPr>
          <p:nvPr>
            <p:ph type="subTitle" idx="3"/>
          </p:nvPr>
        </p:nvSpPr>
        <p:spPr>
          <a:xfrm>
            <a:off x="1670751" y="3306900"/>
            <a:ext cx="2156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0" name="Google Shape;880;p23"/>
          <p:cNvSpPr txBox="1">
            <a:spLocks noGrp="1"/>
          </p:cNvSpPr>
          <p:nvPr>
            <p:ph type="subTitle" idx="4"/>
          </p:nvPr>
        </p:nvSpPr>
        <p:spPr>
          <a:xfrm>
            <a:off x="1670751" y="3776700"/>
            <a:ext cx="21564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1" name="Google Shape;881;p23"/>
          <p:cNvSpPr txBox="1">
            <a:spLocks noGrp="1"/>
          </p:cNvSpPr>
          <p:nvPr>
            <p:ph type="subTitle" idx="5"/>
          </p:nvPr>
        </p:nvSpPr>
        <p:spPr>
          <a:xfrm>
            <a:off x="6114051" y="1478775"/>
            <a:ext cx="2156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2" name="Google Shape;882;p23"/>
          <p:cNvSpPr txBox="1">
            <a:spLocks noGrp="1"/>
          </p:cNvSpPr>
          <p:nvPr>
            <p:ph type="subTitle" idx="6"/>
          </p:nvPr>
        </p:nvSpPr>
        <p:spPr>
          <a:xfrm>
            <a:off x="6114051" y="1948575"/>
            <a:ext cx="21564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3" name="Google Shape;883;p23"/>
          <p:cNvSpPr txBox="1">
            <a:spLocks noGrp="1"/>
          </p:cNvSpPr>
          <p:nvPr>
            <p:ph type="subTitle" idx="7"/>
          </p:nvPr>
        </p:nvSpPr>
        <p:spPr>
          <a:xfrm>
            <a:off x="6114051" y="3306900"/>
            <a:ext cx="2156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4" name="Google Shape;884;p23"/>
          <p:cNvSpPr txBox="1">
            <a:spLocks noGrp="1"/>
          </p:cNvSpPr>
          <p:nvPr>
            <p:ph type="subTitle" idx="8"/>
          </p:nvPr>
        </p:nvSpPr>
        <p:spPr>
          <a:xfrm>
            <a:off x="6114051" y="3776700"/>
            <a:ext cx="21564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1595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886;p24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5" name="Google Shape;887;p24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888;p24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7" name="Google Shape;889;p24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1" name="Google Shape;890;p24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Google Shape;891;p24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892;p24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893;p24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894;p24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6" name="Google Shape;895;p24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896;p24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897;p24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898;p24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Google Shape;899;p24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1" name="Google Shape;900;p24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Google Shape;901;p24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3" name="Google Shape;902;p24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903;p24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904;p24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6" name="Google Shape;905;p24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Google Shape;906;p24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8" name="Google Shape;907;p24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oogle Shape;908;p24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909;p24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910;p24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911;p24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912;p24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4" name="Google Shape;913;p24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914;p24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915;p24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916;p24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917;p24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918;p24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919;p24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920;p24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921;p24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922;p24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923;p24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924;p24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925;p24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926;p24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927;p24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928;p24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929;p24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930;p24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931;p24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932;p24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933;p24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934;p24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935;p24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936;p24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Google Shape;937;p24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9" name="Google Shape;938;p24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Google Shape;939;p24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1" name="Google Shape;940;p24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" name="Google Shape;941;p24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3" name="Google Shape;942;p24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Google Shape;943;p24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944;p24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945;p24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946;p24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947;p24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948;p24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949;p24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950;p24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951;p24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952;p24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953;p24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954;p24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955;p24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956;p24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957;p24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958;p24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959;p24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960;p24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961;p24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oogle Shape;962;p24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9" name="Google Shape;963;p24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0" name="Google Shape;964;p24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965" name="Google Shape;965;p24"/>
          <p:cNvSpPr txBox="1">
            <a:spLocks noGrp="1"/>
          </p:cNvSpPr>
          <p:nvPr>
            <p:ph type="title"/>
          </p:nvPr>
        </p:nvSpPr>
        <p:spPr>
          <a:xfrm flipH="1">
            <a:off x="5741701" y="1384800"/>
            <a:ext cx="2343000" cy="11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6" name="Google Shape;966;p24"/>
          <p:cNvSpPr txBox="1">
            <a:spLocks noGrp="1"/>
          </p:cNvSpPr>
          <p:nvPr>
            <p:ph type="subTitle" idx="1"/>
          </p:nvPr>
        </p:nvSpPr>
        <p:spPr>
          <a:xfrm flipH="1">
            <a:off x="5741810" y="2571750"/>
            <a:ext cx="2678100" cy="135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1907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68;p25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5" name="Google Shape;969;p25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970;p25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971;p25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972;p25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9" name="Google Shape;973;p25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" name="Google Shape;974;p25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975;p25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976;p25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977;p25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oogle Shape;978;p25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" name="Google Shape;979;p25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980;p25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981" name="Google Shape;981;p25"/>
          <p:cNvSpPr txBox="1">
            <a:spLocks noGrp="1"/>
          </p:cNvSpPr>
          <p:nvPr>
            <p:ph type="title"/>
          </p:nvPr>
        </p:nvSpPr>
        <p:spPr>
          <a:xfrm flipH="1">
            <a:off x="1290002" y="1384800"/>
            <a:ext cx="2108100" cy="11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2" name="Google Shape;982;p25"/>
          <p:cNvSpPr txBox="1">
            <a:spLocks noGrp="1"/>
          </p:cNvSpPr>
          <p:nvPr>
            <p:ph type="subTitle" idx="1"/>
          </p:nvPr>
        </p:nvSpPr>
        <p:spPr>
          <a:xfrm flipH="1">
            <a:off x="720010" y="2571750"/>
            <a:ext cx="2678100" cy="135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5470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84;p26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6" name="Google Shape;985;p26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986;p26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8" name="Google Shape;987;p26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2" name="Google Shape;988;p26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989;p26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990;p26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991;p26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992;p26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7" name="Google Shape;993;p26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994;p26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995;p26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0" name="Google Shape;996;p26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997;p26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998;p26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999;p26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1000;p26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1001;p26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1002;p26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1003;p26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1004;p26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9" name="Google Shape;1005;p26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1006;p26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1007;p26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1008;p26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1009;p26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oogle Shape;1010;p26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1011;p26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1012;p26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1013;p26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1014;p26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1015;p26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1016;p26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1017;p26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1018;p26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1019;p26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1020;p26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1021;p26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1022;p26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1023;p26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1024;p26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1025;p26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1026;p26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1027;p26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1028;p26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1029;p26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1030;p26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1031;p26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1032;p26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1033;p26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1034;p26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Google Shape;1035;p26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1036;p26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1037;p26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1038;p26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1039;p26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4" name="Google Shape;1040;p26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1041;p26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1042;p26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1043;p26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1044;p26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1045;p26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1046;p26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1047;p26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1048;p26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1049;p26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1050;p26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1051;p26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1052;p26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1053;p26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1054;p26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1055;p26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1056;p26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1057;p26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1058;p26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Google Shape;1059;p26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oogle Shape;1060;p26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0" name="Google Shape;1061;p26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1" name="Google Shape;1062;p26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4" name="Google Shape;1066;p26"/>
          <p:cNvSpPr txBox="1"/>
          <p:nvPr/>
        </p:nvSpPr>
        <p:spPr>
          <a:xfrm>
            <a:off x="720725" y="3475435"/>
            <a:ext cx="3141663" cy="79057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>
              <a:lnSpc>
                <a:spcPct val="115000"/>
              </a:lnSpc>
              <a:spcBef>
                <a:spcPts val="225"/>
              </a:spcBef>
              <a:defRPr/>
            </a:pPr>
            <a:r>
              <a:rPr lang="en" sz="900">
                <a:solidFill>
                  <a:srgbClr val="322F46"/>
                </a:solidFill>
                <a:latin typeface="Assistant"/>
                <a:ea typeface="Assistant"/>
                <a:cs typeface="Assistant"/>
                <a:sym typeface="Assistant"/>
              </a:rPr>
              <a:t>CREDITS: This presentation template was created by </a:t>
            </a:r>
            <a:r>
              <a:rPr lang="en" sz="900" b="1">
                <a:solidFill>
                  <a:srgbClr val="7F3DEC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2"/>
              </a:rPr>
              <a:t>Slidesgo</a:t>
            </a:r>
            <a:r>
              <a:rPr lang="en" sz="900">
                <a:solidFill>
                  <a:srgbClr val="322F46"/>
                </a:solidFill>
                <a:latin typeface="Assistant"/>
                <a:ea typeface="Assistant"/>
                <a:cs typeface="Assistant"/>
                <a:sym typeface="Assistant"/>
              </a:rPr>
              <a:t>, including icons by </a:t>
            </a:r>
            <a:r>
              <a:rPr lang="en" sz="900" b="1">
                <a:solidFill>
                  <a:srgbClr val="7F3DEC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/>
              </a:rPr>
              <a:t>Flaticon</a:t>
            </a:r>
            <a:r>
              <a:rPr lang="en" sz="900">
                <a:solidFill>
                  <a:srgbClr val="322F46"/>
                </a:solidFill>
                <a:latin typeface="Assistant"/>
                <a:ea typeface="Assistant"/>
                <a:cs typeface="Assistant"/>
                <a:sym typeface="Assistant"/>
              </a:rPr>
              <a:t>, and infographics &amp; images by </a:t>
            </a:r>
            <a:r>
              <a:rPr lang="en" sz="900" b="1">
                <a:solidFill>
                  <a:srgbClr val="7F3DEC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/>
              </a:rPr>
              <a:t>Freepik</a:t>
            </a:r>
            <a:endParaRPr sz="900" b="1">
              <a:solidFill>
                <a:srgbClr val="7F3DEC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63" name="Google Shape;1063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59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4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4" name="Google Shape;1064;p26"/>
          <p:cNvSpPr txBox="1">
            <a:spLocks noGrp="1"/>
          </p:cNvSpPr>
          <p:nvPr>
            <p:ph type="subTitle" idx="1"/>
          </p:nvPr>
        </p:nvSpPr>
        <p:spPr>
          <a:xfrm>
            <a:off x="720000" y="2282750"/>
            <a:ext cx="2169900" cy="935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5" name="Google Shape;1065;p26"/>
          <p:cNvSpPr txBox="1">
            <a:spLocks noGrp="1"/>
          </p:cNvSpPr>
          <p:nvPr>
            <p:ph type="subTitle" idx="2"/>
          </p:nvPr>
        </p:nvSpPr>
        <p:spPr>
          <a:xfrm>
            <a:off x="720000" y="1925050"/>
            <a:ext cx="2497200" cy="35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3963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068;p27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6" name="Google Shape;1069;p27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1070;p27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1071;p27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Google Shape;1072;p27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0" name="Google Shape;1073;p27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4" name="Google Shape;1074;p27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1075;p27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1076;p27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1077;p27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oogle Shape;1078;p27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2" name="Google Shape;1079;p27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1080;p27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081" name="Google Shape;1081;p27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82" name="Google Shape;1082;p27"/>
          <p:cNvSpPr txBox="1">
            <a:spLocks noGrp="1"/>
          </p:cNvSpPr>
          <p:nvPr>
            <p:ph type="subTitle" idx="1"/>
          </p:nvPr>
        </p:nvSpPr>
        <p:spPr>
          <a:xfrm>
            <a:off x="720000" y="1308700"/>
            <a:ext cx="3852000" cy="329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3" name="Google Shape;1083;p27"/>
          <p:cNvSpPr txBox="1">
            <a:spLocks noGrp="1"/>
          </p:cNvSpPr>
          <p:nvPr>
            <p:ph type="subTitle" idx="2"/>
          </p:nvPr>
        </p:nvSpPr>
        <p:spPr>
          <a:xfrm>
            <a:off x="4572000" y="1308700"/>
            <a:ext cx="3852000" cy="329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86924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85;p28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3" name="Google Shape;1086;p28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Google Shape;1087;p28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5" name="Google Shape;1088;p28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9" name="Google Shape;1089;p28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" name="Google Shape;1090;p28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Google Shape;1091;p28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1092;p28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1093;p28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1094;p28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1095;p28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1096;p28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7" name="Google Shape;1097;p28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1098;p28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1099;p28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Google Shape;1100;p28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1" name="Google Shape;1101;p28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1102;p28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1103;p28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1104;p28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1105;p28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6" name="Google Shape;1106;p28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Google Shape;1107;p28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1108;p28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oogle Shape;1109;p28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1110;p28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1111;p28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2" name="Google Shape;1112;p28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3" name="Google Shape;1113;p28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4" name="Google Shape;1114;p28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1115;p28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1116;p28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1117;p28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1118;p28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1119;p28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1120;p28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1121;p28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1122;p28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1123;p28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1124;p28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1125;p28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1126;p28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1127;p28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1128;p28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1129;p28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1130;p28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1131;p28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1132;p28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1133;p28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1134;p28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1135;p28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" name="Google Shape;1136;p28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1137;p28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Google Shape;1138;p28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9" name="Google Shape;1139;p28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Google Shape;1140;p28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1" name="Google Shape;1141;p28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" name="Google Shape;1142;p28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1143;p28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Google Shape;1144;p28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1145;p28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1146;p28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1147;p28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1148;p28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1149;p28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1150;p28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1151;p28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1152;p28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1153;p28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1154;p28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1155;p28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1156;p28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1157;p28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1158;p28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1159;p28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1160;p28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" name="Google Shape;1161;p28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7" name="Google Shape;1162;p28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8" name="Google Shape;1163;p28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5856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65;p29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3" name="Google Shape;1166;p29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Google Shape;1167;p29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Google Shape;1168;p29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1169;p29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7" name="Google Shape;1170;p29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1" name="Google Shape;1171;p29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1172;p29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1173;p29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1174;p29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oogle Shape;1175;p29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9" name="Google Shape;1176;p29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0" name="Google Shape;1177;p29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17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2"/>
            </a:gs>
            <a:gs pos="32000">
              <a:schemeClr val="accent3"/>
            </a:gs>
            <a:gs pos="75000">
              <a:schemeClr val="accent5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14" name="Google Shape;14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3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2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" name="Google Shape;16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3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3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3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344500" y="1583350"/>
            <a:ext cx="6455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44500" y="2763852"/>
            <a:ext cx="64551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ctr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ctr" rtl="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4253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2"/>
            </a:gs>
            <a:gs pos="32000">
              <a:schemeClr val="accent3"/>
            </a:gs>
            <a:gs pos="75000">
              <a:schemeClr val="accent5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255275" y="1510750"/>
            <a:ext cx="4633200" cy="212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■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●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■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●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81000" algn="ctr" rtl="0">
              <a:spcBef>
                <a:spcPts val="600"/>
              </a:spcBef>
              <a:spcAft>
                <a:spcPts val="600"/>
              </a:spcAft>
              <a:buSzPts val="2400"/>
              <a:buFont typeface="Merriweather"/>
              <a:buChar char="■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768723"/>
            <a:ext cx="1957200" cy="489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  <a:endParaRPr sz="9000">
              <a:solidFill>
                <a:schemeClr val="lt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096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29" name="Google Shape;29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Google Shape;30;p5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" name="Google Shape;31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5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5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5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983075" y="1452925"/>
            <a:ext cx="7177800" cy="267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39" name="Google Shape;39;p5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40" name="Google Shape;40;p5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41" name="Google Shape;41;p5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418676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45;p5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8" name="Google Shape;46;p5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Google Shape;47;p5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0" name="Google Shape;48;p5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4" name="Google Shape;49;p5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50;p5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51;p5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7" name="Google Shape;52;p5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53;p5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54;p5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Google Shape;55;p5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56;p5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57;p5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58;p5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59;p5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60;p5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6" name="Google Shape;61;p5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62;p5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63;p5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9" name="Google Shape;64;p5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65;p5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1" name="Google Shape;66;p5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67;p5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68;p5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oogle Shape;69;p5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" name="Google Shape;70;p5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" name="Google Shape;71;p5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72;p5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73;p5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74;p5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75;p5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76;p5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77;p5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78;p5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79;p5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80;p5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81;p5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82;p5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83;p5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84;p5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85;p5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86;p5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87;p5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88;p5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89;p5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90;p5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91;p5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92;p5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93;p5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9" name="Google Shape;94;p5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95;p5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96;p5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97;p5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98;p5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4" name="Google Shape;99;p5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100;p5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6" name="Google Shape;101;p5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102;p5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103;p5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104;p5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105;p5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106;p5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107;p5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108;p5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109;p5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110;p5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111;p5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112;p5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113;p5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114;p5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115;p5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116;p5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117;p5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Google Shape;118;p5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" name="Google Shape;119;p5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" name="Google Shape;120;p5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oogle Shape;121;p5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2" name="Google Shape;122;p5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123;p5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1"/>
          </p:nvPr>
        </p:nvSpPr>
        <p:spPr>
          <a:xfrm>
            <a:off x="1327723" y="2649200"/>
            <a:ext cx="251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2"/>
          </p:nvPr>
        </p:nvSpPr>
        <p:spPr>
          <a:xfrm>
            <a:off x="1327725" y="3119000"/>
            <a:ext cx="2518500" cy="7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3"/>
          </p:nvPr>
        </p:nvSpPr>
        <p:spPr>
          <a:xfrm>
            <a:off x="5297763" y="2649200"/>
            <a:ext cx="251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4"/>
          </p:nvPr>
        </p:nvSpPr>
        <p:spPr>
          <a:xfrm>
            <a:off x="5297774" y="3119000"/>
            <a:ext cx="2518500" cy="7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70159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 + 1 column half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6"/>
          <p:cNvGrpSpPr/>
          <p:nvPr/>
        </p:nvGrpSpPr>
        <p:grpSpPr>
          <a:xfrm>
            <a:off x="0" y="0"/>
            <a:ext cx="9144000" cy="5143502"/>
            <a:chOff x="0" y="0"/>
            <a:chExt cx="9144000" cy="5143502"/>
          </a:xfrm>
        </p:grpSpPr>
        <p:pic>
          <p:nvPicPr>
            <p:cNvPr id="44" name="Google Shape;44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Google Shape;45;p6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6" name="Google Shape;46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6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6"/>
            <p:cNvPicPr preferRelativeResize="0"/>
            <p:nvPr/>
          </p:nvPicPr>
          <p:blipFill rotWithShape="1">
            <a:blip r:embed="rId5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983075" y="958867"/>
            <a:ext cx="3354000" cy="61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983075" y="1913026"/>
            <a:ext cx="3354000" cy="224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6"/>
          <p:cNvGrpSpPr/>
          <p:nvPr/>
        </p:nvGrpSpPr>
        <p:grpSpPr>
          <a:xfrm>
            <a:off x="983064" y="1673746"/>
            <a:ext cx="701061" cy="142397"/>
            <a:chOff x="4478514" y="1213654"/>
            <a:chExt cx="701061" cy="142397"/>
          </a:xfrm>
        </p:grpSpPr>
        <p:sp>
          <p:nvSpPr>
            <p:cNvPr id="53" name="Google Shape;53;p6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54" name="Google Shape;54;p6"/>
            <p:cNvCxnSpPr/>
            <p:nvPr/>
          </p:nvCxnSpPr>
          <p:spPr>
            <a:xfrm>
              <a:off x="4677975" y="1296550"/>
              <a:ext cx="5016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753256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7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57" name="Google Shape;5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7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9" name="Google Shape;59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7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7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7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983100" y="1452925"/>
            <a:ext cx="3353700" cy="268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2"/>
          </p:nvPr>
        </p:nvSpPr>
        <p:spPr>
          <a:xfrm>
            <a:off x="4807223" y="1452925"/>
            <a:ext cx="3353700" cy="268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7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68" name="Google Shape;68;p7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69" name="Google Shape;69;p7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70" name="Google Shape;70;p7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875408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8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73" name="Google Shape;73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8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" name="Google Shape;75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8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8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8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1"/>
          </p:nvPr>
        </p:nvSpPr>
        <p:spPr>
          <a:xfrm>
            <a:off x="983225" y="1452925"/>
            <a:ext cx="2235900" cy="269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body" idx="2"/>
          </p:nvPr>
        </p:nvSpPr>
        <p:spPr>
          <a:xfrm>
            <a:off x="3454050" y="1452925"/>
            <a:ext cx="2235900" cy="269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body" idx="3"/>
          </p:nvPr>
        </p:nvSpPr>
        <p:spPr>
          <a:xfrm>
            <a:off x="5924876" y="1452925"/>
            <a:ext cx="2235900" cy="269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4" name="Google Shape;84;p8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85" name="Google Shape;85;p8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86" name="Google Shape;86;p8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87" name="Google Shape;87;p8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084560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9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90" name="Google Shape;90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9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" name="Google Shape;92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9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9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9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" name="Google Shape;96;p9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97" name="Google Shape;97;p9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98" name="Google Shape;98;p9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99" name="Google Shape;99;p9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89894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0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104" name="Google Shape;10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0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6" name="Google Shape;10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0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0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0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" name="Google Shape;110;p10"/>
          <p:cNvGrpSpPr/>
          <p:nvPr/>
        </p:nvGrpSpPr>
        <p:grpSpPr>
          <a:xfrm>
            <a:off x="4172925" y="3934854"/>
            <a:ext cx="798150" cy="142397"/>
            <a:chOff x="4172925" y="1213654"/>
            <a:chExt cx="798150" cy="142397"/>
          </a:xfrm>
        </p:grpSpPr>
        <p:sp>
          <p:nvSpPr>
            <p:cNvPr id="111" name="Google Shape;111;p10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112" name="Google Shape;112;p10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113" name="Google Shape;113;p10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  <p:sp>
        <p:nvSpPr>
          <p:cNvPr id="114" name="Google Shape;114;p10"/>
          <p:cNvSpPr txBox="1">
            <a:spLocks noGrp="1"/>
          </p:cNvSpPr>
          <p:nvPr>
            <p:ph type="body" idx="1"/>
          </p:nvPr>
        </p:nvSpPr>
        <p:spPr>
          <a:xfrm>
            <a:off x="855300" y="4019025"/>
            <a:ext cx="7433400" cy="50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6546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8418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54ED7-7A1A-4781-AF55-F8E954FC1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278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023BA-9140-4977-9CBC-CD985FE99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22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17381-F2F7-4D00-8FDA-D470D5C1E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35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94586-948C-4F15-913F-65614711D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6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30;p6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4" name="Google Shape;131;p6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Google Shape;132;p6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133;p6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134;p6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8" name="Google Shape;135;p6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2" name="Google Shape;136;p6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137;p6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138;p6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139;p6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oogle Shape;140;p6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0" name="Google Shape;141;p6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1" name="Google Shape;142;p6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5539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03015-3F2F-4438-BCE8-535C4274E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73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8B1D7-6BFD-497F-8DED-A25C8606E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802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81E5D-4856-4AB7-81BF-D3711A0E9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84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E981-6ECA-4EC4-94CB-D27EF431A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71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21E5A-9636-4FF3-8100-193CA41CF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727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C5D1F-2CD7-4E20-BB56-5E6D5497F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017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09CEB-C21D-4996-96DA-FF6336206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204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A8C4-61D9-429D-AE31-A6161D1AA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954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F30895-9F06-470C-9AF8-05E372A609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B34707-C505-40B0-983A-6D427A8ED7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A37B4A-B638-4F42-817D-991BD3AC19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71F59-74EC-4C3D-A6F7-F064226D4EE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0850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666718-DA72-44A0-B52F-8F72F94236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93EB5A-AD87-4CB9-8462-7D6A6282C6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A53016-A17F-4874-A1A2-CD9FDC5FEC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BBC2A-034E-48E8-B8A1-28FE40D2D49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2060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45;p7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5" name="Google Shape;146;p7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147;p7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148;p7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149;p7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9" name="Google Shape;150;p7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" name="Google Shape;151;p7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152;p7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153;p7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154;p7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oogle Shape;155;p7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" name="Google Shape;156;p7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157;p7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720000" y="969000"/>
            <a:ext cx="3088500" cy="212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9" name="Google Shape;159;p7"/>
          <p:cNvSpPr txBox="1">
            <a:spLocks noGrp="1"/>
          </p:cNvSpPr>
          <p:nvPr>
            <p:ph type="subTitle" idx="1"/>
          </p:nvPr>
        </p:nvSpPr>
        <p:spPr>
          <a:xfrm>
            <a:off x="720000" y="3097975"/>
            <a:ext cx="2784300" cy="10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308434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B43B03-C9B5-41A1-B733-A3C30F97EC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405358-4EFF-44C8-AA24-AF0357FB81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E07420-A7D0-4A66-949E-0BE73D7836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9463C-0FE6-4E80-9B1F-BAE29F4FE6A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304543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3AA72A-7732-4220-AE12-A41FC119C8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8BF194-060A-4476-96A9-A95A7C9E5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4DE1BD-B4DD-43C9-B223-58341CBD0E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5F15B-CCF1-42F9-A442-0CD7B733017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163498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CD59615-800D-446A-9C2A-C337E1A75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163615-564A-4A5A-AAFA-D9A1C45881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21907B7-6882-4677-9F09-F2CD1E30BC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4DECC-D4A6-439C-9653-26FF5B8449F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542519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60197AB-15DF-473C-9181-B1CDE7184F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304FBE-6BD6-4BC2-A031-7D8A57CC5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B3600C9-5B25-4EB5-9A71-546A5E6D7C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E8DFB-E09D-4B91-A722-2F7488462F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344094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D504C88-0102-4932-B13A-AEF9F2B4B7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C00C77A-6561-4E50-B415-E9E5BC157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E67D30-03F4-4110-9CFF-65C689B5F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8615-355B-4050-96B3-186F0688BE4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52184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DF6E6B-B16F-4AF4-BCBD-3CFE3BA54D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863C68-338E-484A-B797-A1D54CBA7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979DC1-2880-49A3-89A0-648E8B16E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28B31-0F60-435B-B8E3-FEDC96A7451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000871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8EDCA4-3426-476D-9BE7-F94EF0AF4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398B68-1B56-46DA-9D4F-0FB666133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123D2C-E8D1-4186-BF43-AE9540B233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53C3B-4631-403D-BF6F-77E0F9D5D0A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425523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4AE6F7-9264-47F7-89AE-527130FE19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39B6CC-4FAB-424F-8FF0-1D45F3176B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CE3A8A-A2DE-47F7-9B92-C3F8A45DDD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6C24C-8D4D-4241-A467-11F3C2557A6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682706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485007-ED4C-4843-BF43-D98E908DB8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3C82F8-0B62-4ACA-80B3-CF94155409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FF495B-42AE-479E-9C57-D25B44487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4CE4A-CB4A-4054-9AB2-571EB7D684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580945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810" y="1485901"/>
            <a:ext cx="6858000" cy="1957388"/>
          </a:xfrm>
        </p:spPr>
        <p:txBody>
          <a:bodyPr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3600450"/>
            <a:ext cx="6858000" cy="85725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60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1;p8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4" name="Google Shape;162;p8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Google Shape;163;p8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6" name="Google Shape;164;p8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" name="Google Shape;165;p8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Google Shape;166;p8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Google Shape;167;p8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168;p8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169;p8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170;p8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171;p8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172;p8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8" name="Google Shape;173;p8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174;p8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0" name="Google Shape;175;p8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176;p8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177;p8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3" name="Google Shape;178;p8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" name="Google Shape;179;p8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180;p8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181;p8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182;p8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183;p8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oogle Shape;184;p8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185;p8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186;p8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187;p8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3" name="Google Shape;188;p8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4" name="Google Shape;189;p8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190;p8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191;p8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192;p8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193;p8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194;p8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195;p8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196;p8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197;p8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198;p8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199;p8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200;p8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201;p8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202;p8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203;p8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204;p8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205;p8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206;p8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207;p8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208;p8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209;p8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210;p8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211;p8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" name="Google Shape;212;p8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213;p8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Google Shape;214;p8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215;p8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216;p8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217;p8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218;p8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Google Shape;219;p8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220;p8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221;p8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222;p8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223;p8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224;p8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225;p8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226;p8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227;p8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228;p8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229;p8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230;p8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231;p8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232;p8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233;p8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234;p8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235;p8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236;p8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oogle Shape;237;p8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8" name="Google Shape;238;p8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9" name="Google Shape;239;p8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40" name="Google Shape;240;p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157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25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2794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08360" y="114300"/>
            <a:ext cx="6076949" cy="4686300"/>
            <a:chOff x="1097557" y="700499"/>
            <a:chExt cx="7498976" cy="5278764"/>
          </a:xfrm>
        </p:grpSpPr>
        <p:grpSp>
          <p:nvGrpSpPr>
            <p:cNvPr id="9" name="Group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Freeform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14" name="Freeform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5" name="Freeform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6" name="Freeform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7" name="Freeform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8" name="Freeform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9" name="Freeform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0" name="Freeform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1" name="Freeform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" name="Freeform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4" name="Freeform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25" name="Freeform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6" name="Freeform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7" name="Freeform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28" name="Freeform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29" name="Freeform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0" name="Freeform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2" name="Freeform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33" name="Freeform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4" name="Freeform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5" name="Freeform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36" name="Freeform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7" name="Freeform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8" name="Freeform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9" name="Freeform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0" name="Freeform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41" name="Freeform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2" name="Freeform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3" name="Freeform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44" name="Freeform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5" name="Freeform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6" name="Freeform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7" name="Freeform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48" name="Freeform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9" name="Freeform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50" name="Freeform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1" name="Freeform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2" name="Freeform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3" name="Freeform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54" name="Freeform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5" name="Freeform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6" name="Freeform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7" name="Freeform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8" name="Freeform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59" name="Freeform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60" name="Freeform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61" name="Freeform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62" name="Freeform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63" name="Freeform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609" y="1371600"/>
            <a:ext cx="2457451" cy="154305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8" name="Picture Placeholder 67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086947" y="1017963"/>
            <a:ext cx="4367129" cy="2930899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609" y="2971799"/>
            <a:ext cx="2457451" cy="13716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9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889299" y="1314171"/>
            <a:ext cx="7362874" cy="2638704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909200" y="3190116"/>
            <a:ext cx="849695" cy="942231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941784" y="1370539"/>
            <a:ext cx="7256754" cy="2525186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7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986712" y="1436160"/>
            <a:ext cx="7160779" cy="2378603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Freeform 68"/>
          <p:cNvSpPr/>
          <p:nvPr/>
        </p:nvSpPr>
        <p:spPr>
          <a:xfrm>
            <a:off x="7225903" y="3209330"/>
            <a:ext cx="1042988" cy="794742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Freeform 69"/>
          <p:cNvSpPr/>
          <p:nvPr/>
        </p:nvSpPr>
        <p:spPr>
          <a:xfrm flipH="1">
            <a:off x="897788" y="3184327"/>
            <a:ext cx="1021826" cy="805458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1" name="Group 70"/>
          <p:cNvGrpSpPr/>
          <p:nvPr/>
        </p:nvGrpSpPr>
        <p:grpSpPr>
          <a:xfrm rot="20401737" flipH="1">
            <a:off x="7096061" y="3276251"/>
            <a:ext cx="1817549" cy="1051701"/>
            <a:chOff x="4391996" y="2365975"/>
            <a:chExt cx="1978494" cy="1144830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77" name="Group 76"/>
          <p:cNvGrpSpPr/>
          <p:nvPr/>
        </p:nvGrpSpPr>
        <p:grpSpPr>
          <a:xfrm rot="1198789">
            <a:off x="238090" y="3250670"/>
            <a:ext cx="1817549" cy="1051701"/>
            <a:chOff x="4391996" y="2365975"/>
            <a:chExt cx="1978494" cy="1144830"/>
          </a:xfrm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944" y="4057650"/>
            <a:ext cx="5152616" cy="68580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en-US" smtClean="0"/>
              <a:t>12/13/2021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877126" y="1282201"/>
            <a:ext cx="7381049" cy="34211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019366" y="1435822"/>
            <a:ext cx="7096569" cy="311395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1092382" y="1506262"/>
            <a:ext cx="6950538" cy="297307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Picture Placeholder 56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1177996" y="1584952"/>
            <a:ext cx="6779311" cy="2815696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en-US" smtClean="0"/>
              <a:t>12/13/2021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87661" y="342248"/>
            <a:ext cx="2046032" cy="14162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572261" y="298022"/>
            <a:ext cx="6028565" cy="4140054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>
            <a:off x="614743" y="341181"/>
            <a:ext cx="5943600" cy="405373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657985" y="396830"/>
            <a:ext cx="5857115" cy="394243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733426" y="476250"/>
            <a:ext cx="5690222" cy="3789351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Freeform 5"/>
          <p:cNvSpPr>
            <a:spLocks/>
          </p:cNvSpPr>
          <p:nvPr userDrawn="1"/>
        </p:nvSpPr>
        <p:spPr bwMode="auto">
          <a:xfrm>
            <a:off x="5413203" y="2499021"/>
            <a:ext cx="3340273" cy="231110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>
            <a:off x="5457979" y="2532289"/>
            <a:ext cx="3223385" cy="221148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 rot="10800000" flipH="1">
            <a:off x="5524499" y="2593797"/>
            <a:ext cx="3076577" cy="210855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5589549" y="2666923"/>
            <a:ext cx="2946614" cy="1971767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en-US" smtClean="0"/>
              <a:t>12/13/2021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2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5142891" flipH="1" flipV="1">
            <a:off x="388019" y="1899731"/>
            <a:ext cx="3292909" cy="255563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5239426" flipH="1" flipV="1">
            <a:off x="461847" y="1956510"/>
            <a:ext cx="3158258" cy="243301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 rot="16039426" flipV="1">
            <a:off x="545159" y="2019406"/>
            <a:ext cx="3014417" cy="231977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5245851" flipH="1">
            <a:off x="5441186" y="1858747"/>
            <a:ext cx="3257393" cy="255736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 rot="5400000" flipH="1">
            <a:off x="5504870" y="1909505"/>
            <a:ext cx="3156462" cy="243163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16200000">
            <a:off x="5569240" y="1977038"/>
            <a:ext cx="2991482" cy="230430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 rot="5400000" flipH="1" flipV="1">
            <a:off x="2778694" y="1673753"/>
            <a:ext cx="3584234" cy="277415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 rot="5400000" flipH="1" flipV="1">
            <a:off x="2837148" y="1718695"/>
            <a:ext cx="3467327" cy="26836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 rot="5400000" flipH="1" flipV="1">
            <a:off x="2902722" y="1784029"/>
            <a:ext cx="3306123" cy="25393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6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3"/>
          </p:nvPr>
        </p:nvSpPr>
        <p:spPr>
          <a:xfrm>
            <a:off x="971551" y="1770611"/>
            <a:ext cx="2145722" cy="2822367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4"/>
          </p:nvPr>
        </p:nvSpPr>
        <p:spPr>
          <a:xfrm>
            <a:off x="3384066" y="1508760"/>
            <a:ext cx="2360753" cy="3065529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5"/>
          </p:nvPr>
        </p:nvSpPr>
        <p:spPr>
          <a:xfrm>
            <a:off x="5992356" y="1745673"/>
            <a:ext cx="2137492" cy="2779722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en-US" smtClean="0"/>
              <a:t>12/13/2021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42" y="461516"/>
            <a:ext cx="3568391" cy="8007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auto">
          <a:xfrm rot="10800000">
            <a:off x="617219" y="1360164"/>
            <a:ext cx="4254815" cy="292608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 rot="10800000">
            <a:off x="727997" y="1441456"/>
            <a:ext cx="4010071" cy="273990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9" name="Freeform 9"/>
          <p:cNvSpPr>
            <a:spLocks/>
          </p:cNvSpPr>
          <p:nvPr userDrawn="1"/>
        </p:nvSpPr>
        <p:spPr bwMode="auto">
          <a:xfrm rot="10800000">
            <a:off x="766503" y="1487762"/>
            <a:ext cx="3927553" cy="264821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auto">
          <a:xfrm rot="5106336">
            <a:off x="3669780" y="896402"/>
            <a:ext cx="3482269" cy="2579927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Freeform 9"/>
          <p:cNvSpPr>
            <a:spLocks/>
          </p:cNvSpPr>
          <p:nvPr userDrawn="1"/>
        </p:nvSpPr>
        <p:spPr bwMode="auto">
          <a:xfrm rot="5106336">
            <a:off x="3761951" y="959277"/>
            <a:ext cx="3286223" cy="241495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2" name="Freeform 9"/>
          <p:cNvSpPr>
            <a:spLocks/>
          </p:cNvSpPr>
          <p:nvPr userDrawn="1"/>
        </p:nvSpPr>
        <p:spPr bwMode="auto">
          <a:xfrm rot="5106336">
            <a:off x="3805121" y="1009941"/>
            <a:ext cx="3206652" cy="232956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auto">
          <a:xfrm rot="5837788">
            <a:off x="5752222" y="1682060"/>
            <a:ext cx="3071511" cy="215777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4" name="Freeform 9"/>
          <p:cNvSpPr>
            <a:spLocks/>
          </p:cNvSpPr>
          <p:nvPr userDrawn="1"/>
        </p:nvSpPr>
        <p:spPr bwMode="auto">
          <a:xfrm rot="5837788">
            <a:off x="5830508" y="1762928"/>
            <a:ext cx="2917587" cy="2017676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 rot="5837788">
            <a:off x="5862505" y="1800872"/>
            <a:ext cx="2857550" cy="19463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auto">
          <a:xfrm flipH="1">
            <a:off x="4514850" y="3106893"/>
            <a:ext cx="2341959" cy="173085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auto">
          <a:xfrm flipH="1">
            <a:off x="4553713" y="3144496"/>
            <a:ext cx="2259866" cy="165564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 flipH="1">
            <a:off x="4588639" y="3182148"/>
            <a:ext cx="2190014" cy="158034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9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827553" y="1543546"/>
            <a:ext cx="3634831" cy="2512625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4210465" y="581506"/>
            <a:ext cx="2240363" cy="3098576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Picture Placeholder 37"/>
          <p:cNvSpPr>
            <a:spLocks noGrp="1"/>
          </p:cNvSpPr>
          <p:nvPr>
            <p:ph type="pic" sz="quarter" idx="15"/>
          </p:nvPr>
        </p:nvSpPr>
        <p:spPr>
          <a:xfrm>
            <a:off x="6333112" y="1353914"/>
            <a:ext cx="1985675" cy="2837315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2096" y="3307232"/>
            <a:ext cx="1943101" cy="13447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en-US" smtClean="0"/>
              <a:t>12/13/2021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 flipV="1">
            <a:off x="4715012" y="1153546"/>
            <a:ext cx="3223876" cy="18079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 rot="160574" flipV="1">
            <a:off x="4773868" y="1194022"/>
            <a:ext cx="3128471" cy="173142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 rot="10960574" flipH="1" flipV="1">
            <a:off x="4818072" y="1232146"/>
            <a:ext cx="3028803" cy="16535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 flipH="1">
            <a:off x="1242431" y="3077174"/>
            <a:ext cx="3152289" cy="175827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 flipH="1">
            <a:off x="1283643" y="3118477"/>
            <a:ext cx="3041195" cy="167824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rot="10800000">
            <a:off x="1346404" y="3165564"/>
            <a:ext cx="2915970" cy="159931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 dirty="0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 rot="200049" flipH="1" flipV="1">
            <a:off x="1212761" y="1167927"/>
            <a:ext cx="3178282" cy="179288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 flipH="1" flipV="1">
            <a:off x="1266466" y="1217839"/>
            <a:ext cx="3053875" cy="16965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 flipH="1" flipV="1">
            <a:off x="1304589" y="1266316"/>
            <a:ext cx="2988353" cy="161818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40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3"/>
          </p:nvPr>
        </p:nvSpPr>
        <p:spPr>
          <a:xfrm>
            <a:off x="1364456" y="1304018"/>
            <a:ext cx="2886075" cy="153876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4"/>
          </p:nvPr>
        </p:nvSpPr>
        <p:spPr>
          <a:xfrm>
            <a:off x="4870370" y="1274905"/>
            <a:ext cx="2922320" cy="1564655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5"/>
          </p:nvPr>
        </p:nvSpPr>
        <p:spPr>
          <a:xfrm>
            <a:off x="1407649" y="3219352"/>
            <a:ext cx="2808202" cy="1495528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en-US" smtClean="0"/>
              <a:t>12/13/2021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 rot="21432709">
            <a:off x="4765933" y="3119242"/>
            <a:ext cx="3191297" cy="17476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>
            <a:off x="4814920" y="3171825"/>
            <a:ext cx="3091563" cy="162788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4" name="Freeform 5"/>
          <p:cNvSpPr>
            <a:spLocks/>
          </p:cNvSpPr>
          <p:nvPr userDrawn="1"/>
        </p:nvSpPr>
        <p:spPr bwMode="auto">
          <a:xfrm>
            <a:off x="4865256" y="3209925"/>
            <a:ext cx="3003352" cy="15393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4914900" y="3267075"/>
            <a:ext cx="2890998" cy="1438275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304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ectangular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656034" y="1202634"/>
            <a:ext cx="3781256" cy="1802156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H="1">
            <a:off x="705019" y="1231994"/>
            <a:ext cx="3683285" cy="174343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754006" y="1266825"/>
            <a:ext cx="3585312" cy="16799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4685109" y="1202634"/>
            <a:ext cx="3781256" cy="1802156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4734094" y="1231994"/>
            <a:ext cx="3683285" cy="174343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4783080" y="1266825"/>
            <a:ext cx="3585312" cy="16799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 flipH="1" flipV="1">
            <a:off x="656034" y="3083489"/>
            <a:ext cx="3781256" cy="1802156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 flipH="1" flipV="1">
            <a:off x="705019" y="3112849"/>
            <a:ext cx="3683285" cy="174343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 flipH="1" flipV="1">
            <a:off x="754006" y="3152775"/>
            <a:ext cx="3585312" cy="166537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 flipV="1">
            <a:off x="4685109" y="3083489"/>
            <a:ext cx="3781256" cy="1802156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 flipV="1">
            <a:off x="4734094" y="3112849"/>
            <a:ext cx="3683285" cy="174343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 flipV="1">
            <a:off x="4783080" y="3152775"/>
            <a:ext cx="3585312" cy="166537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51" name="Rectangle 54"/>
          <p:cNvSpPr/>
          <p:nvPr/>
        </p:nvSpPr>
        <p:spPr>
          <a:xfrm>
            <a:off x="4819004" y="1301828"/>
            <a:ext cx="3503295" cy="1598867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800099" y="1301828"/>
            <a:ext cx="3503294" cy="1598867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800099" y="3200400"/>
            <a:ext cx="3503294" cy="158115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6"/>
          </p:nvPr>
        </p:nvSpPr>
        <p:spPr>
          <a:xfrm>
            <a:off x="4819004" y="3200400"/>
            <a:ext cx="3503295" cy="158115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4970859" y="1489063"/>
            <a:ext cx="3200401" cy="12292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en-US" smtClean="0"/>
              <a:t>12/13/2021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274005" y="209960"/>
            <a:ext cx="8614580" cy="470927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39198" y="252324"/>
            <a:ext cx="8491766" cy="461534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en-US" smtClean="0"/>
              <a:t>12/13/2021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8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10" y="3600450"/>
            <a:ext cx="6858000" cy="85725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en-US" smtClean="0"/>
              <a:t>12/13/2021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2;p9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5" name="Google Shape;243;p9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244;p9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245;p9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246;p9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9" name="Google Shape;247;p9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" name="Google Shape;248;p9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249;p9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250;p9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251;p9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oogle Shape;252;p9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" name="Google Shape;253;p9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254;p9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55" name="Google Shape;255;p9"/>
          <p:cNvSpPr txBox="1">
            <a:spLocks noGrp="1"/>
          </p:cNvSpPr>
          <p:nvPr>
            <p:ph type="title"/>
          </p:nvPr>
        </p:nvSpPr>
        <p:spPr>
          <a:xfrm>
            <a:off x="5147725" y="1389175"/>
            <a:ext cx="3276300" cy="1019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4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6" name="Google Shape;256;p9"/>
          <p:cNvSpPr txBox="1">
            <a:spLocks noGrp="1"/>
          </p:cNvSpPr>
          <p:nvPr>
            <p:ph type="subTitle" idx="1"/>
          </p:nvPr>
        </p:nvSpPr>
        <p:spPr>
          <a:xfrm>
            <a:off x="5147725" y="2408825"/>
            <a:ext cx="3276300" cy="1345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27847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274005" y="209960"/>
            <a:ext cx="8614580" cy="470927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9198" y="252324"/>
            <a:ext cx="8491766" cy="461534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359" y="1257301"/>
            <a:ext cx="3429000" cy="3375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2261" y="1257301"/>
            <a:ext cx="3429000" cy="3375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en-US" smtClean="0"/>
              <a:t>12/13/2021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>
            <a:off x="274005" y="209960"/>
            <a:ext cx="8614580" cy="470927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339198" y="252324"/>
            <a:ext cx="8491766" cy="461534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342248"/>
            <a:ext cx="7200902" cy="8007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360" y="1260872"/>
            <a:ext cx="3429000" cy="617934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360" y="1878806"/>
            <a:ext cx="342900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2261" y="1260872"/>
            <a:ext cx="3429000" cy="617934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2261" y="1878806"/>
            <a:ext cx="342900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en-US" smtClean="0"/>
              <a:t>12/13/2021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274005" y="209960"/>
            <a:ext cx="8614580" cy="470927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39198" y="252324"/>
            <a:ext cx="8491766" cy="461534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en-US" smtClean="0"/>
              <a:t>12/13/2021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en-US" smtClean="0"/>
              <a:t>12/13/2021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1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en-US" smtClean="0"/>
              <a:t>12/13/2021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0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274005" y="209960"/>
            <a:ext cx="8614580" cy="470927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9198" y="252324"/>
            <a:ext cx="8491766" cy="461534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5759" y="1257300"/>
            <a:ext cx="2331720" cy="34290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0" y="1257300"/>
            <a:ext cx="4629150" cy="3429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en-US" smtClean="0"/>
              <a:t>12/13/2021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274005" y="209960"/>
            <a:ext cx="8614580" cy="470927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39198" y="252324"/>
            <a:ext cx="8491766" cy="461534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en-US" smtClean="0"/>
              <a:t>12/13/2021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0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274005" y="209960"/>
            <a:ext cx="8614580" cy="470927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39198" y="252324"/>
            <a:ext cx="8491766" cy="461534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2350" y="457200"/>
            <a:ext cx="800100" cy="42291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457200"/>
            <a:ext cx="6242051" cy="422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en-US" smtClean="0"/>
              <a:t>12/13/2021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464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231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"/>
          <p:cNvSpPr txBox="1">
            <a:spLocks noGrp="1"/>
          </p:cNvSpPr>
          <p:nvPr>
            <p:ph type="title"/>
          </p:nvPr>
        </p:nvSpPr>
        <p:spPr>
          <a:xfrm>
            <a:off x="720000" y="911100"/>
            <a:ext cx="3852000" cy="3321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375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90329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010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189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60;p11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5" name="Google Shape;261;p11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262;p11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263;p11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264;p11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9" name="Google Shape;265;p11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" name="Google Shape;266;p11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267;p11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268;p11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269;p11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oogle Shape;270;p11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" name="Google Shape;271;p11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272;p11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73" name="Google Shape;273;p11"/>
          <p:cNvSpPr txBox="1">
            <a:spLocks noGrp="1"/>
          </p:cNvSpPr>
          <p:nvPr>
            <p:ph type="title"/>
          </p:nvPr>
        </p:nvSpPr>
        <p:spPr>
          <a:xfrm>
            <a:off x="720000" y="2159359"/>
            <a:ext cx="7704000" cy="989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4" name="Google Shape;274;p11"/>
          <p:cNvSpPr txBox="1">
            <a:spLocks noGrp="1"/>
          </p:cNvSpPr>
          <p:nvPr>
            <p:ph type="subTitle" idx="1"/>
          </p:nvPr>
        </p:nvSpPr>
        <p:spPr>
          <a:xfrm>
            <a:off x="720000" y="3148759"/>
            <a:ext cx="7704000" cy="61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621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720726" y="414338"/>
            <a:ext cx="7702550" cy="57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9219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720726" y="1152526"/>
            <a:ext cx="7702550" cy="345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026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8" r:id="rId2"/>
    <p:sldLayoutId id="2147483719" r:id="rId3"/>
    <p:sldLayoutId id="2147483724" r:id="rId4"/>
    <p:sldLayoutId id="2147483725" r:id="rId5"/>
    <p:sldLayoutId id="2147483726" r:id="rId6"/>
    <p:sldLayoutId id="2147483728" r:id="rId7"/>
    <p:sldLayoutId id="2147483730" r:id="rId8"/>
    <p:sldLayoutId id="2147483731" r:id="rId9"/>
    <p:sldLayoutId id="2147483732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8" r:id="rId22"/>
    <p:sldLayoutId id="2147483749" r:id="rId23"/>
    <p:sldLayoutId id="2147483750" r:id="rId24"/>
    <p:sldLayoutId id="2147483751" r:id="rId25"/>
    <p:sldLayoutId id="2147483752" r:id="rId2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3075" y="1452925"/>
            <a:ext cx="7177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marL="914400" lvl="1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marL="1371600" lvl="2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marL="1828800" lvl="3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marL="2286000" lvl="4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marL="2743200" lvl="5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marL="3200400" lvl="6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marL="3657600" lvl="7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marL="4114800" lvl="8" indent="-3556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39897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b="0">
                <a:latin typeface="+mn-lt"/>
              </a:defRPr>
            </a:lvl1pPr>
          </a:lstStyle>
          <a:p>
            <a:pPr>
              <a:defRPr/>
            </a:pPr>
            <a:fld id="{EBC51399-12CA-41AB-8984-A3E9E8042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3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2BECAD-E6D4-410B-90D4-34DC8DE65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E3FE5C-26C7-451C-968A-6E9B3D53F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EA31F52-06D4-4753-BEC1-5BB49DBCA8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E210A50-B99A-4E94-8144-2ECDE96C76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FCA1241-1B08-4B9B-A2B2-5C91E02C03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65FBB121-0EB3-43D9-B5F0-501F65D0049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2714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-184829" y="-180790"/>
            <a:ext cx="9530795" cy="5558522"/>
            <a:chOff x="-246438" y="-241054"/>
            <a:chExt cx="12707726" cy="741136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67" name="Freeform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70" name="Freeform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359" y="342248"/>
            <a:ext cx="7200902" cy="8007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257300"/>
            <a:ext cx="7199711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0361" y="4922401"/>
            <a:ext cx="3086098" cy="183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9021" y="4922401"/>
            <a:ext cx="752160" cy="183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2558" y="4920593"/>
            <a:ext cx="456129" cy="185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1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08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0E3F4A-5BC6-41E0-B4AA-AC1FDFEEDDB0}"/>
              </a:ext>
            </a:extLst>
          </p:cNvPr>
          <p:cNvSpPr txBox="1"/>
          <p:nvPr/>
        </p:nvSpPr>
        <p:spPr>
          <a:xfrm>
            <a:off x="1371600" y="1200150"/>
            <a:ext cx="6249459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TRƯỜNG TIỂU HỌC ÁI MỘ A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" name="TextBox 40">
            <a:extLst>
              <a:ext uri="{FF2B5EF4-FFF2-40B4-BE49-F238E27FC236}">
                <a16:creationId xmlns:a16="http://schemas.microsoft.com/office/drawing/2014/main" id="{FFF447FE-1C07-4784-BF73-5E7630F05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3091589"/>
            <a:ext cx="5270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000" b="1" dirty="0">
                <a:solidFill>
                  <a:srgbClr val="002060"/>
                </a:solidFill>
                <a:ea typeface="微软雅黑"/>
                <a:cs typeface="Times New Roman" panose="02020603050405020304" pitchFamily="18" charset="0"/>
              </a:rPr>
              <a:t>TUẦN 16</a:t>
            </a:r>
            <a:r>
              <a:rPr lang="en-US" altLang="en-US" sz="2000" b="1" dirty="0">
                <a:solidFill>
                  <a:srgbClr val="002060"/>
                </a:solidFill>
                <a:ea typeface="微软雅黑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C793F4-EBEE-4211-A67E-0A3FFD547A02}"/>
              </a:ext>
            </a:extLst>
          </p:cNvPr>
          <p:cNvSpPr txBox="1"/>
          <p:nvPr/>
        </p:nvSpPr>
        <p:spPr>
          <a:xfrm>
            <a:off x="2128619" y="3491699"/>
            <a:ext cx="4445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Nguyễn Thị Thường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F5E10D4-ADEF-4308-A758-DD3FFE54A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581150"/>
            <a:ext cx="320675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GIẢNG: LỚP 3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1CE882-1216-48D4-853F-BF52B336B179}"/>
              </a:ext>
            </a:extLst>
          </p:cNvPr>
          <p:cNvSpPr/>
          <p:nvPr/>
        </p:nvSpPr>
        <p:spPr>
          <a:xfrm>
            <a:off x="3352800" y="1962150"/>
            <a:ext cx="2286000" cy="5556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vi-VN" sz="2000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sz="20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MÔN : TẬP ĐỌC</a:t>
            </a:r>
            <a:endParaRPr lang="en-US" sz="2000" b="1" kern="0" dirty="0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1722AAD3-6B9C-47CA-B16F-90C043D8F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03602"/>
            <a:ext cx="44958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7;p42">
            <a:extLst>
              <a:ext uri="{FF2B5EF4-FFF2-40B4-BE49-F238E27FC236}">
                <a16:creationId xmlns:a16="http://schemas.microsoft.com/office/drawing/2014/main" id="{5874B99E-E1A3-42B8-8A08-D666512920B9}"/>
              </a:ext>
            </a:extLst>
          </p:cNvPr>
          <p:cNvSpPr txBox="1"/>
          <p:nvPr/>
        </p:nvSpPr>
        <p:spPr>
          <a:xfrm>
            <a:off x="457200" y="285750"/>
            <a:ext cx="8229600" cy="455961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0EB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685800">
              <a:buClr>
                <a:srgbClr val="000000"/>
              </a:buClr>
              <a:defRPr/>
            </a:pPr>
            <a:endParaRPr sz="675" b="1" kern="0" dirty="0">
              <a:solidFill>
                <a:srgbClr val="3F333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" name="Picture 2" descr="hoa sen">
            <a:extLst>
              <a:ext uri="{FF2B5EF4-FFF2-40B4-BE49-F238E27FC236}">
                <a16:creationId xmlns:a16="http://schemas.microsoft.com/office/drawing/2014/main" id="{450F8F8B-9BC7-4034-A5B5-BF5F900A8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751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35A42377-AA33-400E-A62F-307003488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00550"/>
            <a:ext cx="8534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kern="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2200" b="1" kern="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200" b="1" kern="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475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>
            <a:extLst>
              <a:ext uri="{FF2B5EF4-FFF2-40B4-BE49-F238E27FC236}">
                <a16:creationId xmlns:a16="http://schemas.microsoft.com/office/drawing/2014/main" id="{616626A6-A3E0-4045-99A0-9566F551B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"/>
            <a:ext cx="4343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Kết quả hình ảnh cho nông dân">
            <a:extLst>
              <a:ext uri="{FF2B5EF4-FFF2-40B4-BE49-F238E27FC236}">
                <a16:creationId xmlns:a16="http://schemas.microsoft.com/office/drawing/2014/main" id="{1DDE3A2A-A2D8-4A21-921E-22FB2BF15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9550"/>
            <a:ext cx="441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C115A6DB-AEEA-4EE0-B744-FFE8A438A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400550"/>
            <a:ext cx="644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</a:rPr>
              <a:t>Chân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</a:rPr>
              <a:t>đất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</a:rPr>
              <a:t> :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Ý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nói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về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người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nông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dân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A7362F"/>
                </a:solidFill>
                <a:effectLst/>
                <a:uLnTx/>
                <a:uFillTx/>
                <a:latin typeface="Abril Fatface"/>
                <a:sym typeface="Abril Fatface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A7362F"/>
              </a:solidFill>
              <a:effectLst/>
              <a:uLnTx/>
              <a:uFillTx/>
              <a:latin typeface="Abril Fatface"/>
              <a:sym typeface="Abril Fatface"/>
            </a:endParaRPr>
          </a:p>
        </p:txBody>
      </p:sp>
      <p:sp>
        <p:nvSpPr>
          <p:cNvPr id="6" name="Line 35">
            <a:extLst>
              <a:ext uri="{FF2B5EF4-FFF2-40B4-BE49-F238E27FC236}">
                <a16:creationId xmlns:a16="http://schemas.microsoft.com/office/drawing/2014/main" id="{84A3AA1C-3F12-4670-B6AE-88BF40AAA6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1123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Line 35">
            <a:extLst>
              <a:ext uri="{FF2B5EF4-FFF2-40B4-BE49-F238E27FC236}">
                <a16:creationId xmlns:a16="http://schemas.microsoft.com/office/drawing/2014/main" id="{B628A68D-8705-461B-8DE7-1F0AB241A9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1123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Line 35">
            <a:extLst>
              <a:ext uri="{FF2B5EF4-FFF2-40B4-BE49-F238E27FC236}">
                <a16:creationId xmlns:a16="http://schemas.microsoft.com/office/drawing/2014/main" id="{28F50DC8-BEB9-484C-A572-85DF11A6E8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1428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Line 35">
            <a:extLst>
              <a:ext uri="{FF2B5EF4-FFF2-40B4-BE49-F238E27FC236}">
                <a16:creationId xmlns:a16="http://schemas.microsoft.com/office/drawing/2014/main" id="{085648D3-DC50-415B-8B78-2223596D8C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1428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Line 35">
            <a:extLst>
              <a:ext uri="{FF2B5EF4-FFF2-40B4-BE49-F238E27FC236}">
                <a16:creationId xmlns:a16="http://schemas.microsoft.com/office/drawing/2014/main" id="{0D30419B-6680-496D-ADD8-9C096C433D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28003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Line 35">
            <a:extLst>
              <a:ext uri="{FF2B5EF4-FFF2-40B4-BE49-F238E27FC236}">
                <a16:creationId xmlns:a16="http://schemas.microsoft.com/office/drawing/2014/main" id="{D262F784-2725-4DC7-8C59-7894E120CC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31051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Line 35">
            <a:extLst>
              <a:ext uri="{FF2B5EF4-FFF2-40B4-BE49-F238E27FC236}">
                <a16:creationId xmlns:a16="http://schemas.microsoft.com/office/drawing/2014/main" id="{0894839A-5B9B-414D-937E-ED19788688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24193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Line 35">
            <a:extLst>
              <a:ext uri="{FF2B5EF4-FFF2-40B4-BE49-F238E27FC236}">
                <a16:creationId xmlns:a16="http://schemas.microsoft.com/office/drawing/2014/main" id="{0E96F432-A947-4F96-8406-95068A560A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21145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Line 35">
            <a:extLst>
              <a:ext uri="{FF2B5EF4-FFF2-40B4-BE49-F238E27FC236}">
                <a16:creationId xmlns:a16="http://schemas.microsoft.com/office/drawing/2014/main" id="{6B790514-2ED1-40AA-8EBD-F12C62AE7A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21145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Line 35">
            <a:extLst>
              <a:ext uri="{FF2B5EF4-FFF2-40B4-BE49-F238E27FC236}">
                <a16:creationId xmlns:a16="http://schemas.microsoft.com/office/drawing/2014/main" id="{78D9B833-852B-476D-AF49-A5737356E5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17335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Line 35">
            <a:extLst>
              <a:ext uri="{FF2B5EF4-FFF2-40B4-BE49-F238E27FC236}">
                <a16:creationId xmlns:a16="http://schemas.microsoft.com/office/drawing/2014/main" id="{F6ED80BA-FD6C-48B7-9447-824F457C3D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1428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Line 35">
            <a:extLst>
              <a:ext uri="{FF2B5EF4-FFF2-40B4-BE49-F238E27FC236}">
                <a16:creationId xmlns:a16="http://schemas.microsoft.com/office/drawing/2014/main" id="{41B7DCA7-C34F-45BF-9D6E-2D02D05522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1809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Line 35">
            <a:extLst>
              <a:ext uri="{FF2B5EF4-FFF2-40B4-BE49-F238E27FC236}">
                <a16:creationId xmlns:a16="http://schemas.microsoft.com/office/drawing/2014/main" id="{714EF727-7032-4380-A4E4-088E7AB348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21145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Picture 15" descr="Káº¿t quáº£ hÃ¬nh áº£nh cho bird cartoon">
            <a:extLst>
              <a:ext uri="{FF2B5EF4-FFF2-40B4-BE49-F238E27FC236}">
                <a16:creationId xmlns:a16="http://schemas.microsoft.com/office/drawing/2014/main" id="{EF8E6A96-E23B-4228-B199-DC1807A6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498">
            <a:off x="146150" y="2955828"/>
            <a:ext cx="1650072" cy="147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9">
            <a:extLst>
              <a:ext uri="{FF2B5EF4-FFF2-40B4-BE49-F238E27FC236}">
                <a16:creationId xmlns:a16="http://schemas.microsoft.com/office/drawing/2014/main" id="{FD221FFE-850F-4536-93F6-CE3DCFDE9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047750"/>
            <a:ext cx="5181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bè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ríu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rít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tìm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nhau</a:t>
            </a: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C56B18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 con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đất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rực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màu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rơm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phơi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Bóng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tre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mát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vai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người</a:t>
            </a: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C56B18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Vầng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lá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thuyền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êm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đềm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kumimoji="0" lang="en-US" altLang="en-US" sz="2200" b="0" i="1" u="none" strike="noStrike" kern="0" cap="none" spc="0" normalizeH="0" baseline="0" noProof="0" dirty="0">
              <a:ln>
                <a:noFill/>
              </a:ln>
              <a:solidFill>
                <a:srgbClr val="C56B18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" name="Line 35">
            <a:extLst>
              <a:ext uri="{FF2B5EF4-FFF2-40B4-BE49-F238E27FC236}">
                <a16:creationId xmlns:a16="http://schemas.microsoft.com/office/drawing/2014/main" id="{E45B3717-E839-470F-AAAB-C1F8AE9B11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28003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Line 35">
            <a:extLst>
              <a:ext uri="{FF2B5EF4-FFF2-40B4-BE49-F238E27FC236}">
                <a16:creationId xmlns:a16="http://schemas.microsoft.com/office/drawing/2014/main" id="{CCB4E2D1-73B2-41C8-A8E6-7AE3998770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28003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Line 35">
            <a:extLst>
              <a:ext uri="{FF2B5EF4-FFF2-40B4-BE49-F238E27FC236}">
                <a16:creationId xmlns:a16="http://schemas.microsoft.com/office/drawing/2014/main" id="{D7785BBF-0BEB-400D-BA8A-C482CB4D6A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24193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Line 35">
            <a:extLst>
              <a:ext uri="{FF2B5EF4-FFF2-40B4-BE49-F238E27FC236}">
                <a16:creationId xmlns:a16="http://schemas.microsoft.com/office/drawing/2014/main" id="{5CFE443E-07B1-4F70-B548-B3D4B14BA2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31051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Line 35">
            <a:extLst>
              <a:ext uri="{FF2B5EF4-FFF2-40B4-BE49-F238E27FC236}">
                <a16:creationId xmlns:a16="http://schemas.microsoft.com/office/drawing/2014/main" id="{43F43159-6C64-48B7-AB49-046CB7117C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3409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Line 35">
            <a:extLst>
              <a:ext uri="{FF2B5EF4-FFF2-40B4-BE49-F238E27FC236}">
                <a16:creationId xmlns:a16="http://schemas.microsoft.com/office/drawing/2014/main" id="{EFDFB99E-311E-46D1-BD9D-C5C816A6E4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3790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Line 35">
            <a:extLst>
              <a:ext uri="{FF2B5EF4-FFF2-40B4-BE49-F238E27FC236}">
                <a16:creationId xmlns:a16="http://schemas.microsoft.com/office/drawing/2014/main" id="{76E996A5-B73B-49E5-8AC5-C74E5A147C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3790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Line 35">
            <a:extLst>
              <a:ext uri="{FF2B5EF4-FFF2-40B4-BE49-F238E27FC236}">
                <a16:creationId xmlns:a16="http://schemas.microsoft.com/office/drawing/2014/main" id="{2C8583CB-6B7B-4EF7-BC02-066C31B85E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4095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Line 35">
            <a:extLst>
              <a:ext uri="{FF2B5EF4-FFF2-40B4-BE49-F238E27FC236}">
                <a16:creationId xmlns:a16="http://schemas.microsoft.com/office/drawing/2014/main" id="{BB6093F9-27FC-4EF8-B625-44A686DB2C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4095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Line 35">
            <a:extLst>
              <a:ext uri="{FF2B5EF4-FFF2-40B4-BE49-F238E27FC236}">
                <a16:creationId xmlns:a16="http://schemas.microsoft.com/office/drawing/2014/main" id="{808944EE-F2DC-4549-9DC0-19D5558A6B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4095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Line 35">
            <a:extLst>
              <a:ext uri="{FF2B5EF4-FFF2-40B4-BE49-F238E27FC236}">
                <a16:creationId xmlns:a16="http://schemas.microsoft.com/office/drawing/2014/main" id="{FD64CAB2-A882-46B3-A9FC-82ED0FE19C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3409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875EA6AF-83F1-4CC2-9565-E7568D356A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3409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A7362F"/>
                </a:solidFill>
                <a:effectLst/>
                <a:uLnTx/>
                <a:uFillTx/>
                <a:latin typeface="Abril Fatface"/>
                <a:sym typeface="Abril Fatface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A7362F"/>
              </a:solidFill>
              <a:effectLst/>
              <a:uLnTx/>
              <a:uFillTx/>
              <a:latin typeface="Abril Fatface"/>
              <a:sym typeface="Abril Fatface"/>
            </a:endParaRPr>
          </a:p>
        </p:txBody>
      </p:sp>
      <p:pic>
        <p:nvPicPr>
          <p:cNvPr id="21" name="Picture 15" descr="Káº¿t quáº£ hÃ¬nh áº£nh cho bird cartoon">
            <a:extLst>
              <a:ext uri="{FF2B5EF4-FFF2-40B4-BE49-F238E27FC236}">
                <a16:creationId xmlns:a16="http://schemas.microsoft.com/office/drawing/2014/main" id="{EF8E6A96-E23B-4228-B199-DC1807A6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498">
            <a:off x="146150" y="2955828"/>
            <a:ext cx="1650072" cy="147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Line 35">
            <a:extLst>
              <a:ext uri="{FF2B5EF4-FFF2-40B4-BE49-F238E27FC236}">
                <a16:creationId xmlns:a16="http://schemas.microsoft.com/office/drawing/2014/main" id="{76E996A5-B73B-49E5-8AC5-C74E5A147C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1504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Line 35">
            <a:extLst>
              <a:ext uri="{FF2B5EF4-FFF2-40B4-BE49-F238E27FC236}">
                <a16:creationId xmlns:a16="http://schemas.microsoft.com/office/drawing/2014/main" id="{BB6093F9-27FC-4EF8-B625-44A686DB2C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1885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Line 35">
            <a:extLst>
              <a:ext uri="{FF2B5EF4-FFF2-40B4-BE49-F238E27FC236}">
                <a16:creationId xmlns:a16="http://schemas.microsoft.com/office/drawing/2014/main" id="{808944EE-F2DC-4549-9DC0-19D5558A6B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1504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02E6D34D-107B-4C57-90D2-6F09D748B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28750"/>
            <a:ext cx="5410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2400" kern="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altLang="en-US" sz="2400" kern="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endParaRPr lang="en-US" altLang="en-US" sz="2400" kern="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endParaRPr lang="en-US" altLang="en-US" sz="2400" i="1" kern="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24241DDB-C7B8-420C-8C8F-984E6B10AF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1885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Line 35">
            <a:extLst>
              <a:ext uri="{FF2B5EF4-FFF2-40B4-BE49-F238E27FC236}">
                <a16:creationId xmlns:a16="http://schemas.microsoft.com/office/drawing/2014/main" id="{B5B31964-56BB-4676-BD88-F234FE6C0F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1885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Line 35">
            <a:extLst>
              <a:ext uri="{FF2B5EF4-FFF2-40B4-BE49-F238E27FC236}">
                <a16:creationId xmlns:a16="http://schemas.microsoft.com/office/drawing/2014/main" id="{6DB0BA7E-382B-464A-ADEA-C8C8B4C8AA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2266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Line 35">
            <a:extLst>
              <a:ext uri="{FF2B5EF4-FFF2-40B4-BE49-F238E27FC236}">
                <a16:creationId xmlns:a16="http://schemas.microsoft.com/office/drawing/2014/main" id="{69084E42-7F34-432B-9FD3-3085298286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2266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Line 35">
            <a:extLst>
              <a:ext uri="{FF2B5EF4-FFF2-40B4-BE49-F238E27FC236}">
                <a16:creationId xmlns:a16="http://schemas.microsoft.com/office/drawing/2014/main" id="{A2AB5F47-BF69-4477-82DB-AE9BE9DAB5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2647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Line 35">
            <a:extLst>
              <a:ext uri="{FF2B5EF4-FFF2-40B4-BE49-F238E27FC236}">
                <a16:creationId xmlns:a16="http://schemas.microsoft.com/office/drawing/2014/main" id="{F2154D8E-D00B-40C3-8540-7E77C19BFF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2571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Line 35">
            <a:extLst>
              <a:ext uri="{FF2B5EF4-FFF2-40B4-BE49-F238E27FC236}">
                <a16:creationId xmlns:a16="http://schemas.microsoft.com/office/drawing/2014/main" id="{A2EACA30-60E2-454A-BF6E-15BBD2FCC7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2571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Line 35">
            <a:extLst>
              <a:ext uri="{FF2B5EF4-FFF2-40B4-BE49-F238E27FC236}">
                <a16:creationId xmlns:a16="http://schemas.microsoft.com/office/drawing/2014/main" id="{8420DD0D-94D8-4D92-901E-024DFF1A98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2952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Line 35">
            <a:extLst>
              <a:ext uri="{FF2B5EF4-FFF2-40B4-BE49-F238E27FC236}">
                <a16:creationId xmlns:a16="http://schemas.microsoft.com/office/drawing/2014/main" id="{7EB37AFD-BB4D-4499-80B9-00D7130E04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2952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Line 35">
            <a:extLst>
              <a:ext uri="{FF2B5EF4-FFF2-40B4-BE49-F238E27FC236}">
                <a16:creationId xmlns:a16="http://schemas.microsoft.com/office/drawing/2014/main" id="{BD41A369-93D1-48E5-8BB2-81344D71B8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3333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Line 35">
            <a:extLst>
              <a:ext uri="{FF2B5EF4-FFF2-40B4-BE49-F238E27FC236}">
                <a16:creationId xmlns:a16="http://schemas.microsoft.com/office/drawing/2014/main" id="{B81D9610-C549-4D9C-928B-B5C5ADF8E5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3333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2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08B9AA-1008-465D-93E9-1B7500459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0543E2-214A-4B35-967B-3741B3F98F1E}"/>
              </a:ext>
            </a:extLst>
          </p:cNvPr>
          <p:cNvSpPr/>
          <p:nvPr/>
        </p:nvSpPr>
        <p:spPr>
          <a:xfrm>
            <a:off x="-457200" y="196215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DE5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ngoại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Kieu 5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2208B0CF-E7C0-44BB-A1DE-1159E1B0F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1950"/>
            <a:ext cx="461248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bè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tìm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nhau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 con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đường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đất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rơm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Bóng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tre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mát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vai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người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Vầng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như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lá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thuyền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êm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đềm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lang="en-US" altLang="en-US" sz="1800" i="1" kern="0" dirty="0">
              <a:solidFill>
                <a:srgbClr val="6633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27A52FA9-C671-4F03-BB45-448139D89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112175"/>
            <a:ext cx="4343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endParaRPr lang="en-US" altLang="en-US" sz="1800" i="1" kern="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1B39FE-3EBB-4DEA-979C-8A4A77782336}"/>
              </a:ext>
            </a:extLst>
          </p:cNvPr>
          <p:cNvSpPr/>
          <p:nvPr/>
        </p:nvSpPr>
        <p:spPr>
          <a:xfrm>
            <a:off x="6400800" y="4777647"/>
            <a:ext cx="1076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6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753D09E0-E976-4EBB-9CBB-B3B8FFB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1066800" y="463810"/>
            <a:ext cx="6858000" cy="42033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7237CA-3DE0-4320-9C36-484C4DA3A0CC}"/>
              </a:ext>
            </a:extLst>
          </p:cNvPr>
          <p:cNvSpPr/>
          <p:nvPr/>
        </p:nvSpPr>
        <p:spPr>
          <a:xfrm rot="21030881">
            <a:off x="1807254" y="1378401"/>
            <a:ext cx="5081865" cy="20082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7EA13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7EA13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88B3C2"/>
                </a:solidFill>
                <a:prstDash val="solid"/>
              </a:ln>
              <a:solidFill>
                <a:srgbClr val="7EA13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5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C6C72F71-5B69-4C3D-9B7F-58B12EEA5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4600" cy="51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1">
            <a:extLst>
              <a:ext uri="{FF2B5EF4-FFF2-40B4-BE49-F238E27FC236}">
                <a16:creationId xmlns:a16="http://schemas.microsoft.com/office/drawing/2014/main" id="{AECA9747-9848-4028-81B0-124BC8AB0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019550"/>
            <a:ext cx="5181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1" descr="Ve que ngoai">
            <a:extLst>
              <a:ext uri="{FF2B5EF4-FFF2-40B4-BE49-F238E27FC236}">
                <a16:creationId xmlns:a16="http://schemas.microsoft.com/office/drawing/2014/main" id="{56004FD0-E263-4A44-93CB-7B6D9F7CD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5950"/>
            <a:ext cx="4724400" cy="325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78C5C932-F633-4892-9AF7-942EF8C70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334"/>
            <a:ext cx="5486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E13F272-44B7-4807-87E7-E62E828A5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419350"/>
            <a:ext cx="480059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3605A321-CCFB-4A6C-BE74-D0724836C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800350"/>
            <a:ext cx="518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EF5BF58E-6CB5-4E92-BA0C-787ED0981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638550"/>
            <a:ext cx="441948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B7885A41-9F6A-41C6-8F33-CB4181E64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238750"/>
            <a:ext cx="906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(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Bạn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nhỏ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ở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thành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phố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về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thăm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quê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Câu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thơ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cho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biết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là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: Ở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trong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phố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chẳng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bao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giờ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có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đâu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19657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3" grpId="0"/>
      <p:bldP spid="14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7;p42">
            <a:extLst>
              <a:ext uri="{FF2B5EF4-FFF2-40B4-BE49-F238E27FC236}">
                <a16:creationId xmlns:a16="http://schemas.microsoft.com/office/drawing/2014/main" id="{5874B99E-E1A3-42B8-8A08-D666512920B9}"/>
              </a:ext>
            </a:extLst>
          </p:cNvPr>
          <p:cNvSpPr txBox="1"/>
          <p:nvPr/>
        </p:nvSpPr>
        <p:spPr>
          <a:xfrm>
            <a:off x="304800" y="285750"/>
            <a:ext cx="8686800" cy="455961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0EB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685800">
              <a:buClr>
                <a:srgbClr val="000000"/>
              </a:buClr>
              <a:defRPr/>
            </a:pPr>
            <a:endParaRPr sz="675" b="1" kern="0" dirty="0">
              <a:solidFill>
                <a:srgbClr val="3F333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" name="Picture 12" descr="HÃ¬nh áº£nh cÃ³ liÃªn quan">
            <a:extLst>
              <a:ext uri="{FF2B5EF4-FFF2-40B4-BE49-F238E27FC236}">
                <a16:creationId xmlns:a16="http://schemas.microsoft.com/office/drawing/2014/main" id="{47FF32F6-11E2-41C3-BF9F-1EF05DB5D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15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Káº¿t quáº£ hÃ¬nh áº£nh cho bird cartoon">
            <a:extLst>
              <a:ext uri="{FF2B5EF4-FFF2-40B4-BE49-F238E27FC236}">
                <a16:creationId xmlns:a16="http://schemas.microsoft.com/office/drawing/2014/main" id="{DFDCE62F-751F-470B-BE09-0F3CC8CE2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/>
        </p:blipFill>
        <p:spPr bwMode="auto">
          <a:xfrm flipH="1">
            <a:off x="304800" y="819150"/>
            <a:ext cx="12192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9">
            <a:extLst>
              <a:ext uri="{FF2B5EF4-FFF2-40B4-BE49-F238E27FC236}">
                <a16:creationId xmlns:a16="http://schemas.microsoft.com/office/drawing/2014/main" id="{3600F76C-4592-4A63-8301-416352F9F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61950"/>
            <a:ext cx="461248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bè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ríu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rít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tìm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nhau</a:t>
            </a:r>
            <a:endParaRPr lang="en-US" altLang="en-US" sz="1800" b="1" kern="0" dirty="0">
              <a:solidFill>
                <a:srgbClr val="0066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 con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đường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đất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rực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màu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rơm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phơi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Bóng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tre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mát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vai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người</a:t>
            </a:r>
            <a:endParaRPr lang="en-US" altLang="en-US" sz="1800" b="1" kern="0" dirty="0">
              <a:solidFill>
                <a:srgbClr val="0066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Vầng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như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lá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thuyền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êm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đềm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lang="en-US" altLang="en-US" sz="1800" b="1" i="1" kern="0" dirty="0">
              <a:solidFill>
                <a:srgbClr val="0066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5E1F7530-9AFE-42FD-BE6C-93B9484D7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195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id="{4CE487E9-183C-4CEA-BC2F-B0914BBA9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333750"/>
            <a:ext cx="883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rợp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08564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7;p42">
            <a:extLst>
              <a:ext uri="{FF2B5EF4-FFF2-40B4-BE49-F238E27FC236}">
                <a16:creationId xmlns:a16="http://schemas.microsoft.com/office/drawing/2014/main" id="{5874B99E-E1A3-42B8-8A08-D666512920B9}"/>
              </a:ext>
            </a:extLst>
          </p:cNvPr>
          <p:cNvSpPr txBox="1"/>
          <p:nvPr/>
        </p:nvSpPr>
        <p:spPr>
          <a:xfrm>
            <a:off x="457200" y="285750"/>
            <a:ext cx="8229600" cy="455961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0EB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675" b="1" i="0" u="none" strike="noStrike" kern="0" cap="none" spc="0" normalizeH="0" baseline="0" noProof="0" dirty="0">
              <a:ln>
                <a:noFill/>
              </a:ln>
              <a:solidFill>
                <a:srgbClr val="3F3333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" name="Picture 10" descr="Kết quả hình ảnh cho cảnh làng quê bắc bộ">
            <a:extLst>
              <a:ext uri="{FF2B5EF4-FFF2-40B4-BE49-F238E27FC236}">
                <a16:creationId xmlns:a16="http://schemas.microsoft.com/office/drawing/2014/main" id="{948689E4-29B4-4B8F-B025-B262E4A6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750"/>
            <a:ext cx="822960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7F7E5464-F6E6-4EC9-9125-8F0B98A4B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95750"/>
            <a:ext cx="8305800" cy="711200"/>
          </a:xfrm>
          <a:prstGeom prst="rect">
            <a:avLst/>
          </a:prstGeom>
          <a:noFill/>
          <a:ln w="9525">
            <a:solidFill>
              <a:srgbClr val="D5FB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Vào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ngày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mùa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sau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khi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thu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hoạch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lúa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người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nông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dân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mang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rơm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rạ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ra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phơi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ngay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hai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bên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đường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nên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đã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làm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cho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đường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làng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rực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rỡ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màu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vàng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.</a:t>
            </a:r>
            <a:endParaRPr kumimoji="0" lang="en-US" altLang="en-US" sz="2000" b="0" i="0" u="sng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8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7;p42">
            <a:extLst>
              <a:ext uri="{FF2B5EF4-FFF2-40B4-BE49-F238E27FC236}">
                <a16:creationId xmlns:a16="http://schemas.microsoft.com/office/drawing/2014/main" id="{5874B99E-E1A3-42B8-8A08-D666512920B9}"/>
              </a:ext>
            </a:extLst>
          </p:cNvPr>
          <p:cNvSpPr txBox="1"/>
          <p:nvPr/>
        </p:nvSpPr>
        <p:spPr>
          <a:xfrm>
            <a:off x="270510" y="279082"/>
            <a:ext cx="8606790" cy="455961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0EB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685800">
              <a:buClr>
                <a:srgbClr val="000000"/>
              </a:buClr>
              <a:defRPr/>
            </a:pPr>
            <a:endParaRPr sz="675" b="1" kern="0" dirty="0">
              <a:solidFill>
                <a:srgbClr val="3F333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" name="Picture 12" descr="Kết quả hình ảnh cho đường làng">
            <a:extLst>
              <a:ext uri="{FF2B5EF4-FFF2-40B4-BE49-F238E27FC236}">
                <a16:creationId xmlns:a16="http://schemas.microsoft.com/office/drawing/2014/main" id="{51426494-C54C-4FF2-A6C4-0EB423C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5750"/>
            <a:ext cx="4114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487DBA4A-C3C1-46AC-AD3B-D75C9FBE4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71950"/>
            <a:ext cx="868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Ở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quê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hai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bên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đường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làng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thường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được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trồng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tre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b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tre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cao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lớn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toả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bóng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mát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cho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đường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đi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CDE82393-0B95-4F00-AAFB-6C65E2506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5750"/>
            <a:ext cx="457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30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DCD9CC25-9EDC-4D5A-B17D-0672BB115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169" y="2080023"/>
            <a:ext cx="4040981" cy="32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Đọc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đoạn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1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“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Đôi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bạn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6258A2E2-676B-48E8-A6CC-4CF455508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2209800"/>
            <a:ext cx="3704035" cy="43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1800" b="1">
              <a:cs typeface="Arial" panose="020B0604020202020204" pitchFamily="34" charset="0"/>
            </a:endParaRP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68F6EDBA-61D8-4C7B-B653-1E2FB3791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613422"/>
            <a:ext cx="613291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cs typeface="Arial" panose="020B0604020202020204" pitchFamily="34" charset="0"/>
              </a:rPr>
              <a:t>     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2.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Em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hãy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nêu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nội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dung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i="1" dirty="0">
                <a:solidFill>
                  <a:srgbClr val="FF0000"/>
                </a:solidFill>
                <a:cs typeface="Arial" panose="020B0604020202020204" pitchFamily="34" charset="0"/>
              </a:rPr>
              <a:t>“</a:t>
            </a:r>
            <a:r>
              <a:rPr lang="en-US" altLang="en-US" sz="1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Đôi</a:t>
            </a:r>
            <a:r>
              <a:rPr lang="en-US" altLang="en-US" sz="1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bạn</a:t>
            </a:r>
            <a:r>
              <a:rPr lang="en-US" altLang="en-US" sz="1800" b="1" i="1" dirty="0">
                <a:solidFill>
                  <a:srgbClr val="FF0000"/>
                </a:solidFill>
                <a:cs typeface="Arial" panose="020B0604020202020204" pitchFamily="34" charset="0"/>
              </a:rPr>
              <a:t>”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?</a:t>
            </a:r>
          </a:p>
        </p:txBody>
      </p:sp>
      <p:sp>
        <p:nvSpPr>
          <p:cNvPr id="44040" name="AutoShape 8">
            <a:extLst>
              <a:ext uri="{FF2B5EF4-FFF2-40B4-BE49-F238E27FC236}">
                <a16:creationId xmlns:a16="http://schemas.microsoft.com/office/drawing/2014/main" id="{D95416C2-C7B1-4CE6-96AD-B69250480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077516"/>
            <a:ext cx="5372100" cy="628650"/>
          </a:xfrm>
          <a:prstGeom prst="ribbon2">
            <a:avLst>
              <a:gd name="adj1" fmla="val 31597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Ôn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r>
              <a:rPr lang="en-US" altLang="en-US" sz="2100" b="1" dirty="0" err="1">
                <a:solidFill>
                  <a:srgbClr val="FF0000"/>
                </a:solidFill>
                <a:cs typeface="Arial" panose="020B0604020202020204" pitchFamily="34" charset="0"/>
              </a:rPr>
              <a:t>ũ</a:t>
            </a:r>
            <a:endParaRPr lang="en-US" altLang="en-US" sz="21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pSp>
        <p:nvGrpSpPr>
          <p:cNvPr id="5128" name="Group 9">
            <a:extLst>
              <a:ext uri="{FF2B5EF4-FFF2-40B4-BE49-F238E27FC236}">
                <a16:creationId xmlns:a16="http://schemas.microsoft.com/office/drawing/2014/main" id="{DDB2A835-0460-406C-81BE-425D5B8694AF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-228600"/>
            <a:ext cx="7143750" cy="5543550"/>
            <a:chOff x="0" y="192"/>
            <a:chExt cx="5760" cy="3936"/>
          </a:xfrm>
        </p:grpSpPr>
        <p:grpSp>
          <p:nvGrpSpPr>
            <p:cNvPr id="5129" name="Group 10">
              <a:extLst>
                <a:ext uri="{FF2B5EF4-FFF2-40B4-BE49-F238E27FC236}">
                  <a16:creationId xmlns:a16="http://schemas.microsoft.com/office/drawing/2014/main" id="{212156C3-2CA7-491E-9DD9-A2CAA08F58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5132" name="Picture 11" descr="n3">
                <a:extLst>
                  <a:ext uri="{FF2B5EF4-FFF2-40B4-BE49-F238E27FC236}">
                    <a16:creationId xmlns:a16="http://schemas.microsoft.com/office/drawing/2014/main" id="{6861A2BE-7453-4505-BF03-135AF5AF06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33" name="Picture 12" descr="n3">
                <a:extLst>
                  <a:ext uri="{FF2B5EF4-FFF2-40B4-BE49-F238E27FC236}">
                    <a16:creationId xmlns:a16="http://schemas.microsoft.com/office/drawing/2014/main" id="{EBBFAE2D-D5E7-4C08-9FFC-F49940FE03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130" name="Picture 13" descr="n3">
              <a:extLst>
                <a:ext uri="{FF2B5EF4-FFF2-40B4-BE49-F238E27FC236}">
                  <a16:creationId xmlns:a16="http://schemas.microsoft.com/office/drawing/2014/main" id="{E12B8F56-F1C7-439C-B564-459746BF6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1" name="Picture 14" descr="n3">
              <a:extLst>
                <a:ext uri="{FF2B5EF4-FFF2-40B4-BE49-F238E27FC236}">
                  <a16:creationId xmlns:a16="http://schemas.microsoft.com/office/drawing/2014/main" id="{A2BF9763-6836-412F-BA1B-D46B05F8F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0"/>
      <p:bldP spid="44038" grpId="0"/>
      <p:bldP spid="440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8;p24">
            <a:extLst>
              <a:ext uri="{FF2B5EF4-FFF2-40B4-BE49-F238E27FC236}">
                <a16:creationId xmlns:a16="http://schemas.microsoft.com/office/drawing/2014/main" id="{19E893E9-1E91-47B8-BA27-AE4E6C32DDA3}"/>
              </a:ext>
            </a:extLst>
          </p:cNvPr>
          <p:cNvSpPr/>
          <p:nvPr/>
        </p:nvSpPr>
        <p:spPr>
          <a:xfrm rot="20828414">
            <a:off x="2372592" y="2174746"/>
            <a:ext cx="131618" cy="10820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348;p24">
            <a:extLst>
              <a:ext uri="{FF2B5EF4-FFF2-40B4-BE49-F238E27FC236}">
                <a16:creationId xmlns:a16="http://schemas.microsoft.com/office/drawing/2014/main" id="{2848A51A-FFFB-4089-AAEB-1117FF17AC90}"/>
              </a:ext>
            </a:extLst>
          </p:cNvPr>
          <p:cNvSpPr/>
          <p:nvPr/>
        </p:nvSpPr>
        <p:spPr>
          <a:xfrm rot="20828414">
            <a:off x="5874112" y="1902599"/>
            <a:ext cx="138977" cy="7596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Google Shape;348;p24">
            <a:extLst>
              <a:ext uri="{FF2B5EF4-FFF2-40B4-BE49-F238E27FC236}">
                <a16:creationId xmlns:a16="http://schemas.microsoft.com/office/drawing/2014/main" id="{A64C2616-43F6-43BE-B17F-45C0FFB7A600}"/>
              </a:ext>
            </a:extLst>
          </p:cNvPr>
          <p:cNvSpPr/>
          <p:nvPr/>
        </p:nvSpPr>
        <p:spPr>
          <a:xfrm rot="20828414">
            <a:off x="7318424" y="1978110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348;p24">
            <a:extLst>
              <a:ext uri="{FF2B5EF4-FFF2-40B4-BE49-F238E27FC236}">
                <a16:creationId xmlns:a16="http://schemas.microsoft.com/office/drawing/2014/main" id="{5B316832-E41F-42DD-AEA6-59C972469E39}"/>
              </a:ext>
            </a:extLst>
          </p:cNvPr>
          <p:cNvSpPr/>
          <p:nvPr/>
        </p:nvSpPr>
        <p:spPr>
          <a:xfrm rot="20828414">
            <a:off x="6559912" y="2131199"/>
            <a:ext cx="138978" cy="7596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348;p24">
            <a:extLst>
              <a:ext uri="{FF2B5EF4-FFF2-40B4-BE49-F238E27FC236}">
                <a16:creationId xmlns:a16="http://schemas.microsoft.com/office/drawing/2014/main" id="{A98CB96A-6E7C-40ED-9B50-7C86ECAB80A0}"/>
              </a:ext>
            </a:extLst>
          </p:cNvPr>
          <p:cNvSpPr/>
          <p:nvPr/>
        </p:nvSpPr>
        <p:spPr>
          <a:xfrm rot="20828414">
            <a:off x="7928024" y="1978111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348;p24">
            <a:extLst>
              <a:ext uri="{FF2B5EF4-FFF2-40B4-BE49-F238E27FC236}">
                <a16:creationId xmlns:a16="http://schemas.microsoft.com/office/drawing/2014/main" id="{F9118928-171F-4A45-A6B9-9757B1D4ED95}"/>
              </a:ext>
            </a:extLst>
          </p:cNvPr>
          <p:cNvSpPr/>
          <p:nvPr/>
        </p:nvSpPr>
        <p:spPr>
          <a:xfrm rot="20828414">
            <a:off x="7394624" y="2359110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348;p24">
            <a:extLst>
              <a:ext uri="{FF2B5EF4-FFF2-40B4-BE49-F238E27FC236}">
                <a16:creationId xmlns:a16="http://schemas.microsoft.com/office/drawing/2014/main" id="{4866E09B-FD54-4E5B-AB31-FDE3604ABF19}"/>
              </a:ext>
            </a:extLst>
          </p:cNvPr>
          <p:cNvSpPr/>
          <p:nvPr/>
        </p:nvSpPr>
        <p:spPr>
          <a:xfrm rot="20828414">
            <a:off x="5337225" y="1901911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348;p24">
            <a:extLst>
              <a:ext uri="{FF2B5EF4-FFF2-40B4-BE49-F238E27FC236}">
                <a16:creationId xmlns:a16="http://schemas.microsoft.com/office/drawing/2014/main" id="{81CA75E9-9199-4F01-BA6C-12D4D81136B8}"/>
              </a:ext>
            </a:extLst>
          </p:cNvPr>
          <p:cNvSpPr/>
          <p:nvPr/>
        </p:nvSpPr>
        <p:spPr>
          <a:xfrm rot="20828414">
            <a:off x="5184825" y="1901910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348;p24">
            <a:extLst>
              <a:ext uri="{FF2B5EF4-FFF2-40B4-BE49-F238E27FC236}">
                <a16:creationId xmlns:a16="http://schemas.microsoft.com/office/drawing/2014/main" id="{01C168E7-3B79-4CFE-919F-F1BF2EDFF6AC}"/>
              </a:ext>
            </a:extLst>
          </p:cNvPr>
          <p:cNvSpPr/>
          <p:nvPr/>
        </p:nvSpPr>
        <p:spPr>
          <a:xfrm rot="20828414">
            <a:off x="8156624" y="2282911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348;p24">
            <a:extLst>
              <a:ext uri="{FF2B5EF4-FFF2-40B4-BE49-F238E27FC236}">
                <a16:creationId xmlns:a16="http://schemas.microsoft.com/office/drawing/2014/main" id="{D59F5120-B4CC-47BD-AD3D-A7D0270E4484}"/>
              </a:ext>
            </a:extLst>
          </p:cNvPr>
          <p:cNvSpPr/>
          <p:nvPr/>
        </p:nvSpPr>
        <p:spPr>
          <a:xfrm rot="20828414">
            <a:off x="6632624" y="1825710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348;p24">
            <a:extLst>
              <a:ext uri="{FF2B5EF4-FFF2-40B4-BE49-F238E27FC236}">
                <a16:creationId xmlns:a16="http://schemas.microsoft.com/office/drawing/2014/main" id="{EDF0F14A-AF7D-4299-BDFB-47A9C430D7C8}"/>
              </a:ext>
            </a:extLst>
          </p:cNvPr>
          <p:cNvSpPr/>
          <p:nvPr/>
        </p:nvSpPr>
        <p:spPr>
          <a:xfrm rot="20828414">
            <a:off x="5794424" y="2359111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348;p24">
            <a:extLst>
              <a:ext uri="{FF2B5EF4-FFF2-40B4-BE49-F238E27FC236}">
                <a16:creationId xmlns:a16="http://schemas.microsoft.com/office/drawing/2014/main" id="{3BF53191-E272-4C7F-9897-2296FB39AA34}"/>
              </a:ext>
            </a:extLst>
          </p:cNvPr>
          <p:cNvSpPr/>
          <p:nvPr/>
        </p:nvSpPr>
        <p:spPr>
          <a:xfrm rot="20828414">
            <a:off x="6861224" y="2435311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348;p24">
            <a:extLst>
              <a:ext uri="{FF2B5EF4-FFF2-40B4-BE49-F238E27FC236}">
                <a16:creationId xmlns:a16="http://schemas.microsoft.com/office/drawing/2014/main" id="{FC2A1C5A-DD1A-412B-A853-43D175EB065D}"/>
              </a:ext>
            </a:extLst>
          </p:cNvPr>
          <p:cNvSpPr/>
          <p:nvPr/>
        </p:nvSpPr>
        <p:spPr>
          <a:xfrm rot="20828414">
            <a:off x="8690024" y="2054311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348;p24">
            <a:extLst>
              <a:ext uri="{FF2B5EF4-FFF2-40B4-BE49-F238E27FC236}">
                <a16:creationId xmlns:a16="http://schemas.microsoft.com/office/drawing/2014/main" id="{B4CD0B87-521D-4B2C-9FE9-D60975FFD9AC}"/>
              </a:ext>
            </a:extLst>
          </p:cNvPr>
          <p:cNvSpPr/>
          <p:nvPr/>
        </p:nvSpPr>
        <p:spPr>
          <a:xfrm rot="20828414">
            <a:off x="5261025" y="2282911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48;p24">
            <a:extLst>
              <a:ext uri="{FF2B5EF4-FFF2-40B4-BE49-F238E27FC236}">
                <a16:creationId xmlns:a16="http://schemas.microsoft.com/office/drawing/2014/main" id="{56C0987B-5312-483D-9155-9F48D4883483}"/>
              </a:ext>
            </a:extLst>
          </p:cNvPr>
          <p:cNvSpPr/>
          <p:nvPr/>
        </p:nvSpPr>
        <p:spPr>
          <a:xfrm rot="20828414">
            <a:off x="4880024" y="1901910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348;p24">
            <a:extLst>
              <a:ext uri="{FF2B5EF4-FFF2-40B4-BE49-F238E27FC236}">
                <a16:creationId xmlns:a16="http://schemas.microsoft.com/office/drawing/2014/main" id="{494974F1-8C14-4F8A-9B69-E958BA575486}"/>
              </a:ext>
            </a:extLst>
          </p:cNvPr>
          <p:cNvSpPr/>
          <p:nvPr/>
        </p:nvSpPr>
        <p:spPr>
          <a:xfrm rot="20828414">
            <a:off x="8309024" y="1825710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Google Shape;517;p42">
            <a:extLst>
              <a:ext uri="{FF2B5EF4-FFF2-40B4-BE49-F238E27FC236}">
                <a16:creationId xmlns:a16="http://schemas.microsoft.com/office/drawing/2014/main" id="{5874B99E-E1A3-42B8-8A08-D666512920B9}"/>
              </a:ext>
            </a:extLst>
          </p:cNvPr>
          <p:cNvSpPr txBox="1"/>
          <p:nvPr/>
        </p:nvSpPr>
        <p:spPr>
          <a:xfrm>
            <a:off x="304800" y="285750"/>
            <a:ext cx="8606790" cy="455961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0EB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685800">
              <a:buClr>
                <a:srgbClr val="000000"/>
              </a:buClr>
              <a:defRPr/>
            </a:pPr>
            <a:endParaRPr sz="675" b="1" kern="0" dirty="0">
              <a:solidFill>
                <a:srgbClr val="3F3333"/>
              </a:solidFill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</p:txBody>
      </p:sp>
      <p:pic>
        <p:nvPicPr>
          <p:cNvPr id="25" name="Picture 4" descr="trăng trên đồng quê">
            <a:extLst>
              <a:ext uri="{FF2B5EF4-FFF2-40B4-BE49-F238E27FC236}">
                <a16:creationId xmlns:a16="http://schemas.microsoft.com/office/drawing/2014/main" id="{B703768E-BAC6-47F2-AA21-8746EE995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5750"/>
            <a:ext cx="426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" descr="trăng thuyên">
            <a:extLst>
              <a:ext uri="{FF2B5EF4-FFF2-40B4-BE49-F238E27FC236}">
                <a16:creationId xmlns:a16="http://schemas.microsoft.com/office/drawing/2014/main" id="{A080E705-5D37-42FE-BF2A-98A81E5B5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50"/>
            <a:ext cx="4343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6">
            <a:extLst>
              <a:ext uri="{FF2B5EF4-FFF2-40B4-BE49-F238E27FC236}">
                <a16:creationId xmlns:a16="http://schemas.microsoft.com/office/drawing/2014/main" id="{4F5C95AB-4511-4A13-AB57-530CCC37B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4883"/>
            <a:ext cx="4572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CE104465-1DBA-498D-98E1-A963BBD3D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095750"/>
            <a:ext cx="4572000" cy="1047750"/>
          </a:xfrm>
          <a:prstGeom prst="rect">
            <a:avLst/>
          </a:prstGeom>
          <a:solidFill>
            <a:srgbClr val="FFFFD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98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C6C72F71-5B69-4C3D-9B7F-58B12EEA5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"/>
            <a:ext cx="9372600" cy="51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4">
            <a:extLst>
              <a:ext uri="{FF2B5EF4-FFF2-40B4-BE49-F238E27FC236}">
                <a16:creationId xmlns:a16="http://schemas.microsoft.com/office/drawing/2014/main" id="{533B8983-11A4-4D5F-AA8D-E0D4D9266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95350"/>
            <a:ext cx="66294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thăm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ngoại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gạo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lâu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ngoại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5359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chemeClr val="accent5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2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A7362F"/>
                </a:solidFill>
                <a:effectLst/>
                <a:uLnTx/>
                <a:uFillTx/>
                <a:latin typeface="Abril Fatface"/>
                <a:sym typeface="Abril Fatface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A7362F"/>
              </a:solidFill>
              <a:effectLst/>
              <a:uLnTx/>
              <a:uFillTx/>
              <a:latin typeface="Abril Fatface"/>
              <a:sym typeface="Abril Fatface"/>
            </a:endParaRPr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DA03A1D2-D724-423E-AAA7-BA2350AFE40D}"/>
              </a:ext>
            </a:extLst>
          </p:cNvPr>
          <p:cNvSpPr/>
          <p:nvPr/>
        </p:nvSpPr>
        <p:spPr>
          <a:xfrm>
            <a:off x="228600" y="209550"/>
            <a:ext cx="8686800" cy="4724400"/>
          </a:xfrm>
          <a:prstGeom prst="roundRect">
            <a:avLst>
              <a:gd name="adj" fmla="val 7537"/>
            </a:avLst>
          </a:prstGeom>
          <a:solidFill>
            <a:sysClr val="window" lastClr="FFFFFF">
              <a:alpha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4278939B-CC5D-47B2-B97F-CD675C6C8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1950"/>
            <a:ext cx="35813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1B94B8D4-FC49-4ED2-9F32-65EADC989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5750"/>
            <a:ext cx="4876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6">
            <a:extLst>
              <a:ext uri="{FF2B5EF4-FFF2-40B4-BE49-F238E27FC236}">
                <a16:creationId xmlns:a16="http://schemas.microsoft.com/office/drawing/2014/main" id="{80989B30-3046-40F5-A2AB-A7F5C283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52" y="3638550"/>
            <a:ext cx="891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→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Họ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là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những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con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người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thật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thà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,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bạn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nhỏ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thương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họ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như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thương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những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người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thân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ruột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thịt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,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thương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như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bà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ngoại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của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mình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915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>
            <a:extLst>
              <a:ext uri="{FF2B5EF4-FFF2-40B4-BE49-F238E27FC236}">
                <a16:creationId xmlns:a16="http://schemas.microsoft.com/office/drawing/2014/main" id="{15559D25-A05A-42F4-A943-581E81C1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04821"/>
            <a:ext cx="6858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21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2">
                <a:lumMod val="20000"/>
                <a:lumOff val="80000"/>
              </a:schemeClr>
            </a:gs>
            <a:gs pos="49000">
              <a:schemeClr val="accent2">
                <a:lumMod val="40000"/>
                <a:lumOff val="60000"/>
              </a:scheme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0EBE6"/>
                </a:solidFill>
                <a:effectLst/>
                <a:uLnTx/>
                <a:uFillTx/>
                <a:latin typeface="Abril Fatface"/>
                <a:sym typeface="Abril Fatface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0EBE6"/>
              </a:solidFill>
              <a:effectLst/>
              <a:uLnTx/>
              <a:uFillTx/>
              <a:latin typeface="Abril Fatface"/>
              <a:sym typeface="Abril Fatface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4A91B0-E37D-4739-9F11-97DCBCE5EE15}"/>
              </a:ext>
            </a:extLst>
          </p:cNvPr>
          <p:cNvSpPr/>
          <p:nvPr/>
        </p:nvSpPr>
        <p:spPr>
          <a:xfrm>
            <a:off x="1143000" y="742950"/>
            <a:ext cx="7239000" cy="3429000"/>
          </a:xfrm>
          <a:prstGeom prst="ellipse">
            <a:avLst/>
          </a:prstGeom>
          <a:solidFill>
            <a:srgbClr val="FFF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68725-4567-4F65-89F3-66F608E9B446}"/>
              </a:ext>
            </a:extLst>
          </p:cNvPr>
          <p:cNvSpPr/>
          <p:nvPr/>
        </p:nvSpPr>
        <p:spPr>
          <a:xfrm>
            <a:off x="3352800" y="971550"/>
            <a:ext cx="28580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NỘI DUNG </a:t>
            </a:r>
            <a:r>
              <a:rPr lang="en-US" sz="3200" b="1" cap="all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bài</a:t>
            </a:r>
            <a:endParaRPr lang="en-US" sz="3200" b="1" cap="all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pic>
        <p:nvPicPr>
          <p:cNvPr id="8" name="Picture 14" descr="Káº¿t quáº£ hÃ¬nh áº£nh cho bee cartoon">
            <a:extLst>
              <a:ext uri="{FF2B5EF4-FFF2-40B4-BE49-F238E27FC236}">
                <a16:creationId xmlns:a16="http://schemas.microsoft.com/office/drawing/2014/main" id="{092AE61D-0337-4CFD-930D-7504627FC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42950"/>
            <a:ext cx="858702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Káº¿t quáº£ hÃ¬nh áº£nh cho bee cartoon">
            <a:extLst>
              <a:ext uri="{FF2B5EF4-FFF2-40B4-BE49-F238E27FC236}">
                <a16:creationId xmlns:a16="http://schemas.microsoft.com/office/drawing/2014/main" id="{BF8627F2-1BBB-4A40-992C-7961B13D8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3333750"/>
            <a:ext cx="1219200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6">
            <a:extLst>
              <a:ext uri="{FF2B5EF4-FFF2-40B4-BE49-F238E27FC236}">
                <a16:creationId xmlns:a16="http://schemas.microsoft.com/office/drawing/2014/main" id="{4E279315-AED0-4818-802E-D901ABAD4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85950"/>
            <a:ext cx="7010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753D09E0-E976-4EBB-9CBB-B3B8FFB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1066800" y="463810"/>
            <a:ext cx="6858000" cy="42033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7237CA-3DE0-4320-9C36-484C4DA3A0CC}"/>
              </a:ext>
            </a:extLst>
          </p:cNvPr>
          <p:cNvSpPr/>
          <p:nvPr/>
        </p:nvSpPr>
        <p:spPr>
          <a:xfrm rot="21030881">
            <a:off x="1807254" y="1378401"/>
            <a:ext cx="5081865" cy="20082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7EA13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22225">
                  <a:solidFill>
                    <a:srgbClr val="88B3C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>
                <a:ln w="22225">
                  <a:solidFill>
                    <a:srgbClr val="88B3C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88B3C2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0BAB36-FA32-4485-9985-6540A6341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94C961B9-7E53-47A8-8418-61AF9DD5460D}"/>
              </a:ext>
            </a:extLst>
          </p:cNvPr>
          <p:cNvSpPr/>
          <p:nvPr/>
        </p:nvSpPr>
        <p:spPr>
          <a:xfrm>
            <a:off x="122185" y="133350"/>
            <a:ext cx="8839200" cy="4876800"/>
          </a:xfrm>
          <a:prstGeom prst="roundRect">
            <a:avLst>
              <a:gd name="adj" fmla="val 7537"/>
            </a:avLst>
          </a:prstGeom>
          <a:solidFill>
            <a:sysClr val="window" lastClr="FFFFFF">
              <a:alpha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3" descr="Káº¿t quáº£ hÃ¬nh áº£nh cho bird cartoon">
            <a:extLst>
              <a:ext uri="{FF2B5EF4-FFF2-40B4-BE49-F238E27FC236}">
                <a16:creationId xmlns:a16="http://schemas.microsoft.com/office/drawing/2014/main" id="{E1930FA7-B996-49DA-9777-CEE0240B1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/>
        </p:blipFill>
        <p:spPr bwMode="auto">
          <a:xfrm>
            <a:off x="7010400" y="285750"/>
            <a:ext cx="1950985" cy="145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9">
            <a:extLst>
              <a:ext uri="{FF2B5EF4-FFF2-40B4-BE49-F238E27FC236}">
                <a16:creationId xmlns:a16="http://schemas.microsoft.com/office/drawing/2014/main" id="{D207377F-709C-4BB7-A3C0-4493EF0DA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90550"/>
            <a:ext cx="621487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bè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nhau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con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rực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rơm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Bóng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tre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mát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vai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người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Vầng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lá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thuyền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êm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đềm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kumimoji="0" lang="en-US" altLang="en-US" sz="2800" b="0" i="1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974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CD1CDA2-251B-4C7C-8089-3E0961B13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vi-VN" b="1" dirty="0"/>
              <a:t>Củn</a:t>
            </a:r>
            <a:r>
              <a:rPr lang="en-US" b="1" dirty="0"/>
              <a:t>g </a:t>
            </a:r>
            <a:r>
              <a:rPr lang="en-US" b="1" dirty="0" err="1"/>
              <a:t>cố</a:t>
            </a:r>
            <a:r>
              <a:rPr lang="en-US" b="1" dirty="0"/>
              <a:t>: </a:t>
            </a:r>
          </a:p>
          <a:p>
            <a:pPr>
              <a:buFontTx/>
              <a:buChar char="-"/>
              <a:defRPr/>
            </a:pPr>
            <a:r>
              <a:rPr lang="en-US" i="1" dirty="0" err="1">
                <a:solidFill>
                  <a:srgbClr val="006600"/>
                </a:solidFill>
              </a:rPr>
              <a:t>Bài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học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hôm</a:t>
            </a:r>
            <a:r>
              <a:rPr lang="en-US" i="1" dirty="0">
                <a:solidFill>
                  <a:srgbClr val="006600"/>
                </a:solidFill>
              </a:rPr>
              <a:t> nay </a:t>
            </a:r>
            <a:r>
              <a:rPr lang="en-US" i="1" dirty="0" err="1">
                <a:solidFill>
                  <a:srgbClr val="006600"/>
                </a:solidFill>
              </a:rPr>
              <a:t>các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em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học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được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gì</a:t>
            </a:r>
            <a:r>
              <a:rPr lang="en-US" i="1" dirty="0">
                <a:solidFill>
                  <a:srgbClr val="006600"/>
                </a:solidFill>
              </a:rPr>
              <a:t>?</a:t>
            </a:r>
          </a:p>
          <a:p>
            <a:pPr>
              <a:buFontTx/>
              <a:buChar char="-"/>
              <a:defRPr/>
            </a:pPr>
            <a:r>
              <a:rPr lang="en-US" i="1" dirty="0" err="1">
                <a:solidFill>
                  <a:srgbClr val="006600"/>
                </a:solidFill>
              </a:rPr>
              <a:t>Quê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ngoại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bạn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nhỏ</a:t>
            </a:r>
            <a:r>
              <a:rPr lang="en-US" i="1" dirty="0">
                <a:solidFill>
                  <a:srgbClr val="006600"/>
                </a:solidFill>
              </a:rPr>
              <a:t> ở </a:t>
            </a:r>
            <a:r>
              <a:rPr lang="en-US" i="1" dirty="0" err="1">
                <a:solidFill>
                  <a:srgbClr val="006600"/>
                </a:solidFill>
              </a:rPr>
              <a:t>đâu</a:t>
            </a:r>
            <a:r>
              <a:rPr lang="en-US" i="1" dirty="0">
                <a:solidFill>
                  <a:srgbClr val="006600"/>
                </a:solidFill>
              </a:rPr>
              <a:t>?</a:t>
            </a:r>
          </a:p>
          <a:p>
            <a:pPr>
              <a:buFontTx/>
              <a:buChar char="-"/>
              <a:defRPr/>
            </a:pPr>
            <a:r>
              <a:rPr lang="en-US" i="1" dirty="0" err="1">
                <a:solidFill>
                  <a:srgbClr val="006600"/>
                </a:solidFill>
              </a:rPr>
              <a:t>Quê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ngoại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của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em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có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những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gì</a:t>
            </a:r>
            <a:r>
              <a:rPr lang="en-US" i="1" dirty="0">
                <a:solidFill>
                  <a:srgbClr val="006600"/>
                </a:solidFill>
              </a:rPr>
              <a:t>?</a:t>
            </a:r>
          </a:p>
          <a:p>
            <a:pPr>
              <a:defRPr/>
            </a:pPr>
            <a:r>
              <a:rPr lang="en-US" b="1" dirty="0" err="1"/>
              <a:t>Dặn</a:t>
            </a:r>
            <a:r>
              <a:rPr lang="en-US" b="1" dirty="0"/>
              <a:t> </a:t>
            </a:r>
            <a:r>
              <a:rPr lang="en-US" b="1" dirty="0" err="1"/>
              <a:t>dò</a:t>
            </a:r>
            <a:r>
              <a:rPr lang="en-US" b="1" dirty="0"/>
              <a:t>: </a:t>
            </a:r>
          </a:p>
          <a:p>
            <a:pPr marL="0" indent="0">
              <a:buNone/>
              <a:defRPr/>
            </a:pPr>
            <a:r>
              <a:rPr lang="en-US" dirty="0"/>
              <a:t>- </a:t>
            </a:r>
            <a:r>
              <a:rPr lang="vi-VN" i="1" dirty="0">
                <a:solidFill>
                  <a:srgbClr val="006600"/>
                </a:solidFill>
              </a:rPr>
              <a:t>Về chuẩn bị bài: Mồ côi xử kiện</a:t>
            </a:r>
            <a:r>
              <a:rPr lang="en-US" i="1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501DC4-C84D-4E74-946C-49B71C470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6867">
            <a:extLst>
              <a:ext uri="{FF2B5EF4-FFF2-40B4-BE49-F238E27FC236}">
                <a16:creationId xmlns:a16="http://schemas.microsoft.com/office/drawing/2014/main" id="{471072CA-75DB-4296-93F7-D0D80A708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1085850"/>
          </a:xfrm>
          <a:solidFill>
            <a:srgbClr val="00FFFF"/>
          </a:solidFill>
          <a:ln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GB" sz="3000" b="1">
                <a:solidFill>
                  <a:srgbClr val="006600"/>
                </a:solidFill>
              </a:rPr>
              <a:t>XIN CHÀO VÀ HẸN GẶP LẠI</a:t>
            </a:r>
          </a:p>
        </p:txBody>
      </p:sp>
      <p:sp>
        <p:nvSpPr>
          <p:cNvPr id="24579" name="Content Placeholder 36868">
            <a:extLst>
              <a:ext uri="{FF2B5EF4-FFF2-40B4-BE49-F238E27FC236}">
                <a16:creationId xmlns:a16="http://schemas.microsoft.com/office/drawing/2014/main" id="{C017A24E-5E87-4844-8CDF-B42E108652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0200" y="2343150"/>
            <a:ext cx="6172200" cy="1314450"/>
          </a:xfrm>
        </p:spPr>
        <p:txBody>
          <a:bodyPr/>
          <a:lstStyle/>
          <a:p>
            <a:endParaRPr lang="en-US" altLang="en-GB"/>
          </a:p>
        </p:txBody>
      </p:sp>
      <p:pic>
        <p:nvPicPr>
          <p:cNvPr id="24580" name="Picture 36870" descr="Káº¿t quáº£ hÃ¬nh áº£nh cho hÃ¬nh áº£nh Äá»ng quÃª">
            <a:extLst>
              <a:ext uri="{FF2B5EF4-FFF2-40B4-BE49-F238E27FC236}">
                <a16:creationId xmlns:a16="http://schemas.microsoft.com/office/drawing/2014/main" id="{E07D3EE1-3703-46E4-A61D-F7F8B60E2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47" y="1028700"/>
            <a:ext cx="6804422" cy="406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99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ubtitle 2">
            <a:extLst>
              <a:ext uri="{FF2B5EF4-FFF2-40B4-BE49-F238E27FC236}">
                <a16:creationId xmlns:a16="http://schemas.microsoft.com/office/drawing/2014/main" id="{DD308BAA-BF43-4F41-A6F7-D32D3B1C342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171700" y="2914650"/>
            <a:ext cx="4800600" cy="1314450"/>
          </a:xfrm>
        </p:spPr>
        <p:txBody>
          <a:bodyPr/>
          <a:lstStyle/>
          <a:p>
            <a:pPr marL="0" indent="0" algn="ctr">
              <a:buNone/>
            </a:pPr>
            <a:endParaRPr lang="en-US" altLang="en-GB">
              <a:solidFill>
                <a:srgbClr val="898989"/>
              </a:solidFill>
            </a:endParaRPr>
          </a:p>
        </p:txBody>
      </p:sp>
      <p:pic>
        <p:nvPicPr>
          <p:cNvPr id="6148" name="Picture 5126" descr="Ve que ngoai">
            <a:extLst>
              <a:ext uri="{FF2B5EF4-FFF2-40B4-BE49-F238E27FC236}">
                <a16:creationId xmlns:a16="http://schemas.microsoft.com/office/drawing/2014/main" id="{961E603B-F801-4016-903C-4ECF9AE8C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906900"/>
            <a:ext cx="5829301" cy="312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>
            <a:extLst>
              <a:ext uri="{FF2B5EF4-FFF2-40B4-BE49-F238E27FC236}">
                <a16:creationId xmlns:a16="http://schemas.microsoft.com/office/drawing/2014/main" id="{88455037-E7D0-4D2C-8841-473504516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0"/>
            <a:ext cx="46863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Text Box 7">
            <a:extLst>
              <a:ext uri="{FF2B5EF4-FFF2-40B4-BE49-F238E27FC236}">
                <a16:creationId xmlns:a16="http://schemas.microsoft.com/office/drawing/2014/main" id="{77B8DB0E-6695-4878-A336-93C06CCB7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7625"/>
            <a:ext cx="7086600" cy="18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35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vi-VN" altLang="en-US" sz="2100" b="1" dirty="0"/>
              <a:t>Thứ tư ngày 22 tháng 12 năm 2021</a:t>
            </a:r>
          </a:p>
          <a:p>
            <a:pPr algn="ctr">
              <a:lnSpc>
                <a:spcPct val="150000"/>
              </a:lnSpc>
            </a:pPr>
            <a:r>
              <a:rPr lang="vi-VN" altLang="en-US" sz="2100" b="1" dirty="0"/>
              <a:t>Tập đọc</a:t>
            </a:r>
            <a:endParaRPr lang="vi-VN" altLang="en-US" sz="21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altLang="en-US" sz="2100" b="1" dirty="0">
                <a:solidFill>
                  <a:srgbClr val="FF0000"/>
                </a:solidFill>
              </a:rPr>
              <a:t>Về quê ngoại</a:t>
            </a:r>
          </a:p>
          <a:p>
            <a:pPr algn="ctr">
              <a:lnSpc>
                <a:spcPct val="150000"/>
              </a:lnSpc>
            </a:pPr>
            <a:r>
              <a:rPr lang="vi-VN" altLang="en-US" sz="2100" b="1" dirty="0">
                <a:solidFill>
                  <a:srgbClr val="FF0000"/>
                </a:solidFill>
              </a:rPr>
              <a:t>                                                  </a:t>
            </a:r>
            <a:r>
              <a:rPr lang="vi-VN" altLang="en-US" sz="1600" b="1" dirty="0">
                <a:solidFill>
                  <a:srgbClr val="002060"/>
                </a:solidFill>
              </a:rPr>
              <a:t>Hà Sơn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A7362F"/>
                </a:solidFill>
                <a:effectLst/>
                <a:uLnTx/>
                <a:uFillTx/>
                <a:latin typeface="Abril Fatface"/>
                <a:sym typeface="Abril Fatface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A7362F"/>
              </a:solidFill>
              <a:effectLst/>
              <a:uLnTx/>
              <a:uFillTx/>
              <a:latin typeface="Abril Fatface"/>
              <a:sym typeface="Abril Fatface"/>
            </a:endParaRPr>
          </a:p>
        </p:txBody>
      </p:sp>
      <p:pic>
        <p:nvPicPr>
          <p:cNvPr id="21" name="Picture 15" descr="Káº¿t quáº£ hÃ¬nh áº£nh cho bird cartoon">
            <a:extLst>
              <a:ext uri="{FF2B5EF4-FFF2-40B4-BE49-F238E27FC236}">
                <a16:creationId xmlns:a16="http://schemas.microsoft.com/office/drawing/2014/main" id="{EF8E6A96-E23B-4228-B199-DC1807A6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498">
            <a:off x="146150" y="2955828"/>
            <a:ext cx="1650072" cy="147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82DAC53-4424-4586-BC06-ADA2D729C380}"/>
              </a:ext>
            </a:extLst>
          </p:cNvPr>
          <p:cNvSpPr/>
          <p:nvPr/>
        </p:nvSpPr>
        <p:spPr>
          <a:xfrm>
            <a:off x="2590800" y="112395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="1" dirty="0">
                <a:solidFill>
                  <a:srgbClr val="DE5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MỤC TIÊU: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Kieu 5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FD221FFE-850F-4536-93F6-CE3DCFDE9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09750"/>
            <a:ext cx="632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2200" b="1" kern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-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Đọc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đúng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và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chảy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toàn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HP001 Kieu 5H" panose="020B06030503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FB53C16-DAB2-4C72-9ACE-F213392C3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495550"/>
            <a:ext cx="716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E5A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-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Hiểu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đúng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nội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dung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và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ý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nghĩa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của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HP001 Kieu 5H" panose="020B06030503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864895F7-EDCF-451F-99B6-3AC484506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257550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2200" b="1" kern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-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Học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thuộc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lòng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10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câu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đầu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của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thơ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HP001 Kieu 5H" panose="020B06030503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0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chemeClr val="accent5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2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A7362F"/>
                </a:solidFill>
                <a:effectLst/>
                <a:uLnTx/>
                <a:uFillTx/>
                <a:latin typeface="Abril Fatface"/>
                <a:sym typeface="Abril Fatface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A7362F"/>
              </a:solidFill>
              <a:effectLst/>
              <a:uLnTx/>
              <a:uFillTx/>
              <a:latin typeface="Abril Fatface"/>
              <a:sym typeface="Abril Fatface"/>
            </a:endParaRPr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DA03A1D2-D724-423E-AAA7-BA2350AFE40D}"/>
              </a:ext>
            </a:extLst>
          </p:cNvPr>
          <p:cNvSpPr/>
          <p:nvPr/>
        </p:nvSpPr>
        <p:spPr>
          <a:xfrm>
            <a:off x="533400" y="133350"/>
            <a:ext cx="8153400" cy="4876800"/>
          </a:xfrm>
          <a:prstGeom prst="roundRect">
            <a:avLst>
              <a:gd name="adj" fmla="val 7537"/>
            </a:avLst>
          </a:prstGeom>
          <a:solidFill>
            <a:sysClr val="window" lastClr="FFFFFF">
              <a:alpha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5" name="Picture 13" descr="Káº¿t quáº£ hÃ¬nh áº£nh cho bird cartoon">
            <a:extLst>
              <a:ext uri="{FF2B5EF4-FFF2-40B4-BE49-F238E27FC236}">
                <a16:creationId xmlns:a16="http://schemas.microsoft.com/office/drawing/2014/main" id="{A48B14D8-7051-4C87-A15D-2A7CD60CB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/>
        </p:blipFill>
        <p:spPr bwMode="auto">
          <a:xfrm>
            <a:off x="6934200" y="209550"/>
            <a:ext cx="1950985" cy="145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918F6B66-2855-455C-9620-4C41D45411D1}"/>
              </a:ext>
            </a:extLst>
          </p:cNvPr>
          <p:cNvSpPr/>
          <p:nvPr/>
        </p:nvSpPr>
        <p:spPr>
          <a:xfrm>
            <a:off x="5029200" y="4705350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5FCE00A9-7EF1-41DD-9C89-A380B2B5F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33350"/>
            <a:ext cx="2171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5A4B1E27-99D7-4A08-82A3-D43719564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38150"/>
            <a:ext cx="461248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bè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ríu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tìm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nhau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 con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đường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đất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rực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màu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rơm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phơi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Bóng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tre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mát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vai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người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Vầng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như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lá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thuyền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êm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đềm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kumimoji="0" lang="en-US" altLang="en-US" sz="1800" b="0" i="1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92CA4868-967E-4E97-926D-5D7B22C66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181350"/>
            <a:ext cx="4343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endParaRPr kumimoji="0" lang="en-US" altLang="en-US" sz="1800" b="0" i="1" u="none" strike="noStrike" kern="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Ve que ngoai">
            <a:extLst>
              <a:ext uri="{FF2B5EF4-FFF2-40B4-BE49-F238E27FC236}">
                <a16:creationId xmlns:a16="http://schemas.microsoft.com/office/drawing/2014/main" id="{08D9A199-D130-474C-B694-692D4A346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962150"/>
            <a:ext cx="3200400" cy="297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753D09E0-E976-4EBB-9CBB-B3B8FFB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1066800" y="463810"/>
            <a:ext cx="6858000" cy="42033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7237CA-3DE0-4320-9C36-484C4DA3A0CC}"/>
              </a:ext>
            </a:extLst>
          </p:cNvPr>
          <p:cNvSpPr/>
          <p:nvPr/>
        </p:nvSpPr>
        <p:spPr>
          <a:xfrm rot="21030881">
            <a:off x="1807254" y="1840066"/>
            <a:ext cx="5081865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</a:p>
        </p:txBody>
      </p:sp>
    </p:spTree>
    <p:extLst>
      <p:ext uri="{BB962C8B-B14F-4D97-AF65-F5344CB8AC3E}">
        <p14:creationId xmlns:p14="http://schemas.microsoft.com/office/powerpoint/2010/main" val="283007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FC3790-C6F7-4424-9124-251AA087C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39200" cy="4972050"/>
          </a:xfrm>
          <a:prstGeom prst="rect">
            <a:avLst/>
          </a:prstGeom>
        </p:spPr>
      </p:pic>
      <p:sp>
        <p:nvSpPr>
          <p:cNvPr id="15" name="Freeform 2">
            <a:extLst>
              <a:ext uri="{FF2B5EF4-FFF2-40B4-BE49-F238E27FC236}">
                <a16:creationId xmlns:a16="http://schemas.microsoft.com/office/drawing/2014/main" id="{2601A53F-6543-4571-8AE3-7A9F91625907}"/>
              </a:ext>
            </a:extLst>
          </p:cNvPr>
          <p:cNvSpPr>
            <a:spLocks/>
          </p:cNvSpPr>
          <p:nvPr/>
        </p:nvSpPr>
        <p:spPr bwMode="auto">
          <a:xfrm>
            <a:off x="4900195" y="1456221"/>
            <a:ext cx="2482869" cy="2154857"/>
          </a:xfrm>
          <a:custGeom>
            <a:avLst/>
            <a:gdLst>
              <a:gd name="T0" fmla="*/ 912 w 1690"/>
              <a:gd name="T1" fmla="*/ 202 h 1862"/>
              <a:gd name="T2" fmla="*/ 936 w 1690"/>
              <a:gd name="T3" fmla="*/ 146 h 1862"/>
              <a:gd name="T4" fmla="*/ 990 w 1690"/>
              <a:gd name="T5" fmla="*/ 84 h 1862"/>
              <a:gd name="T6" fmla="*/ 958 w 1690"/>
              <a:gd name="T7" fmla="*/ 30 h 1862"/>
              <a:gd name="T8" fmla="*/ 828 w 1690"/>
              <a:gd name="T9" fmla="*/ 0 h 1862"/>
              <a:gd name="T10" fmla="*/ 712 w 1690"/>
              <a:gd name="T11" fmla="*/ 54 h 1862"/>
              <a:gd name="T12" fmla="*/ 710 w 1690"/>
              <a:gd name="T13" fmla="*/ 112 h 1862"/>
              <a:gd name="T14" fmla="*/ 778 w 1690"/>
              <a:gd name="T15" fmla="*/ 172 h 1862"/>
              <a:gd name="T16" fmla="*/ 756 w 1690"/>
              <a:gd name="T17" fmla="*/ 224 h 1862"/>
              <a:gd name="T18" fmla="*/ 268 w 1690"/>
              <a:gd name="T19" fmla="*/ 514 h 1862"/>
              <a:gd name="T20" fmla="*/ 212 w 1690"/>
              <a:gd name="T21" fmla="*/ 506 h 1862"/>
              <a:gd name="T22" fmla="*/ 196 w 1690"/>
              <a:gd name="T23" fmla="*/ 416 h 1862"/>
              <a:gd name="T24" fmla="*/ 142 w 1690"/>
              <a:gd name="T25" fmla="*/ 388 h 1862"/>
              <a:gd name="T26" fmla="*/ 40 w 1690"/>
              <a:gd name="T27" fmla="*/ 462 h 1862"/>
              <a:gd name="T28" fmla="*/ 0 w 1690"/>
              <a:gd name="T29" fmla="*/ 590 h 1862"/>
              <a:gd name="T30" fmla="*/ 30 w 1690"/>
              <a:gd name="T31" fmla="*/ 644 h 1862"/>
              <a:gd name="T32" fmla="*/ 112 w 1690"/>
              <a:gd name="T33" fmla="*/ 628 h 1862"/>
              <a:gd name="T34" fmla="*/ 172 w 1690"/>
              <a:gd name="T35" fmla="*/ 636 h 1862"/>
              <a:gd name="T36" fmla="*/ 178 w 1690"/>
              <a:gd name="T37" fmla="*/ 1152 h 1862"/>
              <a:gd name="T38" fmla="*/ 172 w 1690"/>
              <a:gd name="T39" fmla="*/ 1236 h 1862"/>
              <a:gd name="T40" fmla="*/ 104 w 1690"/>
              <a:gd name="T41" fmla="*/ 1230 h 1862"/>
              <a:gd name="T42" fmla="*/ 36 w 1690"/>
              <a:gd name="T43" fmla="*/ 1222 h 1862"/>
              <a:gd name="T44" fmla="*/ 6 w 1690"/>
              <a:gd name="T45" fmla="*/ 1302 h 1862"/>
              <a:gd name="T46" fmla="*/ 60 w 1690"/>
              <a:gd name="T47" fmla="*/ 1424 h 1862"/>
              <a:gd name="T48" fmla="*/ 160 w 1690"/>
              <a:gd name="T49" fmla="*/ 1480 h 1862"/>
              <a:gd name="T50" fmla="*/ 204 w 1690"/>
              <a:gd name="T51" fmla="*/ 1442 h 1862"/>
              <a:gd name="T52" fmla="*/ 226 w 1690"/>
              <a:gd name="T53" fmla="*/ 1354 h 1862"/>
              <a:gd name="T54" fmla="*/ 296 w 1690"/>
              <a:gd name="T55" fmla="*/ 1368 h 1862"/>
              <a:gd name="T56" fmla="*/ 766 w 1690"/>
              <a:gd name="T57" fmla="*/ 1644 h 1862"/>
              <a:gd name="T58" fmla="*/ 776 w 1690"/>
              <a:gd name="T59" fmla="*/ 1698 h 1862"/>
              <a:gd name="T60" fmla="*/ 706 w 1690"/>
              <a:gd name="T61" fmla="*/ 1758 h 1862"/>
              <a:gd name="T62" fmla="*/ 718 w 1690"/>
              <a:gd name="T63" fmla="*/ 1818 h 1862"/>
              <a:gd name="T64" fmla="*/ 846 w 1690"/>
              <a:gd name="T65" fmla="*/ 1862 h 1862"/>
              <a:gd name="T66" fmla="*/ 966 w 1690"/>
              <a:gd name="T67" fmla="*/ 1826 h 1862"/>
              <a:gd name="T68" fmla="*/ 990 w 1690"/>
              <a:gd name="T69" fmla="*/ 1766 h 1862"/>
              <a:gd name="T70" fmla="*/ 922 w 1690"/>
              <a:gd name="T71" fmla="*/ 1704 h 1862"/>
              <a:gd name="T72" fmla="*/ 918 w 1690"/>
              <a:gd name="T73" fmla="*/ 1652 h 1862"/>
              <a:gd name="T74" fmla="*/ 1386 w 1690"/>
              <a:gd name="T75" fmla="*/ 1380 h 1862"/>
              <a:gd name="T76" fmla="*/ 1456 w 1690"/>
              <a:gd name="T77" fmla="*/ 1350 h 1862"/>
              <a:gd name="T78" fmla="*/ 1484 w 1690"/>
              <a:gd name="T79" fmla="*/ 1430 h 1862"/>
              <a:gd name="T80" fmla="*/ 1520 w 1690"/>
              <a:gd name="T81" fmla="*/ 1480 h 1862"/>
              <a:gd name="T82" fmla="*/ 1614 w 1690"/>
              <a:gd name="T83" fmla="*/ 1444 h 1862"/>
              <a:gd name="T84" fmla="*/ 1680 w 1690"/>
              <a:gd name="T85" fmla="*/ 1330 h 1862"/>
              <a:gd name="T86" fmla="*/ 1664 w 1690"/>
              <a:gd name="T87" fmla="*/ 1232 h 1862"/>
              <a:gd name="T88" fmla="*/ 1602 w 1690"/>
              <a:gd name="T89" fmla="*/ 1224 h 1862"/>
              <a:gd name="T90" fmla="*/ 1520 w 1690"/>
              <a:gd name="T91" fmla="*/ 1240 h 1862"/>
              <a:gd name="T92" fmla="*/ 1510 w 1690"/>
              <a:gd name="T93" fmla="*/ 1164 h 1862"/>
              <a:gd name="T94" fmla="*/ 1512 w 1690"/>
              <a:gd name="T95" fmla="*/ 634 h 1862"/>
              <a:gd name="T96" fmla="*/ 1562 w 1690"/>
              <a:gd name="T97" fmla="*/ 612 h 1862"/>
              <a:gd name="T98" fmla="*/ 1648 w 1690"/>
              <a:gd name="T99" fmla="*/ 640 h 1862"/>
              <a:gd name="T100" fmla="*/ 1688 w 1690"/>
              <a:gd name="T101" fmla="*/ 590 h 1862"/>
              <a:gd name="T102" fmla="*/ 1660 w 1690"/>
              <a:gd name="T103" fmla="*/ 468 h 1862"/>
              <a:gd name="T104" fmla="*/ 1556 w 1690"/>
              <a:gd name="T105" fmla="*/ 378 h 1862"/>
              <a:gd name="T106" fmla="*/ 1498 w 1690"/>
              <a:gd name="T107" fmla="*/ 400 h 1862"/>
              <a:gd name="T108" fmla="*/ 1482 w 1690"/>
              <a:gd name="T109" fmla="*/ 488 h 1862"/>
              <a:gd name="T110" fmla="*/ 1432 w 1690"/>
              <a:gd name="T111" fmla="*/ 510 h 1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90" h="1862">
                <a:moveTo>
                  <a:pt x="982" y="242"/>
                </a:moveTo>
                <a:lnTo>
                  <a:pt x="982" y="242"/>
                </a:lnTo>
                <a:lnTo>
                  <a:pt x="960" y="236"/>
                </a:lnTo>
                <a:lnTo>
                  <a:pt x="936" y="224"/>
                </a:lnTo>
                <a:lnTo>
                  <a:pt x="926" y="218"/>
                </a:lnTo>
                <a:lnTo>
                  <a:pt x="918" y="212"/>
                </a:lnTo>
                <a:lnTo>
                  <a:pt x="912" y="202"/>
                </a:lnTo>
                <a:lnTo>
                  <a:pt x="910" y="194"/>
                </a:lnTo>
                <a:lnTo>
                  <a:pt x="910" y="194"/>
                </a:lnTo>
                <a:lnTo>
                  <a:pt x="912" y="182"/>
                </a:lnTo>
                <a:lnTo>
                  <a:pt x="914" y="172"/>
                </a:lnTo>
                <a:lnTo>
                  <a:pt x="918" y="164"/>
                </a:lnTo>
                <a:lnTo>
                  <a:pt x="922" y="158"/>
                </a:lnTo>
                <a:lnTo>
                  <a:pt x="936" y="146"/>
                </a:lnTo>
                <a:lnTo>
                  <a:pt x="950" y="138"/>
                </a:lnTo>
                <a:lnTo>
                  <a:pt x="964" y="130"/>
                </a:lnTo>
                <a:lnTo>
                  <a:pt x="978" y="120"/>
                </a:lnTo>
                <a:lnTo>
                  <a:pt x="982" y="112"/>
                </a:lnTo>
                <a:lnTo>
                  <a:pt x="986" y="104"/>
                </a:lnTo>
                <a:lnTo>
                  <a:pt x="990" y="96"/>
                </a:lnTo>
                <a:lnTo>
                  <a:pt x="990" y="84"/>
                </a:lnTo>
                <a:lnTo>
                  <a:pt x="990" y="84"/>
                </a:lnTo>
                <a:lnTo>
                  <a:pt x="990" y="72"/>
                </a:lnTo>
                <a:lnTo>
                  <a:pt x="986" y="62"/>
                </a:lnTo>
                <a:lnTo>
                  <a:pt x="982" y="54"/>
                </a:lnTo>
                <a:lnTo>
                  <a:pt x="974" y="44"/>
                </a:lnTo>
                <a:lnTo>
                  <a:pt x="966" y="36"/>
                </a:lnTo>
                <a:lnTo>
                  <a:pt x="958" y="30"/>
                </a:lnTo>
                <a:lnTo>
                  <a:pt x="936" y="18"/>
                </a:lnTo>
                <a:lnTo>
                  <a:pt x="912" y="10"/>
                </a:lnTo>
                <a:lnTo>
                  <a:pt x="888" y="4"/>
                </a:lnTo>
                <a:lnTo>
                  <a:pt x="866" y="0"/>
                </a:lnTo>
                <a:lnTo>
                  <a:pt x="846" y="0"/>
                </a:lnTo>
                <a:lnTo>
                  <a:pt x="846" y="0"/>
                </a:lnTo>
                <a:lnTo>
                  <a:pt x="828" y="0"/>
                </a:lnTo>
                <a:lnTo>
                  <a:pt x="804" y="4"/>
                </a:lnTo>
                <a:lnTo>
                  <a:pt x="780" y="10"/>
                </a:lnTo>
                <a:lnTo>
                  <a:pt x="756" y="18"/>
                </a:lnTo>
                <a:lnTo>
                  <a:pt x="736" y="30"/>
                </a:lnTo>
                <a:lnTo>
                  <a:pt x="726" y="36"/>
                </a:lnTo>
                <a:lnTo>
                  <a:pt x="718" y="44"/>
                </a:lnTo>
                <a:lnTo>
                  <a:pt x="712" y="54"/>
                </a:lnTo>
                <a:lnTo>
                  <a:pt x="706" y="62"/>
                </a:lnTo>
                <a:lnTo>
                  <a:pt x="704" y="72"/>
                </a:lnTo>
                <a:lnTo>
                  <a:pt x="702" y="84"/>
                </a:lnTo>
                <a:lnTo>
                  <a:pt x="702" y="84"/>
                </a:lnTo>
                <a:lnTo>
                  <a:pt x="704" y="96"/>
                </a:lnTo>
                <a:lnTo>
                  <a:pt x="706" y="104"/>
                </a:lnTo>
                <a:lnTo>
                  <a:pt x="710" y="112"/>
                </a:lnTo>
                <a:lnTo>
                  <a:pt x="716" y="120"/>
                </a:lnTo>
                <a:lnTo>
                  <a:pt x="728" y="130"/>
                </a:lnTo>
                <a:lnTo>
                  <a:pt x="742" y="138"/>
                </a:lnTo>
                <a:lnTo>
                  <a:pt x="758" y="146"/>
                </a:lnTo>
                <a:lnTo>
                  <a:pt x="770" y="158"/>
                </a:lnTo>
                <a:lnTo>
                  <a:pt x="776" y="164"/>
                </a:lnTo>
                <a:lnTo>
                  <a:pt x="778" y="172"/>
                </a:lnTo>
                <a:lnTo>
                  <a:pt x="782" y="182"/>
                </a:lnTo>
                <a:lnTo>
                  <a:pt x="782" y="194"/>
                </a:lnTo>
                <a:lnTo>
                  <a:pt x="782" y="194"/>
                </a:lnTo>
                <a:lnTo>
                  <a:pt x="780" y="202"/>
                </a:lnTo>
                <a:lnTo>
                  <a:pt x="774" y="212"/>
                </a:lnTo>
                <a:lnTo>
                  <a:pt x="766" y="218"/>
                </a:lnTo>
                <a:lnTo>
                  <a:pt x="756" y="224"/>
                </a:lnTo>
                <a:lnTo>
                  <a:pt x="734" y="236"/>
                </a:lnTo>
                <a:lnTo>
                  <a:pt x="712" y="242"/>
                </a:lnTo>
                <a:lnTo>
                  <a:pt x="446" y="238"/>
                </a:lnTo>
                <a:lnTo>
                  <a:pt x="306" y="484"/>
                </a:lnTo>
                <a:lnTo>
                  <a:pt x="306" y="484"/>
                </a:lnTo>
                <a:lnTo>
                  <a:pt x="288" y="500"/>
                </a:lnTo>
                <a:lnTo>
                  <a:pt x="268" y="514"/>
                </a:lnTo>
                <a:lnTo>
                  <a:pt x="258" y="518"/>
                </a:lnTo>
                <a:lnTo>
                  <a:pt x="248" y="522"/>
                </a:lnTo>
                <a:lnTo>
                  <a:pt x="238" y="522"/>
                </a:lnTo>
                <a:lnTo>
                  <a:pt x="230" y="520"/>
                </a:lnTo>
                <a:lnTo>
                  <a:pt x="230" y="520"/>
                </a:lnTo>
                <a:lnTo>
                  <a:pt x="220" y="514"/>
                </a:lnTo>
                <a:lnTo>
                  <a:pt x="212" y="506"/>
                </a:lnTo>
                <a:lnTo>
                  <a:pt x="208" y="498"/>
                </a:lnTo>
                <a:lnTo>
                  <a:pt x="204" y="490"/>
                </a:lnTo>
                <a:lnTo>
                  <a:pt x="200" y="474"/>
                </a:lnTo>
                <a:lnTo>
                  <a:pt x="200" y="458"/>
                </a:lnTo>
                <a:lnTo>
                  <a:pt x="200" y="442"/>
                </a:lnTo>
                <a:lnTo>
                  <a:pt x="198" y="424"/>
                </a:lnTo>
                <a:lnTo>
                  <a:pt x="196" y="416"/>
                </a:lnTo>
                <a:lnTo>
                  <a:pt x="190" y="410"/>
                </a:lnTo>
                <a:lnTo>
                  <a:pt x="184" y="402"/>
                </a:lnTo>
                <a:lnTo>
                  <a:pt x="174" y="396"/>
                </a:lnTo>
                <a:lnTo>
                  <a:pt x="174" y="396"/>
                </a:lnTo>
                <a:lnTo>
                  <a:pt x="164" y="390"/>
                </a:lnTo>
                <a:lnTo>
                  <a:pt x="154" y="388"/>
                </a:lnTo>
                <a:lnTo>
                  <a:pt x="142" y="388"/>
                </a:lnTo>
                <a:lnTo>
                  <a:pt x="132" y="390"/>
                </a:lnTo>
                <a:lnTo>
                  <a:pt x="122" y="392"/>
                </a:lnTo>
                <a:lnTo>
                  <a:pt x="110" y="398"/>
                </a:lnTo>
                <a:lnTo>
                  <a:pt x="90" y="410"/>
                </a:lnTo>
                <a:lnTo>
                  <a:pt x="70" y="426"/>
                </a:lnTo>
                <a:lnTo>
                  <a:pt x="54" y="444"/>
                </a:lnTo>
                <a:lnTo>
                  <a:pt x="40" y="462"/>
                </a:lnTo>
                <a:lnTo>
                  <a:pt x="30" y="478"/>
                </a:lnTo>
                <a:lnTo>
                  <a:pt x="30" y="478"/>
                </a:lnTo>
                <a:lnTo>
                  <a:pt x="20" y="496"/>
                </a:lnTo>
                <a:lnTo>
                  <a:pt x="12" y="516"/>
                </a:lnTo>
                <a:lnTo>
                  <a:pt x="4" y="540"/>
                </a:lnTo>
                <a:lnTo>
                  <a:pt x="0" y="566"/>
                </a:lnTo>
                <a:lnTo>
                  <a:pt x="0" y="590"/>
                </a:lnTo>
                <a:lnTo>
                  <a:pt x="2" y="602"/>
                </a:lnTo>
                <a:lnTo>
                  <a:pt x="4" y="612"/>
                </a:lnTo>
                <a:lnTo>
                  <a:pt x="8" y="622"/>
                </a:lnTo>
                <a:lnTo>
                  <a:pt x="14" y="630"/>
                </a:lnTo>
                <a:lnTo>
                  <a:pt x="20" y="638"/>
                </a:lnTo>
                <a:lnTo>
                  <a:pt x="30" y="644"/>
                </a:lnTo>
                <a:lnTo>
                  <a:pt x="30" y="644"/>
                </a:lnTo>
                <a:lnTo>
                  <a:pt x="40" y="650"/>
                </a:lnTo>
                <a:lnTo>
                  <a:pt x="50" y="652"/>
                </a:lnTo>
                <a:lnTo>
                  <a:pt x="58" y="652"/>
                </a:lnTo>
                <a:lnTo>
                  <a:pt x="68" y="652"/>
                </a:lnTo>
                <a:lnTo>
                  <a:pt x="82" y="646"/>
                </a:lnTo>
                <a:lnTo>
                  <a:pt x="98" y="638"/>
                </a:lnTo>
                <a:lnTo>
                  <a:pt x="112" y="628"/>
                </a:lnTo>
                <a:lnTo>
                  <a:pt x="128" y="624"/>
                </a:lnTo>
                <a:lnTo>
                  <a:pt x="136" y="622"/>
                </a:lnTo>
                <a:lnTo>
                  <a:pt x="144" y="622"/>
                </a:lnTo>
                <a:lnTo>
                  <a:pt x="154" y="626"/>
                </a:lnTo>
                <a:lnTo>
                  <a:pt x="166" y="630"/>
                </a:lnTo>
                <a:lnTo>
                  <a:pt x="166" y="630"/>
                </a:lnTo>
                <a:lnTo>
                  <a:pt x="172" y="636"/>
                </a:lnTo>
                <a:lnTo>
                  <a:pt x="176" y="646"/>
                </a:lnTo>
                <a:lnTo>
                  <a:pt x="178" y="656"/>
                </a:lnTo>
                <a:lnTo>
                  <a:pt x="180" y="668"/>
                </a:lnTo>
                <a:lnTo>
                  <a:pt x="176" y="692"/>
                </a:lnTo>
                <a:lnTo>
                  <a:pt x="172" y="714"/>
                </a:lnTo>
                <a:lnTo>
                  <a:pt x="48" y="928"/>
                </a:lnTo>
                <a:lnTo>
                  <a:pt x="178" y="1152"/>
                </a:lnTo>
                <a:lnTo>
                  <a:pt x="178" y="1152"/>
                </a:lnTo>
                <a:lnTo>
                  <a:pt x="184" y="1174"/>
                </a:lnTo>
                <a:lnTo>
                  <a:pt x="186" y="1200"/>
                </a:lnTo>
                <a:lnTo>
                  <a:pt x="186" y="1212"/>
                </a:lnTo>
                <a:lnTo>
                  <a:pt x="184" y="1222"/>
                </a:lnTo>
                <a:lnTo>
                  <a:pt x="178" y="1230"/>
                </a:lnTo>
                <a:lnTo>
                  <a:pt x="172" y="1236"/>
                </a:lnTo>
                <a:lnTo>
                  <a:pt x="172" y="1236"/>
                </a:lnTo>
                <a:lnTo>
                  <a:pt x="162" y="1242"/>
                </a:lnTo>
                <a:lnTo>
                  <a:pt x="152" y="1244"/>
                </a:lnTo>
                <a:lnTo>
                  <a:pt x="142" y="1246"/>
                </a:lnTo>
                <a:lnTo>
                  <a:pt x="134" y="1244"/>
                </a:lnTo>
                <a:lnTo>
                  <a:pt x="118" y="1238"/>
                </a:lnTo>
                <a:lnTo>
                  <a:pt x="104" y="1230"/>
                </a:lnTo>
                <a:lnTo>
                  <a:pt x="90" y="1222"/>
                </a:lnTo>
                <a:lnTo>
                  <a:pt x="74" y="1216"/>
                </a:lnTo>
                <a:lnTo>
                  <a:pt x="66" y="1214"/>
                </a:lnTo>
                <a:lnTo>
                  <a:pt x="56" y="1216"/>
                </a:lnTo>
                <a:lnTo>
                  <a:pt x="48" y="1218"/>
                </a:lnTo>
                <a:lnTo>
                  <a:pt x="36" y="1222"/>
                </a:lnTo>
                <a:lnTo>
                  <a:pt x="36" y="1222"/>
                </a:lnTo>
                <a:lnTo>
                  <a:pt x="28" y="1228"/>
                </a:lnTo>
                <a:lnTo>
                  <a:pt x="20" y="1236"/>
                </a:lnTo>
                <a:lnTo>
                  <a:pt x="14" y="1246"/>
                </a:lnTo>
                <a:lnTo>
                  <a:pt x="10" y="1256"/>
                </a:lnTo>
                <a:lnTo>
                  <a:pt x="8" y="1266"/>
                </a:lnTo>
                <a:lnTo>
                  <a:pt x="6" y="1278"/>
                </a:lnTo>
                <a:lnTo>
                  <a:pt x="6" y="1302"/>
                </a:lnTo>
                <a:lnTo>
                  <a:pt x="12" y="1328"/>
                </a:lnTo>
                <a:lnTo>
                  <a:pt x="18" y="1350"/>
                </a:lnTo>
                <a:lnTo>
                  <a:pt x="26" y="1372"/>
                </a:lnTo>
                <a:lnTo>
                  <a:pt x="36" y="1390"/>
                </a:lnTo>
                <a:lnTo>
                  <a:pt x="36" y="1390"/>
                </a:lnTo>
                <a:lnTo>
                  <a:pt x="46" y="1406"/>
                </a:lnTo>
                <a:lnTo>
                  <a:pt x="60" y="1424"/>
                </a:lnTo>
                <a:lnTo>
                  <a:pt x="78" y="1442"/>
                </a:lnTo>
                <a:lnTo>
                  <a:pt x="96" y="1458"/>
                </a:lnTo>
                <a:lnTo>
                  <a:pt x="118" y="1470"/>
                </a:lnTo>
                <a:lnTo>
                  <a:pt x="128" y="1474"/>
                </a:lnTo>
                <a:lnTo>
                  <a:pt x="138" y="1478"/>
                </a:lnTo>
                <a:lnTo>
                  <a:pt x="150" y="1480"/>
                </a:lnTo>
                <a:lnTo>
                  <a:pt x="160" y="1480"/>
                </a:lnTo>
                <a:lnTo>
                  <a:pt x="170" y="1476"/>
                </a:lnTo>
                <a:lnTo>
                  <a:pt x="180" y="1472"/>
                </a:lnTo>
                <a:lnTo>
                  <a:pt x="180" y="1472"/>
                </a:lnTo>
                <a:lnTo>
                  <a:pt x="190" y="1466"/>
                </a:lnTo>
                <a:lnTo>
                  <a:pt x="196" y="1458"/>
                </a:lnTo>
                <a:lnTo>
                  <a:pt x="202" y="1450"/>
                </a:lnTo>
                <a:lnTo>
                  <a:pt x="204" y="1442"/>
                </a:lnTo>
                <a:lnTo>
                  <a:pt x="208" y="1426"/>
                </a:lnTo>
                <a:lnTo>
                  <a:pt x="208" y="1410"/>
                </a:lnTo>
                <a:lnTo>
                  <a:pt x="208" y="1392"/>
                </a:lnTo>
                <a:lnTo>
                  <a:pt x="210" y="1376"/>
                </a:lnTo>
                <a:lnTo>
                  <a:pt x="214" y="1368"/>
                </a:lnTo>
                <a:lnTo>
                  <a:pt x="218" y="1362"/>
                </a:lnTo>
                <a:lnTo>
                  <a:pt x="226" y="1354"/>
                </a:lnTo>
                <a:lnTo>
                  <a:pt x="236" y="1348"/>
                </a:lnTo>
                <a:lnTo>
                  <a:pt x="236" y="1348"/>
                </a:lnTo>
                <a:lnTo>
                  <a:pt x="244" y="1344"/>
                </a:lnTo>
                <a:lnTo>
                  <a:pt x="254" y="1346"/>
                </a:lnTo>
                <a:lnTo>
                  <a:pt x="264" y="1348"/>
                </a:lnTo>
                <a:lnTo>
                  <a:pt x="276" y="1354"/>
                </a:lnTo>
                <a:lnTo>
                  <a:pt x="296" y="1368"/>
                </a:lnTo>
                <a:lnTo>
                  <a:pt x="312" y="1384"/>
                </a:lnTo>
                <a:lnTo>
                  <a:pt x="448" y="1620"/>
                </a:lnTo>
                <a:lnTo>
                  <a:pt x="712" y="1620"/>
                </a:lnTo>
                <a:lnTo>
                  <a:pt x="712" y="1620"/>
                </a:lnTo>
                <a:lnTo>
                  <a:pt x="734" y="1628"/>
                </a:lnTo>
                <a:lnTo>
                  <a:pt x="756" y="1638"/>
                </a:lnTo>
                <a:lnTo>
                  <a:pt x="766" y="1644"/>
                </a:lnTo>
                <a:lnTo>
                  <a:pt x="774" y="1652"/>
                </a:lnTo>
                <a:lnTo>
                  <a:pt x="780" y="1660"/>
                </a:lnTo>
                <a:lnTo>
                  <a:pt x="782" y="1668"/>
                </a:lnTo>
                <a:lnTo>
                  <a:pt x="782" y="1668"/>
                </a:lnTo>
                <a:lnTo>
                  <a:pt x="782" y="1680"/>
                </a:lnTo>
                <a:lnTo>
                  <a:pt x="778" y="1690"/>
                </a:lnTo>
                <a:lnTo>
                  <a:pt x="776" y="1698"/>
                </a:lnTo>
                <a:lnTo>
                  <a:pt x="770" y="1704"/>
                </a:lnTo>
                <a:lnTo>
                  <a:pt x="758" y="1716"/>
                </a:lnTo>
                <a:lnTo>
                  <a:pt x="742" y="1724"/>
                </a:lnTo>
                <a:lnTo>
                  <a:pt x="728" y="1732"/>
                </a:lnTo>
                <a:lnTo>
                  <a:pt x="716" y="1742"/>
                </a:lnTo>
                <a:lnTo>
                  <a:pt x="710" y="1750"/>
                </a:lnTo>
                <a:lnTo>
                  <a:pt x="706" y="1758"/>
                </a:lnTo>
                <a:lnTo>
                  <a:pt x="704" y="1766"/>
                </a:lnTo>
                <a:lnTo>
                  <a:pt x="702" y="1778"/>
                </a:lnTo>
                <a:lnTo>
                  <a:pt x="702" y="1778"/>
                </a:lnTo>
                <a:lnTo>
                  <a:pt x="704" y="1790"/>
                </a:lnTo>
                <a:lnTo>
                  <a:pt x="706" y="1800"/>
                </a:lnTo>
                <a:lnTo>
                  <a:pt x="712" y="1810"/>
                </a:lnTo>
                <a:lnTo>
                  <a:pt x="718" y="1818"/>
                </a:lnTo>
                <a:lnTo>
                  <a:pt x="726" y="1826"/>
                </a:lnTo>
                <a:lnTo>
                  <a:pt x="736" y="1832"/>
                </a:lnTo>
                <a:lnTo>
                  <a:pt x="756" y="1844"/>
                </a:lnTo>
                <a:lnTo>
                  <a:pt x="780" y="1852"/>
                </a:lnTo>
                <a:lnTo>
                  <a:pt x="804" y="1858"/>
                </a:lnTo>
                <a:lnTo>
                  <a:pt x="828" y="1862"/>
                </a:lnTo>
                <a:lnTo>
                  <a:pt x="846" y="1862"/>
                </a:lnTo>
                <a:lnTo>
                  <a:pt x="846" y="1862"/>
                </a:lnTo>
                <a:lnTo>
                  <a:pt x="866" y="1862"/>
                </a:lnTo>
                <a:lnTo>
                  <a:pt x="888" y="1858"/>
                </a:lnTo>
                <a:lnTo>
                  <a:pt x="912" y="1852"/>
                </a:lnTo>
                <a:lnTo>
                  <a:pt x="936" y="1844"/>
                </a:lnTo>
                <a:lnTo>
                  <a:pt x="958" y="1832"/>
                </a:lnTo>
                <a:lnTo>
                  <a:pt x="966" y="1826"/>
                </a:lnTo>
                <a:lnTo>
                  <a:pt x="974" y="1818"/>
                </a:lnTo>
                <a:lnTo>
                  <a:pt x="982" y="1810"/>
                </a:lnTo>
                <a:lnTo>
                  <a:pt x="986" y="1800"/>
                </a:lnTo>
                <a:lnTo>
                  <a:pt x="990" y="1790"/>
                </a:lnTo>
                <a:lnTo>
                  <a:pt x="990" y="1778"/>
                </a:lnTo>
                <a:lnTo>
                  <a:pt x="990" y="1778"/>
                </a:lnTo>
                <a:lnTo>
                  <a:pt x="990" y="1766"/>
                </a:lnTo>
                <a:lnTo>
                  <a:pt x="986" y="1758"/>
                </a:lnTo>
                <a:lnTo>
                  <a:pt x="982" y="1750"/>
                </a:lnTo>
                <a:lnTo>
                  <a:pt x="978" y="1742"/>
                </a:lnTo>
                <a:lnTo>
                  <a:pt x="964" y="1732"/>
                </a:lnTo>
                <a:lnTo>
                  <a:pt x="950" y="1724"/>
                </a:lnTo>
                <a:lnTo>
                  <a:pt x="936" y="1716"/>
                </a:lnTo>
                <a:lnTo>
                  <a:pt x="922" y="1704"/>
                </a:lnTo>
                <a:lnTo>
                  <a:pt x="918" y="1698"/>
                </a:lnTo>
                <a:lnTo>
                  <a:pt x="914" y="1690"/>
                </a:lnTo>
                <a:lnTo>
                  <a:pt x="912" y="1680"/>
                </a:lnTo>
                <a:lnTo>
                  <a:pt x="910" y="1668"/>
                </a:lnTo>
                <a:lnTo>
                  <a:pt x="910" y="1668"/>
                </a:lnTo>
                <a:lnTo>
                  <a:pt x="912" y="1660"/>
                </a:lnTo>
                <a:lnTo>
                  <a:pt x="918" y="1652"/>
                </a:lnTo>
                <a:lnTo>
                  <a:pt x="926" y="1644"/>
                </a:lnTo>
                <a:lnTo>
                  <a:pt x="936" y="1638"/>
                </a:lnTo>
                <a:lnTo>
                  <a:pt x="960" y="1628"/>
                </a:lnTo>
                <a:lnTo>
                  <a:pt x="982" y="1620"/>
                </a:lnTo>
                <a:lnTo>
                  <a:pt x="1248" y="1620"/>
                </a:lnTo>
                <a:lnTo>
                  <a:pt x="1386" y="1380"/>
                </a:lnTo>
                <a:lnTo>
                  <a:pt x="1386" y="1380"/>
                </a:lnTo>
                <a:lnTo>
                  <a:pt x="1402" y="1366"/>
                </a:lnTo>
                <a:lnTo>
                  <a:pt x="1420" y="1354"/>
                </a:lnTo>
                <a:lnTo>
                  <a:pt x="1430" y="1350"/>
                </a:lnTo>
                <a:lnTo>
                  <a:pt x="1440" y="1348"/>
                </a:lnTo>
                <a:lnTo>
                  <a:pt x="1448" y="1348"/>
                </a:lnTo>
                <a:lnTo>
                  <a:pt x="1456" y="1350"/>
                </a:lnTo>
                <a:lnTo>
                  <a:pt x="1456" y="1350"/>
                </a:lnTo>
                <a:lnTo>
                  <a:pt x="1464" y="1356"/>
                </a:lnTo>
                <a:lnTo>
                  <a:pt x="1472" y="1364"/>
                </a:lnTo>
                <a:lnTo>
                  <a:pt x="1478" y="1372"/>
                </a:lnTo>
                <a:lnTo>
                  <a:pt x="1480" y="1380"/>
                </a:lnTo>
                <a:lnTo>
                  <a:pt x="1484" y="1396"/>
                </a:lnTo>
                <a:lnTo>
                  <a:pt x="1484" y="1412"/>
                </a:lnTo>
                <a:lnTo>
                  <a:pt x="1484" y="1430"/>
                </a:lnTo>
                <a:lnTo>
                  <a:pt x="1486" y="1446"/>
                </a:lnTo>
                <a:lnTo>
                  <a:pt x="1490" y="1454"/>
                </a:lnTo>
                <a:lnTo>
                  <a:pt x="1494" y="1460"/>
                </a:lnTo>
                <a:lnTo>
                  <a:pt x="1502" y="1468"/>
                </a:lnTo>
                <a:lnTo>
                  <a:pt x="1510" y="1474"/>
                </a:lnTo>
                <a:lnTo>
                  <a:pt x="1510" y="1474"/>
                </a:lnTo>
                <a:lnTo>
                  <a:pt x="1520" y="1480"/>
                </a:lnTo>
                <a:lnTo>
                  <a:pt x="1530" y="1482"/>
                </a:lnTo>
                <a:lnTo>
                  <a:pt x="1542" y="1482"/>
                </a:lnTo>
                <a:lnTo>
                  <a:pt x="1552" y="1480"/>
                </a:lnTo>
                <a:lnTo>
                  <a:pt x="1564" y="1478"/>
                </a:lnTo>
                <a:lnTo>
                  <a:pt x="1574" y="1474"/>
                </a:lnTo>
                <a:lnTo>
                  <a:pt x="1594" y="1460"/>
                </a:lnTo>
                <a:lnTo>
                  <a:pt x="1614" y="1444"/>
                </a:lnTo>
                <a:lnTo>
                  <a:pt x="1630" y="1426"/>
                </a:lnTo>
                <a:lnTo>
                  <a:pt x="1644" y="1408"/>
                </a:lnTo>
                <a:lnTo>
                  <a:pt x="1656" y="1392"/>
                </a:lnTo>
                <a:lnTo>
                  <a:pt x="1656" y="1392"/>
                </a:lnTo>
                <a:lnTo>
                  <a:pt x="1664" y="1374"/>
                </a:lnTo>
                <a:lnTo>
                  <a:pt x="1672" y="1354"/>
                </a:lnTo>
                <a:lnTo>
                  <a:pt x="1680" y="1330"/>
                </a:lnTo>
                <a:lnTo>
                  <a:pt x="1684" y="1306"/>
                </a:lnTo>
                <a:lnTo>
                  <a:pt x="1684" y="1280"/>
                </a:lnTo>
                <a:lnTo>
                  <a:pt x="1684" y="1270"/>
                </a:lnTo>
                <a:lnTo>
                  <a:pt x="1680" y="1258"/>
                </a:lnTo>
                <a:lnTo>
                  <a:pt x="1676" y="1248"/>
                </a:lnTo>
                <a:lnTo>
                  <a:pt x="1670" y="1240"/>
                </a:lnTo>
                <a:lnTo>
                  <a:pt x="1664" y="1232"/>
                </a:lnTo>
                <a:lnTo>
                  <a:pt x="1654" y="1226"/>
                </a:lnTo>
                <a:lnTo>
                  <a:pt x="1654" y="1226"/>
                </a:lnTo>
                <a:lnTo>
                  <a:pt x="1644" y="1220"/>
                </a:lnTo>
                <a:lnTo>
                  <a:pt x="1634" y="1218"/>
                </a:lnTo>
                <a:lnTo>
                  <a:pt x="1626" y="1218"/>
                </a:lnTo>
                <a:lnTo>
                  <a:pt x="1618" y="1218"/>
                </a:lnTo>
                <a:lnTo>
                  <a:pt x="1602" y="1224"/>
                </a:lnTo>
                <a:lnTo>
                  <a:pt x="1588" y="1234"/>
                </a:lnTo>
                <a:lnTo>
                  <a:pt x="1572" y="1242"/>
                </a:lnTo>
                <a:lnTo>
                  <a:pt x="1558" y="1248"/>
                </a:lnTo>
                <a:lnTo>
                  <a:pt x="1548" y="1248"/>
                </a:lnTo>
                <a:lnTo>
                  <a:pt x="1540" y="1248"/>
                </a:lnTo>
                <a:lnTo>
                  <a:pt x="1530" y="1244"/>
                </a:lnTo>
                <a:lnTo>
                  <a:pt x="1520" y="1240"/>
                </a:lnTo>
                <a:lnTo>
                  <a:pt x="1520" y="1240"/>
                </a:lnTo>
                <a:lnTo>
                  <a:pt x="1514" y="1234"/>
                </a:lnTo>
                <a:lnTo>
                  <a:pt x="1508" y="1226"/>
                </a:lnTo>
                <a:lnTo>
                  <a:pt x="1506" y="1218"/>
                </a:lnTo>
                <a:lnTo>
                  <a:pt x="1506" y="1208"/>
                </a:lnTo>
                <a:lnTo>
                  <a:pt x="1506" y="1186"/>
                </a:lnTo>
                <a:lnTo>
                  <a:pt x="1510" y="1164"/>
                </a:lnTo>
                <a:lnTo>
                  <a:pt x="1648" y="928"/>
                </a:lnTo>
                <a:lnTo>
                  <a:pt x="1516" y="700"/>
                </a:lnTo>
                <a:lnTo>
                  <a:pt x="1516" y="700"/>
                </a:lnTo>
                <a:lnTo>
                  <a:pt x="1512" y="678"/>
                </a:lnTo>
                <a:lnTo>
                  <a:pt x="1510" y="656"/>
                </a:lnTo>
                <a:lnTo>
                  <a:pt x="1510" y="644"/>
                </a:lnTo>
                <a:lnTo>
                  <a:pt x="1512" y="634"/>
                </a:lnTo>
                <a:lnTo>
                  <a:pt x="1518" y="626"/>
                </a:lnTo>
                <a:lnTo>
                  <a:pt x="1524" y="620"/>
                </a:lnTo>
                <a:lnTo>
                  <a:pt x="1524" y="620"/>
                </a:lnTo>
                <a:lnTo>
                  <a:pt x="1534" y="616"/>
                </a:lnTo>
                <a:lnTo>
                  <a:pt x="1544" y="612"/>
                </a:lnTo>
                <a:lnTo>
                  <a:pt x="1552" y="612"/>
                </a:lnTo>
                <a:lnTo>
                  <a:pt x="1562" y="612"/>
                </a:lnTo>
                <a:lnTo>
                  <a:pt x="1576" y="618"/>
                </a:lnTo>
                <a:lnTo>
                  <a:pt x="1592" y="626"/>
                </a:lnTo>
                <a:lnTo>
                  <a:pt x="1606" y="636"/>
                </a:lnTo>
                <a:lnTo>
                  <a:pt x="1622" y="642"/>
                </a:lnTo>
                <a:lnTo>
                  <a:pt x="1630" y="642"/>
                </a:lnTo>
                <a:lnTo>
                  <a:pt x="1638" y="642"/>
                </a:lnTo>
                <a:lnTo>
                  <a:pt x="1648" y="640"/>
                </a:lnTo>
                <a:lnTo>
                  <a:pt x="1658" y="634"/>
                </a:lnTo>
                <a:lnTo>
                  <a:pt x="1658" y="634"/>
                </a:lnTo>
                <a:lnTo>
                  <a:pt x="1668" y="628"/>
                </a:lnTo>
                <a:lnTo>
                  <a:pt x="1676" y="620"/>
                </a:lnTo>
                <a:lnTo>
                  <a:pt x="1682" y="612"/>
                </a:lnTo>
                <a:lnTo>
                  <a:pt x="1686" y="602"/>
                </a:lnTo>
                <a:lnTo>
                  <a:pt x="1688" y="590"/>
                </a:lnTo>
                <a:lnTo>
                  <a:pt x="1690" y="580"/>
                </a:lnTo>
                <a:lnTo>
                  <a:pt x="1688" y="554"/>
                </a:lnTo>
                <a:lnTo>
                  <a:pt x="1684" y="530"/>
                </a:lnTo>
                <a:lnTo>
                  <a:pt x="1678" y="506"/>
                </a:lnTo>
                <a:lnTo>
                  <a:pt x="1668" y="486"/>
                </a:lnTo>
                <a:lnTo>
                  <a:pt x="1660" y="468"/>
                </a:lnTo>
                <a:lnTo>
                  <a:pt x="1660" y="468"/>
                </a:lnTo>
                <a:lnTo>
                  <a:pt x="1650" y="452"/>
                </a:lnTo>
                <a:lnTo>
                  <a:pt x="1636" y="434"/>
                </a:lnTo>
                <a:lnTo>
                  <a:pt x="1618" y="416"/>
                </a:lnTo>
                <a:lnTo>
                  <a:pt x="1598" y="400"/>
                </a:lnTo>
                <a:lnTo>
                  <a:pt x="1578" y="386"/>
                </a:lnTo>
                <a:lnTo>
                  <a:pt x="1568" y="382"/>
                </a:lnTo>
                <a:lnTo>
                  <a:pt x="1556" y="378"/>
                </a:lnTo>
                <a:lnTo>
                  <a:pt x="1546" y="378"/>
                </a:lnTo>
                <a:lnTo>
                  <a:pt x="1536" y="378"/>
                </a:lnTo>
                <a:lnTo>
                  <a:pt x="1524" y="380"/>
                </a:lnTo>
                <a:lnTo>
                  <a:pt x="1514" y="386"/>
                </a:lnTo>
                <a:lnTo>
                  <a:pt x="1514" y="386"/>
                </a:lnTo>
                <a:lnTo>
                  <a:pt x="1506" y="392"/>
                </a:lnTo>
                <a:lnTo>
                  <a:pt x="1498" y="400"/>
                </a:lnTo>
                <a:lnTo>
                  <a:pt x="1494" y="406"/>
                </a:lnTo>
                <a:lnTo>
                  <a:pt x="1490" y="414"/>
                </a:lnTo>
                <a:lnTo>
                  <a:pt x="1488" y="430"/>
                </a:lnTo>
                <a:lnTo>
                  <a:pt x="1488" y="448"/>
                </a:lnTo>
                <a:lnTo>
                  <a:pt x="1488" y="464"/>
                </a:lnTo>
                <a:lnTo>
                  <a:pt x="1486" y="480"/>
                </a:lnTo>
                <a:lnTo>
                  <a:pt x="1482" y="488"/>
                </a:lnTo>
                <a:lnTo>
                  <a:pt x="1476" y="496"/>
                </a:lnTo>
                <a:lnTo>
                  <a:pt x="1470" y="502"/>
                </a:lnTo>
                <a:lnTo>
                  <a:pt x="1460" y="510"/>
                </a:lnTo>
                <a:lnTo>
                  <a:pt x="1460" y="510"/>
                </a:lnTo>
                <a:lnTo>
                  <a:pt x="1452" y="512"/>
                </a:lnTo>
                <a:lnTo>
                  <a:pt x="1442" y="512"/>
                </a:lnTo>
                <a:lnTo>
                  <a:pt x="1432" y="510"/>
                </a:lnTo>
                <a:lnTo>
                  <a:pt x="1422" y="504"/>
                </a:lnTo>
                <a:lnTo>
                  <a:pt x="1404" y="490"/>
                </a:lnTo>
                <a:lnTo>
                  <a:pt x="1386" y="476"/>
                </a:lnTo>
                <a:lnTo>
                  <a:pt x="1246" y="236"/>
                </a:lnTo>
                <a:lnTo>
                  <a:pt x="982" y="242"/>
                </a:lnTo>
                <a:close/>
              </a:path>
            </a:pathLst>
          </a:custGeom>
          <a:solidFill>
            <a:srgbClr val="FF5050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 prstMaterial="metal">
            <a:bevelT w="1143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E2FAD"/>
              </a:solidFill>
              <a:cs typeface="Arial" charset="0"/>
            </a:endParaRP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C20190E8-2269-4176-ABB5-2597E960EE54}"/>
              </a:ext>
            </a:extLst>
          </p:cNvPr>
          <p:cNvSpPr>
            <a:spLocks/>
          </p:cNvSpPr>
          <p:nvPr/>
        </p:nvSpPr>
        <p:spPr bwMode="auto">
          <a:xfrm>
            <a:off x="4954784" y="3329301"/>
            <a:ext cx="2396278" cy="1604649"/>
          </a:xfrm>
          <a:custGeom>
            <a:avLst/>
            <a:gdLst>
              <a:gd name="T0" fmla="*/ 1602 w 1632"/>
              <a:gd name="T1" fmla="*/ 382 h 1386"/>
              <a:gd name="T2" fmla="*/ 1624 w 1632"/>
              <a:gd name="T3" fmla="*/ 360 h 1386"/>
              <a:gd name="T4" fmla="*/ 1632 w 1632"/>
              <a:gd name="T5" fmla="*/ 302 h 1386"/>
              <a:gd name="T6" fmla="*/ 1602 w 1632"/>
              <a:gd name="T7" fmla="*/ 216 h 1386"/>
              <a:gd name="T8" fmla="*/ 1570 w 1632"/>
              <a:gd name="T9" fmla="*/ 172 h 1386"/>
              <a:gd name="T10" fmla="*/ 1504 w 1632"/>
              <a:gd name="T11" fmla="*/ 128 h 1386"/>
              <a:gd name="T12" fmla="*/ 1474 w 1632"/>
              <a:gd name="T13" fmla="*/ 128 h 1386"/>
              <a:gd name="T14" fmla="*/ 1444 w 1632"/>
              <a:gd name="T15" fmla="*/ 148 h 1386"/>
              <a:gd name="T16" fmla="*/ 1434 w 1632"/>
              <a:gd name="T17" fmla="*/ 196 h 1386"/>
              <a:gd name="T18" fmla="*/ 1422 w 1632"/>
              <a:gd name="T19" fmla="*/ 244 h 1386"/>
              <a:gd name="T20" fmla="*/ 1400 w 1632"/>
              <a:gd name="T21" fmla="*/ 260 h 1386"/>
              <a:gd name="T22" fmla="*/ 1376 w 1632"/>
              <a:gd name="T23" fmla="*/ 258 h 1386"/>
              <a:gd name="T24" fmla="*/ 1200 w 1632"/>
              <a:gd name="T25" fmla="*/ 0 h 1386"/>
              <a:gd name="T26" fmla="*/ 890 w 1632"/>
              <a:gd name="T27" fmla="*/ 18 h 1386"/>
              <a:gd name="T28" fmla="*/ 864 w 1632"/>
              <a:gd name="T29" fmla="*/ 48 h 1386"/>
              <a:gd name="T30" fmla="*/ 872 w 1632"/>
              <a:gd name="T31" fmla="*/ 78 h 1386"/>
              <a:gd name="T32" fmla="*/ 918 w 1632"/>
              <a:gd name="T33" fmla="*/ 112 h 1386"/>
              <a:gd name="T34" fmla="*/ 944 w 1632"/>
              <a:gd name="T35" fmla="*/ 146 h 1386"/>
              <a:gd name="T36" fmla="*/ 940 w 1632"/>
              <a:gd name="T37" fmla="*/ 180 h 1386"/>
              <a:gd name="T38" fmla="*/ 912 w 1632"/>
              <a:gd name="T39" fmla="*/ 212 h 1386"/>
              <a:gd name="T40" fmla="*/ 820 w 1632"/>
              <a:gd name="T41" fmla="*/ 242 h 1386"/>
              <a:gd name="T42" fmla="*/ 758 w 1632"/>
              <a:gd name="T43" fmla="*/ 238 h 1386"/>
              <a:gd name="T44" fmla="*/ 680 w 1632"/>
              <a:gd name="T45" fmla="*/ 206 h 1386"/>
              <a:gd name="T46" fmla="*/ 658 w 1632"/>
              <a:gd name="T47" fmla="*/ 170 h 1386"/>
              <a:gd name="T48" fmla="*/ 660 w 1632"/>
              <a:gd name="T49" fmla="*/ 138 h 1386"/>
              <a:gd name="T50" fmla="*/ 696 w 1632"/>
              <a:gd name="T51" fmla="*/ 104 h 1386"/>
              <a:gd name="T52" fmla="*/ 732 w 1632"/>
              <a:gd name="T53" fmla="*/ 70 h 1386"/>
              <a:gd name="T54" fmla="*/ 734 w 1632"/>
              <a:gd name="T55" fmla="*/ 40 h 1386"/>
              <a:gd name="T56" fmla="*/ 688 w 1632"/>
              <a:gd name="T57" fmla="*/ 8 h 1386"/>
              <a:gd name="T58" fmla="*/ 248 w 1632"/>
              <a:gd name="T59" fmla="*/ 268 h 1386"/>
              <a:gd name="T60" fmla="*/ 242 w 1632"/>
              <a:gd name="T61" fmla="*/ 336 h 1386"/>
              <a:gd name="T62" fmla="*/ 264 w 1632"/>
              <a:gd name="T63" fmla="*/ 356 h 1386"/>
              <a:gd name="T64" fmla="*/ 308 w 1632"/>
              <a:gd name="T65" fmla="*/ 352 h 1386"/>
              <a:gd name="T66" fmla="*/ 360 w 1632"/>
              <a:gd name="T67" fmla="*/ 328 h 1386"/>
              <a:gd name="T68" fmla="*/ 390 w 1632"/>
              <a:gd name="T69" fmla="*/ 336 h 1386"/>
              <a:gd name="T70" fmla="*/ 416 w 1632"/>
              <a:gd name="T71" fmla="*/ 368 h 1386"/>
              <a:gd name="T72" fmla="*/ 414 w 1632"/>
              <a:gd name="T73" fmla="*/ 440 h 1386"/>
              <a:gd name="T74" fmla="*/ 390 w 1632"/>
              <a:gd name="T75" fmla="*/ 502 h 1386"/>
              <a:gd name="T76" fmla="*/ 330 w 1632"/>
              <a:gd name="T77" fmla="*/ 570 h 1386"/>
              <a:gd name="T78" fmla="*/ 276 w 1632"/>
              <a:gd name="T79" fmla="*/ 592 h 1386"/>
              <a:gd name="T80" fmla="*/ 246 w 1632"/>
              <a:gd name="T81" fmla="*/ 586 h 1386"/>
              <a:gd name="T82" fmla="*/ 222 w 1632"/>
              <a:gd name="T83" fmla="*/ 556 h 1386"/>
              <a:gd name="T84" fmla="*/ 216 w 1632"/>
              <a:gd name="T85" fmla="*/ 490 h 1386"/>
              <a:gd name="T86" fmla="*/ 190 w 1632"/>
              <a:gd name="T87" fmla="*/ 460 h 1386"/>
              <a:gd name="T88" fmla="*/ 162 w 1632"/>
              <a:gd name="T89" fmla="*/ 462 h 1386"/>
              <a:gd name="T90" fmla="*/ 4 w 1632"/>
              <a:gd name="T91" fmla="*/ 688 h 1386"/>
              <a:gd name="T92" fmla="*/ 1200 w 1632"/>
              <a:gd name="T93" fmla="*/ 1386 h 1386"/>
              <a:gd name="T94" fmla="*/ 1458 w 1632"/>
              <a:gd name="T95" fmla="*/ 448 h 1386"/>
              <a:gd name="T96" fmla="*/ 1456 w 1632"/>
              <a:gd name="T97" fmla="*/ 382 h 1386"/>
              <a:gd name="T98" fmla="*/ 1482 w 1632"/>
              <a:gd name="T99" fmla="*/ 362 h 1386"/>
              <a:gd name="T100" fmla="*/ 1518 w 1632"/>
              <a:gd name="T101" fmla="*/ 364 h 1386"/>
              <a:gd name="T102" fmla="*/ 1576 w 1632"/>
              <a:gd name="T103" fmla="*/ 39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32" h="1386">
                <a:moveTo>
                  <a:pt x="1576" y="390"/>
                </a:moveTo>
                <a:lnTo>
                  <a:pt x="1576" y="390"/>
                </a:lnTo>
                <a:lnTo>
                  <a:pt x="1588" y="388"/>
                </a:lnTo>
                <a:lnTo>
                  <a:pt x="1602" y="382"/>
                </a:lnTo>
                <a:lnTo>
                  <a:pt x="1602" y="382"/>
                </a:lnTo>
                <a:lnTo>
                  <a:pt x="1610" y="376"/>
                </a:lnTo>
                <a:lnTo>
                  <a:pt x="1618" y="368"/>
                </a:lnTo>
                <a:lnTo>
                  <a:pt x="1624" y="360"/>
                </a:lnTo>
                <a:lnTo>
                  <a:pt x="1628" y="350"/>
                </a:lnTo>
                <a:lnTo>
                  <a:pt x="1630" y="338"/>
                </a:lnTo>
                <a:lnTo>
                  <a:pt x="1632" y="328"/>
                </a:lnTo>
                <a:lnTo>
                  <a:pt x="1632" y="302"/>
                </a:lnTo>
                <a:lnTo>
                  <a:pt x="1626" y="278"/>
                </a:lnTo>
                <a:lnTo>
                  <a:pt x="1620" y="254"/>
                </a:lnTo>
                <a:lnTo>
                  <a:pt x="1612" y="234"/>
                </a:lnTo>
                <a:lnTo>
                  <a:pt x="1602" y="216"/>
                </a:lnTo>
                <a:lnTo>
                  <a:pt x="1602" y="216"/>
                </a:lnTo>
                <a:lnTo>
                  <a:pt x="1594" y="202"/>
                </a:lnTo>
                <a:lnTo>
                  <a:pt x="1584" y="188"/>
                </a:lnTo>
                <a:lnTo>
                  <a:pt x="1570" y="172"/>
                </a:lnTo>
                <a:lnTo>
                  <a:pt x="1556" y="158"/>
                </a:lnTo>
                <a:lnTo>
                  <a:pt x="1540" y="146"/>
                </a:lnTo>
                <a:lnTo>
                  <a:pt x="1522" y="136"/>
                </a:lnTo>
                <a:lnTo>
                  <a:pt x="1504" y="128"/>
                </a:lnTo>
                <a:lnTo>
                  <a:pt x="1496" y="126"/>
                </a:lnTo>
                <a:lnTo>
                  <a:pt x="1486" y="126"/>
                </a:lnTo>
                <a:lnTo>
                  <a:pt x="1486" y="126"/>
                </a:lnTo>
                <a:lnTo>
                  <a:pt x="1474" y="128"/>
                </a:lnTo>
                <a:lnTo>
                  <a:pt x="1460" y="134"/>
                </a:lnTo>
                <a:lnTo>
                  <a:pt x="1460" y="134"/>
                </a:lnTo>
                <a:lnTo>
                  <a:pt x="1452" y="140"/>
                </a:lnTo>
                <a:lnTo>
                  <a:pt x="1444" y="148"/>
                </a:lnTo>
                <a:lnTo>
                  <a:pt x="1440" y="154"/>
                </a:lnTo>
                <a:lnTo>
                  <a:pt x="1436" y="162"/>
                </a:lnTo>
                <a:lnTo>
                  <a:pt x="1434" y="178"/>
                </a:lnTo>
                <a:lnTo>
                  <a:pt x="1434" y="196"/>
                </a:lnTo>
                <a:lnTo>
                  <a:pt x="1434" y="212"/>
                </a:lnTo>
                <a:lnTo>
                  <a:pt x="1432" y="228"/>
                </a:lnTo>
                <a:lnTo>
                  <a:pt x="1428" y="236"/>
                </a:lnTo>
                <a:lnTo>
                  <a:pt x="1422" y="244"/>
                </a:lnTo>
                <a:lnTo>
                  <a:pt x="1416" y="250"/>
                </a:lnTo>
                <a:lnTo>
                  <a:pt x="1406" y="258"/>
                </a:lnTo>
                <a:lnTo>
                  <a:pt x="1406" y="258"/>
                </a:lnTo>
                <a:lnTo>
                  <a:pt x="1400" y="260"/>
                </a:lnTo>
                <a:lnTo>
                  <a:pt x="1392" y="260"/>
                </a:lnTo>
                <a:lnTo>
                  <a:pt x="1392" y="260"/>
                </a:lnTo>
                <a:lnTo>
                  <a:pt x="1384" y="260"/>
                </a:lnTo>
                <a:lnTo>
                  <a:pt x="1376" y="258"/>
                </a:lnTo>
                <a:lnTo>
                  <a:pt x="1360" y="248"/>
                </a:lnTo>
                <a:lnTo>
                  <a:pt x="1344" y="236"/>
                </a:lnTo>
                <a:lnTo>
                  <a:pt x="1330" y="224"/>
                </a:lnTo>
                <a:lnTo>
                  <a:pt x="1200" y="0"/>
                </a:lnTo>
                <a:lnTo>
                  <a:pt x="936" y="0"/>
                </a:lnTo>
                <a:lnTo>
                  <a:pt x="936" y="0"/>
                </a:lnTo>
                <a:lnTo>
                  <a:pt x="914" y="8"/>
                </a:lnTo>
                <a:lnTo>
                  <a:pt x="890" y="18"/>
                </a:lnTo>
                <a:lnTo>
                  <a:pt x="880" y="24"/>
                </a:lnTo>
                <a:lnTo>
                  <a:pt x="872" y="32"/>
                </a:lnTo>
                <a:lnTo>
                  <a:pt x="866" y="40"/>
                </a:lnTo>
                <a:lnTo>
                  <a:pt x="864" y="48"/>
                </a:lnTo>
                <a:lnTo>
                  <a:pt x="864" y="48"/>
                </a:lnTo>
                <a:lnTo>
                  <a:pt x="866" y="60"/>
                </a:lnTo>
                <a:lnTo>
                  <a:pt x="868" y="70"/>
                </a:lnTo>
                <a:lnTo>
                  <a:pt x="872" y="78"/>
                </a:lnTo>
                <a:lnTo>
                  <a:pt x="876" y="84"/>
                </a:lnTo>
                <a:lnTo>
                  <a:pt x="890" y="96"/>
                </a:lnTo>
                <a:lnTo>
                  <a:pt x="904" y="104"/>
                </a:lnTo>
                <a:lnTo>
                  <a:pt x="918" y="112"/>
                </a:lnTo>
                <a:lnTo>
                  <a:pt x="932" y="122"/>
                </a:lnTo>
                <a:lnTo>
                  <a:pt x="936" y="130"/>
                </a:lnTo>
                <a:lnTo>
                  <a:pt x="940" y="138"/>
                </a:lnTo>
                <a:lnTo>
                  <a:pt x="944" y="146"/>
                </a:lnTo>
                <a:lnTo>
                  <a:pt x="944" y="158"/>
                </a:lnTo>
                <a:lnTo>
                  <a:pt x="944" y="158"/>
                </a:lnTo>
                <a:lnTo>
                  <a:pt x="944" y="170"/>
                </a:lnTo>
                <a:lnTo>
                  <a:pt x="940" y="180"/>
                </a:lnTo>
                <a:lnTo>
                  <a:pt x="936" y="190"/>
                </a:lnTo>
                <a:lnTo>
                  <a:pt x="928" y="198"/>
                </a:lnTo>
                <a:lnTo>
                  <a:pt x="920" y="206"/>
                </a:lnTo>
                <a:lnTo>
                  <a:pt x="912" y="212"/>
                </a:lnTo>
                <a:lnTo>
                  <a:pt x="890" y="224"/>
                </a:lnTo>
                <a:lnTo>
                  <a:pt x="866" y="232"/>
                </a:lnTo>
                <a:lnTo>
                  <a:pt x="842" y="238"/>
                </a:lnTo>
                <a:lnTo>
                  <a:pt x="820" y="242"/>
                </a:lnTo>
                <a:lnTo>
                  <a:pt x="800" y="242"/>
                </a:lnTo>
                <a:lnTo>
                  <a:pt x="800" y="242"/>
                </a:lnTo>
                <a:lnTo>
                  <a:pt x="782" y="242"/>
                </a:lnTo>
                <a:lnTo>
                  <a:pt x="758" y="238"/>
                </a:lnTo>
                <a:lnTo>
                  <a:pt x="734" y="232"/>
                </a:lnTo>
                <a:lnTo>
                  <a:pt x="710" y="224"/>
                </a:lnTo>
                <a:lnTo>
                  <a:pt x="690" y="212"/>
                </a:lnTo>
                <a:lnTo>
                  <a:pt x="680" y="206"/>
                </a:lnTo>
                <a:lnTo>
                  <a:pt x="672" y="198"/>
                </a:lnTo>
                <a:lnTo>
                  <a:pt x="666" y="190"/>
                </a:lnTo>
                <a:lnTo>
                  <a:pt x="660" y="180"/>
                </a:lnTo>
                <a:lnTo>
                  <a:pt x="658" y="170"/>
                </a:lnTo>
                <a:lnTo>
                  <a:pt x="656" y="158"/>
                </a:lnTo>
                <a:lnTo>
                  <a:pt x="656" y="158"/>
                </a:lnTo>
                <a:lnTo>
                  <a:pt x="658" y="146"/>
                </a:lnTo>
                <a:lnTo>
                  <a:pt x="660" y="138"/>
                </a:lnTo>
                <a:lnTo>
                  <a:pt x="664" y="130"/>
                </a:lnTo>
                <a:lnTo>
                  <a:pt x="670" y="122"/>
                </a:lnTo>
                <a:lnTo>
                  <a:pt x="682" y="112"/>
                </a:lnTo>
                <a:lnTo>
                  <a:pt x="696" y="104"/>
                </a:lnTo>
                <a:lnTo>
                  <a:pt x="712" y="96"/>
                </a:lnTo>
                <a:lnTo>
                  <a:pt x="724" y="84"/>
                </a:lnTo>
                <a:lnTo>
                  <a:pt x="730" y="78"/>
                </a:lnTo>
                <a:lnTo>
                  <a:pt x="732" y="70"/>
                </a:lnTo>
                <a:lnTo>
                  <a:pt x="736" y="60"/>
                </a:lnTo>
                <a:lnTo>
                  <a:pt x="736" y="48"/>
                </a:lnTo>
                <a:lnTo>
                  <a:pt x="736" y="48"/>
                </a:lnTo>
                <a:lnTo>
                  <a:pt x="734" y="40"/>
                </a:lnTo>
                <a:lnTo>
                  <a:pt x="728" y="32"/>
                </a:lnTo>
                <a:lnTo>
                  <a:pt x="720" y="24"/>
                </a:lnTo>
                <a:lnTo>
                  <a:pt x="710" y="18"/>
                </a:lnTo>
                <a:lnTo>
                  <a:pt x="688" y="8"/>
                </a:lnTo>
                <a:lnTo>
                  <a:pt x="666" y="0"/>
                </a:lnTo>
                <a:lnTo>
                  <a:pt x="402" y="0"/>
                </a:lnTo>
                <a:lnTo>
                  <a:pt x="248" y="268"/>
                </a:lnTo>
                <a:lnTo>
                  <a:pt x="248" y="268"/>
                </a:lnTo>
                <a:lnTo>
                  <a:pt x="242" y="290"/>
                </a:lnTo>
                <a:lnTo>
                  <a:pt x="240" y="314"/>
                </a:lnTo>
                <a:lnTo>
                  <a:pt x="240" y="326"/>
                </a:lnTo>
                <a:lnTo>
                  <a:pt x="242" y="336"/>
                </a:lnTo>
                <a:lnTo>
                  <a:pt x="248" y="344"/>
                </a:lnTo>
                <a:lnTo>
                  <a:pt x="254" y="350"/>
                </a:lnTo>
                <a:lnTo>
                  <a:pt x="254" y="350"/>
                </a:lnTo>
                <a:lnTo>
                  <a:pt x="264" y="356"/>
                </a:lnTo>
                <a:lnTo>
                  <a:pt x="274" y="358"/>
                </a:lnTo>
                <a:lnTo>
                  <a:pt x="284" y="358"/>
                </a:lnTo>
                <a:lnTo>
                  <a:pt x="292" y="358"/>
                </a:lnTo>
                <a:lnTo>
                  <a:pt x="308" y="352"/>
                </a:lnTo>
                <a:lnTo>
                  <a:pt x="322" y="344"/>
                </a:lnTo>
                <a:lnTo>
                  <a:pt x="336" y="336"/>
                </a:lnTo>
                <a:lnTo>
                  <a:pt x="352" y="330"/>
                </a:lnTo>
                <a:lnTo>
                  <a:pt x="360" y="328"/>
                </a:lnTo>
                <a:lnTo>
                  <a:pt x="370" y="328"/>
                </a:lnTo>
                <a:lnTo>
                  <a:pt x="378" y="332"/>
                </a:lnTo>
                <a:lnTo>
                  <a:pt x="390" y="336"/>
                </a:lnTo>
                <a:lnTo>
                  <a:pt x="390" y="336"/>
                </a:lnTo>
                <a:lnTo>
                  <a:pt x="398" y="342"/>
                </a:lnTo>
                <a:lnTo>
                  <a:pt x="406" y="350"/>
                </a:lnTo>
                <a:lnTo>
                  <a:pt x="412" y="358"/>
                </a:lnTo>
                <a:lnTo>
                  <a:pt x="416" y="368"/>
                </a:lnTo>
                <a:lnTo>
                  <a:pt x="418" y="380"/>
                </a:lnTo>
                <a:lnTo>
                  <a:pt x="420" y="392"/>
                </a:lnTo>
                <a:lnTo>
                  <a:pt x="418" y="416"/>
                </a:lnTo>
                <a:lnTo>
                  <a:pt x="414" y="440"/>
                </a:lnTo>
                <a:lnTo>
                  <a:pt x="408" y="464"/>
                </a:lnTo>
                <a:lnTo>
                  <a:pt x="400" y="486"/>
                </a:lnTo>
                <a:lnTo>
                  <a:pt x="390" y="502"/>
                </a:lnTo>
                <a:lnTo>
                  <a:pt x="390" y="502"/>
                </a:lnTo>
                <a:lnTo>
                  <a:pt x="380" y="518"/>
                </a:lnTo>
                <a:lnTo>
                  <a:pt x="366" y="536"/>
                </a:lnTo>
                <a:lnTo>
                  <a:pt x="348" y="554"/>
                </a:lnTo>
                <a:lnTo>
                  <a:pt x="330" y="570"/>
                </a:lnTo>
                <a:lnTo>
                  <a:pt x="308" y="584"/>
                </a:lnTo>
                <a:lnTo>
                  <a:pt x="298" y="588"/>
                </a:lnTo>
                <a:lnTo>
                  <a:pt x="288" y="592"/>
                </a:lnTo>
                <a:lnTo>
                  <a:pt x="276" y="592"/>
                </a:lnTo>
                <a:lnTo>
                  <a:pt x="266" y="592"/>
                </a:lnTo>
                <a:lnTo>
                  <a:pt x="256" y="590"/>
                </a:lnTo>
                <a:lnTo>
                  <a:pt x="246" y="586"/>
                </a:lnTo>
                <a:lnTo>
                  <a:pt x="246" y="586"/>
                </a:lnTo>
                <a:lnTo>
                  <a:pt x="236" y="578"/>
                </a:lnTo>
                <a:lnTo>
                  <a:pt x="230" y="572"/>
                </a:lnTo>
                <a:lnTo>
                  <a:pt x="224" y="564"/>
                </a:lnTo>
                <a:lnTo>
                  <a:pt x="222" y="556"/>
                </a:lnTo>
                <a:lnTo>
                  <a:pt x="218" y="540"/>
                </a:lnTo>
                <a:lnTo>
                  <a:pt x="218" y="522"/>
                </a:lnTo>
                <a:lnTo>
                  <a:pt x="218" y="506"/>
                </a:lnTo>
                <a:lnTo>
                  <a:pt x="216" y="490"/>
                </a:lnTo>
                <a:lnTo>
                  <a:pt x="212" y="482"/>
                </a:lnTo>
                <a:lnTo>
                  <a:pt x="206" y="474"/>
                </a:lnTo>
                <a:lnTo>
                  <a:pt x="200" y="468"/>
                </a:lnTo>
                <a:lnTo>
                  <a:pt x="190" y="460"/>
                </a:lnTo>
                <a:lnTo>
                  <a:pt x="190" y="460"/>
                </a:lnTo>
                <a:lnTo>
                  <a:pt x="182" y="458"/>
                </a:lnTo>
                <a:lnTo>
                  <a:pt x="172" y="458"/>
                </a:lnTo>
                <a:lnTo>
                  <a:pt x="162" y="462"/>
                </a:lnTo>
                <a:lnTo>
                  <a:pt x="152" y="466"/>
                </a:lnTo>
                <a:lnTo>
                  <a:pt x="132" y="480"/>
                </a:lnTo>
                <a:lnTo>
                  <a:pt x="116" y="496"/>
                </a:lnTo>
                <a:lnTo>
                  <a:pt x="4" y="688"/>
                </a:lnTo>
                <a:lnTo>
                  <a:pt x="2" y="688"/>
                </a:lnTo>
                <a:lnTo>
                  <a:pt x="0" y="694"/>
                </a:lnTo>
                <a:lnTo>
                  <a:pt x="400" y="1386"/>
                </a:lnTo>
                <a:lnTo>
                  <a:pt x="1200" y="1386"/>
                </a:lnTo>
                <a:lnTo>
                  <a:pt x="1600" y="694"/>
                </a:lnTo>
                <a:lnTo>
                  <a:pt x="1598" y="688"/>
                </a:lnTo>
                <a:lnTo>
                  <a:pt x="1458" y="448"/>
                </a:lnTo>
                <a:lnTo>
                  <a:pt x="1458" y="448"/>
                </a:lnTo>
                <a:lnTo>
                  <a:pt x="1454" y="426"/>
                </a:lnTo>
                <a:lnTo>
                  <a:pt x="1452" y="402"/>
                </a:lnTo>
                <a:lnTo>
                  <a:pt x="1454" y="392"/>
                </a:lnTo>
                <a:lnTo>
                  <a:pt x="1456" y="382"/>
                </a:lnTo>
                <a:lnTo>
                  <a:pt x="1460" y="374"/>
                </a:lnTo>
                <a:lnTo>
                  <a:pt x="1466" y="368"/>
                </a:lnTo>
                <a:lnTo>
                  <a:pt x="1466" y="368"/>
                </a:lnTo>
                <a:lnTo>
                  <a:pt x="1482" y="362"/>
                </a:lnTo>
                <a:lnTo>
                  <a:pt x="1496" y="360"/>
                </a:lnTo>
                <a:lnTo>
                  <a:pt x="1496" y="360"/>
                </a:lnTo>
                <a:lnTo>
                  <a:pt x="1508" y="360"/>
                </a:lnTo>
                <a:lnTo>
                  <a:pt x="1518" y="364"/>
                </a:lnTo>
                <a:lnTo>
                  <a:pt x="1536" y="374"/>
                </a:lnTo>
                <a:lnTo>
                  <a:pt x="1556" y="384"/>
                </a:lnTo>
                <a:lnTo>
                  <a:pt x="1566" y="388"/>
                </a:lnTo>
                <a:lnTo>
                  <a:pt x="1576" y="390"/>
                </a:lnTo>
                <a:lnTo>
                  <a:pt x="1576" y="390"/>
                </a:lnTo>
                <a:close/>
              </a:path>
            </a:pathLst>
          </a:custGeom>
          <a:solidFill>
            <a:srgbClr val="FFFF99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E2FAD"/>
              </a:solidFill>
              <a:cs typeface="Arial" charset="0"/>
            </a:endParaRPr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7E140101-C5BF-4FAF-87A7-8C5AC07C7CEB}"/>
              </a:ext>
            </a:extLst>
          </p:cNvPr>
          <p:cNvSpPr>
            <a:spLocks/>
          </p:cNvSpPr>
          <p:nvPr/>
        </p:nvSpPr>
        <p:spPr bwMode="auto">
          <a:xfrm>
            <a:off x="3200400" y="2254097"/>
            <a:ext cx="2373689" cy="1873080"/>
          </a:xfrm>
          <a:custGeom>
            <a:avLst/>
            <a:gdLst>
              <a:gd name="T0" fmla="*/ 1358 w 1616"/>
              <a:gd name="T1" fmla="*/ 1392 h 1618"/>
              <a:gd name="T2" fmla="*/ 1396 w 1616"/>
              <a:gd name="T3" fmla="*/ 1398 h 1618"/>
              <a:gd name="T4" fmla="*/ 1414 w 1616"/>
              <a:gd name="T5" fmla="*/ 1452 h 1618"/>
              <a:gd name="T6" fmla="*/ 1432 w 1616"/>
              <a:gd name="T7" fmla="*/ 1508 h 1618"/>
              <a:gd name="T8" fmla="*/ 1472 w 1616"/>
              <a:gd name="T9" fmla="*/ 1522 h 1618"/>
              <a:gd name="T10" fmla="*/ 1544 w 1616"/>
              <a:gd name="T11" fmla="*/ 1484 h 1618"/>
              <a:gd name="T12" fmla="*/ 1596 w 1616"/>
              <a:gd name="T13" fmla="*/ 1416 h 1618"/>
              <a:gd name="T14" fmla="*/ 1614 w 1616"/>
              <a:gd name="T15" fmla="*/ 1310 h 1618"/>
              <a:gd name="T16" fmla="*/ 1586 w 1616"/>
              <a:gd name="T17" fmla="*/ 1266 h 1618"/>
              <a:gd name="T18" fmla="*/ 1548 w 1616"/>
              <a:gd name="T19" fmla="*/ 1260 h 1618"/>
              <a:gd name="T20" fmla="*/ 1480 w 1616"/>
              <a:gd name="T21" fmla="*/ 1288 h 1618"/>
              <a:gd name="T22" fmla="*/ 1444 w 1616"/>
              <a:gd name="T23" fmla="*/ 1274 h 1618"/>
              <a:gd name="T24" fmla="*/ 1444 w 1616"/>
              <a:gd name="T25" fmla="*/ 1198 h 1618"/>
              <a:gd name="T26" fmla="*/ 1462 w 1616"/>
              <a:gd name="T27" fmla="*/ 694 h 1618"/>
              <a:gd name="T28" fmla="*/ 1394 w 1616"/>
              <a:gd name="T29" fmla="*/ 654 h 1618"/>
              <a:gd name="T30" fmla="*/ 1364 w 1616"/>
              <a:gd name="T31" fmla="*/ 678 h 1618"/>
              <a:gd name="T32" fmla="*/ 1354 w 1616"/>
              <a:gd name="T33" fmla="*/ 752 h 1618"/>
              <a:gd name="T34" fmla="*/ 1330 w 1616"/>
              <a:gd name="T35" fmla="*/ 782 h 1618"/>
              <a:gd name="T36" fmla="*/ 1278 w 1616"/>
              <a:gd name="T37" fmla="*/ 784 h 1618"/>
              <a:gd name="T38" fmla="*/ 1196 w 1616"/>
              <a:gd name="T39" fmla="*/ 716 h 1618"/>
              <a:gd name="T40" fmla="*/ 1162 w 1616"/>
              <a:gd name="T41" fmla="*/ 638 h 1618"/>
              <a:gd name="T42" fmla="*/ 1164 w 1616"/>
              <a:gd name="T43" fmla="*/ 556 h 1618"/>
              <a:gd name="T44" fmla="*/ 1198 w 1616"/>
              <a:gd name="T45" fmla="*/ 528 h 1618"/>
              <a:gd name="T46" fmla="*/ 1254 w 1616"/>
              <a:gd name="T47" fmla="*/ 540 h 1618"/>
              <a:gd name="T48" fmla="*/ 1312 w 1616"/>
              <a:gd name="T49" fmla="*/ 552 h 1618"/>
              <a:gd name="T50" fmla="*/ 1336 w 1616"/>
              <a:gd name="T51" fmla="*/ 522 h 1618"/>
              <a:gd name="T52" fmla="*/ 1198 w 1616"/>
              <a:gd name="T53" fmla="*/ 238 h 1618"/>
              <a:gd name="T54" fmla="*/ 902 w 1616"/>
              <a:gd name="T55" fmla="*/ 230 h 1618"/>
              <a:gd name="T56" fmla="*/ 896 w 1616"/>
              <a:gd name="T57" fmla="*/ 226 h 1618"/>
              <a:gd name="T58" fmla="*/ 890 w 1616"/>
              <a:gd name="T59" fmla="*/ 224 h 1618"/>
              <a:gd name="T60" fmla="*/ 886 w 1616"/>
              <a:gd name="T61" fmla="*/ 220 h 1618"/>
              <a:gd name="T62" fmla="*/ 880 w 1616"/>
              <a:gd name="T63" fmla="*/ 216 h 1618"/>
              <a:gd name="T64" fmla="*/ 876 w 1616"/>
              <a:gd name="T65" fmla="*/ 212 h 1618"/>
              <a:gd name="T66" fmla="*/ 874 w 1616"/>
              <a:gd name="T67" fmla="*/ 208 h 1618"/>
              <a:gd name="T68" fmla="*/ 872 w 1616"/>
              <a:gd name="T69" fmla="*/ 206 h 1618"/>
              <a:gd name="T70" fmla="*/ 868 w 1616"/>
              <a:gd name="T71" fmla="*/ 200 h 1618"/>
              <a:gd name="T72" fmla="*/ 868 w 1616"/>
              <a:gd name="T73" fmla="*/ 194 h 1618"/>
              <a:gd name="T74" fmla="*/ 868 w 1616"/>
              <a:gd name="T75" fmla="*/ 194 h 1618"/>
              <a:gd name="T76" fmla="*/ 894 w 1616"/>
              <a:gd name="T77" fmla="*/ 148 h 1618"/>
              <a:gd name="T78" fmla="*/ 944 w 1616"/>
              <a:gd name="T79" fmla="*/ 106 h 1618"/>
              <a:gd name="T80" fmla="*/ 944 w 1616"/>
              <a:gd name="T81" fmla="*/ 64 h 1618"/>
              <a:gd name="T82" fmla="*/ 894 w 1616"/>
              <a:gd name="T83" fmla="*/ 18 h 1618"/>
              <a:gd name="T84" fmla="*/ 804 w 1616"/>
              <a:gd name="T85" fmla="*/ 0 h 1618"/>
              <a:gd name="T86" fmla="*/ 694 w 1616"/>
              <a:gd name="T87" fmla="*/ 30 h 1618"/>
              <a:gd name="T88" fmla="*/ 662 w 1616"/>
              <a:gd name="T89" fmla="*/ 74 h 1618"/>
              <a:gd name="T90" fmla="*/ 668 w 1616"/>
              <a:gd name="T91" fmla="*/ 114 h 1618"/>
              <a:gd name="T92" fmla="*/ 728 w 1616"/>
              <a:gd name="T93" fmla="*/ 158 h 1618"/>
              <a:gd name="T94" fmla="*/ 740 w 1616"/>
              <a:gd name="T95" fmla="*/ 194 h 1618"/>
              <a:gd name="T96" fmla="*/ 740 w 1616"/>
              <a:gd name="T97" fmla="*/ 194 h 1618"/>
              <a:gd name="T98" fmla="*/ 740 w 1616"/>
              <a:gd name="T99" fmla="*/ 202 h 1618"/>
              <a:gd name="T100" fmla="*/ 738 w 1616"/>
              <a:gd name="T101" fmla="*/ 206 h 1618"/>
              <a:gd name="T102" fmla="*/ 734 w 1616"/>
              <a:gd name="T103" fmla="*/ 210 h 1618"/>
              <a:gd name="T104" fmla="*/ 732 w 1616"/>
              <a:gd name="T105" fmla="*/ 212 h 1618"/>
              <a:gd name="T106" fmla="*/ 726 w 1616"/>
              <a:gd name="T107" fmla="*/ 218 h 1618"/>
              <a:gd name="T108" fmla="*/ 722 w 1616"/>
              <a:gd name="T109" fmla="*/ 220 h 1618"/>
              <a:gd name="T110" fmla="*/ 716 w 1616"/>
              <a:gd name="T111" fmla="*/ 224 h 1618"/>
              <a:gd name="T112" fmla="*/ 712 w 1616"/>
              <a:gd name="T113" fmla="*/ 226 h 1618"/>
              <a:gd name="T114" fmla="*/ 706 w 1616"/>
              <a:gd name="T115" fmla="*/ 230 h 1618"/>
              <a:gd name="T116" fmla="*/ 0 w 1616"/>
              <a:gd name="T117" fmla="*/ 926 h 1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16" h="1618">
                <a:moveTo>
                  <a:pt x="1312" y="1426"/>
                </a:moveTo>
                <a:lnTo>
                  <a:pt x="1312" y="1426"/>
                </a:lnTo>
                <a:lnTo>
                  <a:pt x="1328" y="1410"/>
                </a:lnTo>
                <a:lnTo>
                  <a:pt x="1348" y="1396"/>
                </a:lnTo>
                <a:lnTo>
                  <a:pt x="1358" y="1392"/>
                </a:lnTo>
                <a:lnTo>
                  <a:pt x="1368" y="1388"/>
                </a:lnTo>
                <a:lnTo>
                  <a:pt x="1378" y="1388"/>
                </a:lnTo>
                <a:lnTo>
                  <a:pt x="1386" y="1390"/>
                </a:lnTo>
                <a:lnTo>
                  <a:pt x="1386" y="1390"/>
                </a:lnTo>
                <a:lnTo>
                  <a:pt x="1396" y="1398"/>
                </a:lnTo>
                <a:lnTo>
                  <a:pt x="1402" y="1404"/>
                </a:lnTo>
                <a:lnTo>
                  <a:pt x="1408" y="1412"/>
                </a:lnTo>
                <a:lnTo>
                  <a:pt x="1412" y="1420"/>
                </a:lnTo>
                <a:lnTo>
                  <a:pt x="1414" y="1436"/>
                </a:lnTo>
                <a:lnTo>
                  <a:pt x="1414" y="1452"/>
                </a:lnTo>
                <a:lnTo>
                  <a:pt x="1414" y="1470"/>
                </a:lnTo>
                <a:lnTo>
                  <a:pt x="1418" y="1486"/>
                </a:lnTo>
                <a:lnTo>
                  <a:pt x="1420" y="1494"/>
                </a:lnTo>
                <a:lnTo>
                  <a:pt x="1426" y="1502"/>
                </a:lnTo>
                <a:lnTo>
                  <a:pt x="1432" y="1508"/>
                </a:lnTo>
                <a:lnTo>
                  <a:pt x="1442" y="1516"/>
                </a:lnTo>
                <a:lnTo>
                  <a:pt x="1442" y="1516"/>
                </a:lnTo>
                <a:lnTo>
                  <a:pt x="1452" y="1520"/>
                </a:lnTo>
                <a:lnTo>
                  <a:pt x="1462" y="1522"/>
                </a:lnTo>
                <a:lnTo>
                  <a:pt x="1472" y="1522"/>
                </a:lnTo>
                <a:lnTo>
                  <a:pt x="1484" y="1522"/>
                </a:lnTo>
                <a:lnTo>
                  <a:pt x="1494" y="1518"/>
                </a:lnTo>
                <a:lnTo>
                  <a:pt x="1504" y="1514"/>
                </a:lnTo>
                <a:lnTo>
                  <a:pt x="1526" y="1500"/>
                </a:lnTo>
                <a:lnTo>
                  <a:pt x="1544" y="1484"/>
                </a:lnTo>
                <a:lnTo>
                  <a:pt x="1562" y="1466"/>
                </a:lnTo>
                <a:lnTo>
                  <a:pt x="1576" y="1448"/>
                </a:lnTo>
                <a:lnTo>
                  <a:pt x="1586" y="1432"/>
                </a:lnTo>
                <a:lnTo>
                  <a:pt x="1586" y="1432"/>
                </a:lnTo>
                <a:lnTo>
                  <a:pt x="1596" y="1416"/>
                </a:lnTo>
                <a:lnTo>
                  <a:pt x="1604" y="1394"/>
                </a:lnTo>
                <a:lnTo>
                  <a:pt x="1610" y="1370"/>
                </a:lnTo>
                <a:lnTo>
                  <a:pt x="1614" y="1346"/>
                </a:lnTo>
                <a:lnTo>
                  <a:pt x="1616" y="1322"/>
                </a:lnTo>
                <a:lnTo>
                  <a:pt x="1614" y="1310"/>
                </a:lnTo>
                <a:lnTo>
                  <a:pt x="1612" y="1298"/>
                </a:lnTo>
                <a:lnTo>
                  <a:pt x="1608" y="1288"/>
                </a:lnTo>
                <a:lnTo>
                  <a:pt x="1602" y="1280"/>
                </a:lnTo>
                <a:lnTo>
                  <a:pt x="1594" y="1272"/>
                </a:lnTo>
                <a:lnTo>
                  <a:pt x="1586" y="1266"/>
                </a:lnTo>
                <a:lnTo>
                  <a:pt x="1586" y="1266"/>
                </a:lnTo>
                <a:lnTo>
                  <a:pt x="1574" y="1262"/>
                </a:lnTo>
                <a:lnTo>
                  <a:pt x="1566" y="1258"/>
                </a:lnTo>
                <a:lnTo>
                  <a:pt x="1556" y="1258"/>
                </a:lnTo>
                <a:lnTo>
                  <a:pt x="1548" y="1260"/>
                </a:lnTo>
                <a:lnTo>
                  <a:pt x="1532" y="1266"/>
                </a:lnTo>
                <a:lnTo>
                  <a:pt x="1518" y="1274"/>
                </a:lnTo>
                <a:lnTo>
                  <a:pt x="1504" y="1282"/>
                </a:lnTo>
                <a:lnTo>
                  <a:pt x="1488" y="1288"/>
                </a:lnTo>
                <a:lnTo>
                  <a:pt x="1480" y="1288"/>
                </a:lnTo>
                <a:lnTo>
                  <a:pt x="1470" y="1288"/>
                </a:lnTo>
                <a:lnTo>
                  <a:pt x="1460" y="1286"/>
                </a:lnTo>
                <a:lnTo>
                  <a:pt x="1450" y="1280"/>
                </a:lnTo>
                <a:lnTo>
                  <a:pt x="1450" y="1280"/>
                </a:lnTo>
                <a:lnTo>
                  <a:pt x="1444" y="1274"/>
                </a:lnTo>
                <a:lnTo>
                  <a:pt x="1438" y="1266"/>
                </a:lnTo>
                <a:lnTo>
                  <a:pt x="1436" y="1256"/>
                </a:lnTo>
                <a:lnTo>
                  <a:pt x="1436" y="1244"/>
                </a:lnTo>
                <a:lnTo>
                  <a:pt x="1438" y="1220"/>
                </a:lnTo>
                <a:lnTo>
                  <a:pt x="1444" y="1198"/>
                </a:lnTo>
                <a:lnTo>
                  <a:pt x="1598" y="930"/>
                </a:lnTo>
                <a:lnTo>
                  <a:pt x="1600" y="926"/>
                </a:lnTo>
                <a:lnTo>
                  <a:pt x="1596" y="926"/>
                </a:lnTo>
                <a:lnTo>
                  <a:pt x="1462" y="694"/>
                </a:lnTo>
                <a:lnTo>
                  <a:pt x="1462" y="694"/>
                </a:lnTo>
                <a:lnTo>
                  <a:pt x="1446" y="678"/>
                </a:lnTo>
                <a:lnTo>
                  <a:pt x="1426" y="664"/>
                </a:lnTo>
                <a:lnTo>
                  <a:pt x="1414" y="658"/>
                </a:lnTo>
                <a:lnTo>
                  <a:pt x="1404" y="656"/>
                </a:lnTo>
                <a:lnTo>
                  <a:pt x="1394" y="654"/>
                </a:lnTo>
                <a:lnTo>
                  <a:pt x="1386" y="658"/>
                </a:lnTo>
                <a:lnTo>
                  <a:pt x="1386" y="658"/>
                </a:lnTo>
                <a:lnTo>
                  <a:pt x="1376" y="664"/>
                </a:lnTo>
                <a:lnTo>
                  <a:pt x="1368" y="672"/>
                </a:lnTo>
                <a:lnTo>
                  <a:pt x="1364" y="678"/>
                </a:lnTo>
                <a:lnTo>
                  <a:pt x="1360" y="686"/>
                </a:lnTo>
                <a:lnTo>
                  <a:pt x="1358" y="702"/>
                </a:lnTo>
                <a:lnTo>
                  <a:pt x="1358" y="720"/>
                </a:lnTo>
                <a:lnTo>
                  <a:pt x="1358" y="736"/>
                </a:lnTo>
                <a:lnTo>
                  <a:pt x="1354" y="752"/>
                </a:lnTo>
                <a:lnTo>
                  <a:pt x="1352" y="760"/>
                </a:lnTo>
                <a:lnTo>
                  <a:pt x="1346" y="768"/>
                </a:lnTo>
                <a:lnTo>
                  <a:pt x="1340" y="776"/>
                </a:lnTo>
                <a:lnTo>
                  <a:pt x="1330" y="782"/>
                </a:lnTo>
                <a:lnTo>
                  <a:pt x="1330" y="782"/>
                </a:lnTo>
                <a:lnTo>
                  <a:pt x="1320" y="786"/>
                </a:lnTo>
                <a:lnTo>
                  <a:pt x="1310" y="790"/>
                </a:lnTo>
                <a:lnTo>
                  <a:pt x="1300" y="790"/>
                </a:lnTo>
                <a:lnTo>
                  <a:pt x="1288" y="788"/>
                </a:lnTo>
                <a:lnTo>
                  <a:pt x="1278" y="784"/>
                </a:lnTo>
                <a:lnTo>
                  <a:pt x="1268" y="780"/>
                </a:lnTo>
                <a:lnTo>
                  <a:pt x="1246" y="768"/>
                </a:lnTo>
                <a:lnTo>
                  <a:pt x="1228" y="752"/>
                </a:lnTo>
                <a:lnTo>
                  <a:pt x="1210" y="734"/>
                </a:lnTo>
                <a:lnTo>
                  <a:pt x="1196" y="716"/>
                </a:lnTo>
                <a:lnTo>
                  <a:pt x="1186" y="700"/>
                </a:lnTo>
                <a:lnTo>
                  <a:pt x="1186" y="700"/>
                </a:lnTo>
                <a:lnTo>
                  <a:pt x="1176" y="682"/>
                </a:lnTo>
                <a:lnTo>
                  <a:pt x="1168" y="660"/>
                </a:lnTo>
                <a:lnTo>
                  <a:pt x="1162" y="638"/>
                </a:lnTo>
                <a:lnTo>
                  <a:pt x="1156" y="612"/>
                </a:lnTo>
                <a:lnTo>
                  <a:pt x="1156" y="588"/>
                </a:lnTo>
                <a:lnTo>
                  <a:pt x="1158" y="576"/>
                </a:lnTo>
                <a:lnTo>
                  <a:pt x="1160" y="566"/>
                </a:lnTo>
                <a:lnTo>
                  <a:pt x="1164" y="556"/>
                </a:lnTo>
                <a:lnTo>
                  <a:pt x="1170" y="546"/>
                </a:lnTo>
                <a:lnTo>
                  <a:pt x="1178" y="538"/>
                </a:lnTo>
                <a:lnTo>
                  <a:pt x="1186" y="532"/>
                </a:lnTo>
                <a:lnTo>
                  <a:pt x="1186" y="532"/>
                </a:lnTo>
                <a:lnTo>
                  <a:pt x="1198" y="528"/>
                </a:lnTo>
                <a:lnTo>
                  <a:pt x="1206" y="526"/>
                </a:lnTo>
                <a:lnTo>
                  <a:pt x="1216" y="524"/>
                </a:lnTo>
                <a:lnTo>
                  <a:pt x="1224" y="526"/>
                </a:lnTo>
                <a:lnTo>
                  <a:pt x="1240" y="532"/>
                </a:lnTo>
                <a:lnTo>
                  <a:pt x="1254" y="540"/>
                </a:lnTo>
                <a:lnTo>
                  <a:pt x="1268" y="548"/>
                </a:lnTo>
                <a:lnTo>
                  <a:pt x="1284" y="554"/>
                </a:lnTo>
                <a:lnTo>
                  <a:pt x="1292" y="556"/>
                </a:lnTo>
                <a:lnTo>
                  <a:pt x="1302" y="554"/>
                </a:lnTo>
                <a:lnTo>
                  <a:pt x="1312" y="552"/>
                </a:lnTo>
                <a:lnTo>
                  <a:pt x="1322" y="546"/>
                </a:lnTo>
                <a:lnTo>
                  <a:pt x="1322" y="546"/>
                </a:lnTo>
                <a:lnTo>
                  <a:pt x="1328" y="540"/>
                </a:lnTo>
                <a:lnTo>
                  <a:pt x="1334" y="532"/>
                </a:lnTo>
                <a:lnTo>
                  <a:pt x="1336" y="522"/>
                </a:lnTo>
                <a:lnTo>
                  <a:pt x="1336" y="510"/>
                </a:lnTo>
                <a:lnTo>
                  <a:pt x="1334" y="484"/>
                </a:lnTo>
                <a:lnTo>
                  <a:pt x="1328" y="462"/>
                </a:lnTo>
                <a:lnTo>
                  <a:pt x="1198" y="238"/>
                </a:lnTo>
                <a:lnTo>
                  <a:pt x="1198" y="238"/>
                </a:lnTo>
                <a:lnTo>
                  <a:pt x="924" y="238"/>
                </a:lnTo>
                <a:lnTo>
                  <a:pt x="924" y="238"/>
                </a:lnTo>
                <a:lnTo>
                  <a:pt x="902" y="230"/>
                </a:lnTo>
                <a:lnTo>
                  <a:pt x="902" y="230"/>
                </a:lnTo>
                <a:lnTo>
                  <a:pt x="902" y="230"/>
                </a:lnTo>
                <a:lnTo>
                  <a:pt x="902" y="230"/>
                </a:lnTo>
                <a:lnTo>
                  <a:pt x="898" y="228"/>
                </a:lnTo>
                <a:lnTo>
                  <a:pt x="898" y="228"/>
                </a:lnTo>
                <a:lnTo>
                  <a:pt x="896" y="226"/>
                </a:lnTo>
                <a:lnTo>
                  <a:pt x="896" y="226"/>
                </a:lnTo>
                <a:lnTo>
                  <a:pt x="894" y="226"/>
                </a:lnTo>
                <a:lnTo>
                  <a:pt x="894" y="226"/>
                </a:lnTo>
                <a:lnTo>
                  <a:pt x="892" y="224"/>
                </a:lnTo>
                <a:lnTo>
                  <a:pt x="892" y="224"/>
                </a:lnTo>
                <a:lnTo>
                  <a:pt x="890" y="224"/>
                </a:lnTo>
                <a:lnTo>
                  <a:pt x="890" y="224"/>
                </a:lnTo>
                <a:lnTo>
                  <a:pt x="888" y="222"/>
                </a:lnTo>
                <a:lnTo>
                  <a:pt x="888" y="222"/>
                </a:lnTo>
                <a:lnTo>
                  <a:pt x="886" y="220"/>
                </a:lnTo>
                <a:lnTo>
                  <a:pt x="886" y="220"/>
                </a:lnTo>
                <a:lnTo>
                  <a:pt x="884" y="220"/>
                </a:lnTo>
                <a:lnTo>
                  <a:pt x="884" y="220"/>
                </a:lnTo>
                <a:lnTo>
                  <a:pt x="882" y="218"/>
                </a:lnTo>
                <a:lnTo>
                  <a:pt x="882" y="218"/>
                </a:lnTo>
                <a:lnTo>
                  <a:pt x="880" y="216"/>
                </a:lnTo>
                <a:lnTo>
                  <a:pt x="880" y="216"/>
                </a:lnTo>
                <a:lnTo>
                  <a:pt x="878" y="214"/>
                </a:lnTo>
                <a:lnTo>
                  <a:pt x="878" y="214"/>
                </a:lnTo>
                <a:lnTo>
                  <a:pt x="876" y="212"/>
                </a:lnTo>
                <a:lnTo>
                  <a:pt x="876" y="212"/>
                </a:lnTo>
                <a:lnTo>
                  <a:pt x="876" y="212"/>
                </a:lnTo>
                <a:lnTo>
                  <a:pt x="876" y="212"/>
                </a:lnTo>
                <a:lnTo>
                  <a:pt x="874" y="210"/>
                </a:lnTo>
                <a:lnTo>
                  <a:pt x="874" y="210"/>
                </a:lnTo>
                <a:lnTo>
                  <a:pt x="874" y="208"/>
                </a:lnTo>
                <a:lnTo>
                  <a:pt x="874" y="208"/>
                </a:lnTo>
                <a:lnTo>
                  <a:pt x="872" y="206"/>
                </a:lnTo>
                <a:lnTo>
                  <a:pt x="872" y="206"/>
                </a:lnTo>
                <a:lnTo>
                  <a:pt x="872" y="206"/>
                </a:lnTo>
                <a:lnTo>
                  <a:pt x="872" y="206"/>
                </a:lnTo>
                <a:lnTo>
                  <a:pt x="870" y="204"/>
                </a:lnTo>
                <a:lnTo>
                  <a:pt x="870" y="204"/>
                </a:lnTo>
                <a:lnTo>
                  <a:pt x="870" y="202"/>
                </a:lnTo>
                <a:lnTo>
                  <a:pt x="870" y="202"/>
                </a:lnTo>
                <a:lnTo>
                  <a:pt x="868" y="200"/>
                </a:lnTo>
                <a:lnTo>
                  <a:pt x="868" y="200"/>
                </a:lnTo>
                <a:lnTo>
                  <a:pt x="868" y="198"/>
                </a:lnTo>
                <a:lnTo>
                  <a:pt x="868" y="198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70" y="182"/>
                </a:lnTo>
                <a:lnTo>
                  <a:pt x="872" y="172"/>
                </a:lnTo>
                <a:lnTo>
                  <a:pt x="876" y="164"/>
                </a:lnTo>
                <a:lnTo>
                  <a:pt x="880" y="158"/>
                </a:lnTo>
                <a:lnTo>
                  <a:pt x="894" y="148"/>
                </a:lnTo>
                <a:lnTo>
                  <a:pt x="908" y="138"/>
                </a:lnTo>
                <a:lnTo>
                  <a:pt x="922" y="130"/>
                </a:lnTo>
                <a:lnTo>
                  <a:pt x="936" y="120"/>
                </a:lnTo>
                <a:lnTo>
                  <a:pt x="940" y="114"/>
                </a:lnTo>
                <a:lnTo>
                  <a:pt x="944" y="106"/>
                </a:lnTo>
                <a:lnTo>
                  <a:pt x="948" y="96"/>
                </a:lnTo>
                <a:lnTo>
                  <a:pt x="948" y="84"/>
                </a:lnTo>
                <a:lnTo>
                  <a:pt x="948" y="84"/>
                </a:lnTo>
                <a:lnTo>
                  <a:pt x="948" y="74"/>
                </a:lnTo>
                <a:lnTo>
                  <a:pt x="944" y="64"/>
                </a:lnTo>
                <a:lnTo>
                  <a:pt x="940" y="54"/>
                </a:lnTo>
                <a:lnTo>
                  <a:pt x="932" y="46"/>
                </a:lnTo>
                <a:lnTo>
                  <a:pt x="924" y="38"/>
                </a:lnTo>
                <a:lnTo>
                  <a:pt x="916" y="30"/>
                </a:lnTo>
                <a:lnTo>
                  <a:pt x="894" y="18"/>
                </a:lnTo>
                <a:lnTo>
                  <a:pt x="870" y="10"/>
                </a:lnTo>
                <a:lnTo>
                  <a:pt x="846" y="4"/>
                </a:lnTo>
                <a:lnTo>
                  <a:pt x="824" y="2"/>
                </a:lnTo>
                <a:lnTo>
                  <a:pt x="804" y="0"/>
                </a:lnTo>
                <a:lnTo>
                  <a:pt x="804" y="0"/>
                </a:lnTo>
                <a:lnTo>
                  <a:pt x="786" y="2"/>
                </a:lnTo>
                <a:lnTo>
                  <a:pt x="762" y="4"/>
                </a:lnTo>
                <a:lnTo>
                  <a:pt x="738" y="10"/>
                </a:lnTo>
                <a:lnTo>
                  <a:pt x="714" y="18"/>
                </a:lnTo>
                <a:lnTo>
                  <a:pt x="694" y="30"/>
                </a:lnTo>
                <a:lnTo>
                  <a:pt x="684" y="38"/>
                </a:lnTo>
                <a:lnTo>
                  <a:pt x="676" y="46"/>
                </a:lnTo>
                <a:lnTo>
                  <a:pt x="670" y="54"/>
                </a:lnTo>
                <a:lnTo>
                  <a:pt x="664" y="64"/>
                </a:lnTo>
                <a:lnTo>
                  <a:pt x="662" y="74"/>
                </a:lnTo>
                <a:lnTo>
                  <a:pt x="660" y="84"/>
                </a:lnTo>
                <a:lnTo>
                  <a:pt x="660" y="84"/>
                </a:lnTo>
                <a:lnTo>
                  <a:pt x="662" y="96"/>
                </a:lnTo>
                <a:lnTo>
                  <a:pt x="664" y="106"/>
                </a:lnTo>
                <a:lnTo>
                  <a:pt x="668" y="114"/>
                </a:lnTo>
                <a:lnTo>
                  <a:pt x="674" y="120"/>
                </a:lnTo>
                <a:lnTo>
                  <a:pt x="686" y="130"/>
                </a:lnTo>
                <a:lnTo>
                  <a:pt x="700" y="138"/>
                </a:lnTo>
                <a:lnTo>
                  <a:pt x="716" y="148"/>
                </a:lnTo>
                <a:lnTo>
                  <a:pt x="728" y="158"/>
                </a:lnTo>
                <a:lnTo>
                  <a:pt x="734" y="164"/>
                </a:lnTo>
                <a:lnTo>
                  <a:pt x="736" y="172"/>
                </a:lnTo>
                <a:lnTo>
                  <a:pt x="740" y="182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8"/>
                </a:lnTo>
                <a:lnTo>
                  <a:pt x="740" y="198"/>
                </a:lnTo>
                <a:lnTo>
                  <a:pt x="740" y="200"/>
                </a:lnTo>
                <a:lnTo>
                  <a:pt x="740" y="200"/>
                </a:lnTo>
                <a:lnTo>
                  <a:pt x="740" y="202"/>
                </a:lnTo>
                <a:lnTo>
                  <a:pt x="740" y="202"/>
                </a:lnTo>
                <a:lnTo>
                  <a:pt x="738" y="204"/>
                </a:lnTo>
                <a:lnTo>
                  <a:pt x="738" y="204"/>
                </a:lnTo>
                <a:lnTo>
                  <a:pt x="738" y="206"/>
                </a:lnTo>
                <a:lnTo>
                  <a:pt x="738" y="206"/>
                </a:lnTo>
                <a:lnTo>
                  <a:pt x="736" y="206"/>
                </a:lnTo>
                <a:lnTo>
                  <a:pt x="736" y="206"/>
                </a:lnTo>
                <a:lnTo>
                  <a:pt x="736" y="208"/>
                </a:lnTo>
                <a:lnTo>
                  <a:pt x="736" y="208"/>
                </a:lnTo>
                <a:lnTo>
                  <a:pt x="734" y="210"/>
                </a:lnTo>
                <a:lnTo>
                  <a:pt x="734" y="210"/>
                </a:lnTo>
                <a:lnTo>
                  <a:pt x="734" y="212"/>
                </a:lnTo>
                <a:lnTo>
                  <a:pt x="734" y="212"/>
                </a:lnTo>
                <a:lnTo>
                  <a:pt x="732" y="212"/>
                </a:lnTo>
                <a:lnTo>
                  <a:pt x="732" y="212"/>
                </a:lnTo>
                <a:lnTo>
                  <a:pt x="730" y="214"/>
                </a:lnTo>
                <a:lnTo>
                  <a:pt x="730" y="214"/>
                </a:lnTo>
                <a:lnTo>
                  <a:pt x="730" y="216"/>
                </a:lnTo>
                <a:lnTo>
                  <a:pt x="730" y="216"/>
                </a:lnTo>
                <a:lnTo>
                  <a:pt x="726" y="218"/>
                </a:lnTo>
                <a:lnTo>
                  <a:pt x="726" y="218"/>
                </a:lnTo>
                <a:lnTo>
                  <a:pt x="724" y="220"/>
                </a:lnTo>
                <a:lnTo>
                  <a:pt x="724" y="220"/>
                </a:lnTo>
                <a:lnTo>
                  <a:pt x="722" y="220"/>
                </a:lnTo>
                <a:lnTo>
                  <a:pt x="722" y="220"/>
                </a:lnTo>
                <a:lnTo>
                  <a:pt x="720" y="222"/>
                </a:lnTo>
                <a:lnTo>
                  <a:pt x="720" y="222"/>
                </a:lnTo>
                <a:lnTo>
                  <a:pt x="718" y="224"/>
                </a:lnTo>
                <a:lnTo>
                  <a:pt x="718" y="224"/>
                </a:lnTo>
                <a:lnTo>
                  <a:pt x="716" y="224"/>
                </a:lnTo>
                <a:lnTo>
                  <a:pt x="716" y="224"/>
                </a:lnTo>
                <a:lnTo>
                  <a:pt x="714" y="226"/>
                </a:lnTo>
                <a:lnTo>
                  <a:pt x="714" y="226"/>
                </a:lnTo>
                <a:lnTo>
                  <a:pt x="712" y="226"/>
                </a:lnTo>
                <a:lnTo>
                  <a:pt x="712" y="226"/>
                </a:lnTo>
                <a:lnTo>
                  <a:pt x="710" y="228"/>
                </a:lnTo>
                <a:lnTo>
                  <a:pt x="710" y="228"/>
                </a:lnTo>
                <a:lnTo>
                  <a:pt x="708" y="230"/>
                </a:lnTo>
                <a:lnTo>
                  <a:pt x="708" y="230"/>
                </a:lnTo>
                <a:lnTo>
                  <a:pt x="706" y="230"/>
                </a:lnTo>
                <a:lnTo>
                  <a:pt x="706" y="230"/>
                </a:lnTo>
                <a:lnTo>
                  <a:pt x="684" y="238"/>
                </a:lnTo>
                <a:lnTo>
                  <a:pt x="400" y="238"/>
                </a:lnTo>
                <a:lnTo>
                  <a:pt x="398" y="236"/>
                </a:lnTo>
                <a:lnTo>
                  <a:pt x="0" y="926"/>
                </a:lnTo>
                <a:lnTo>
                  <a:pt x="400" y="1618"/>
                </a:lnTo>
                <a:lnTo>
                  <a:pt x="1198" y="1618"/>
                </a:lnTo>
                <a:lnTo>
                  <a:pt x="1200" y="1618"/>
                </a:lnTo>
                <a:lnTo>
                  <a:pt x="1312" y="1426"/>
                </a:ln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</p:spPr>
        <p:txBody>
          <a:bodyPr/>
          <a:lstStyle/>
          <a:p>
            <a:pPr>
              <a:defRPr/>
            </a:pPr>
            <a:endParaRPr lang="en-US" kern="0">
              <a:solidFill>
                <a:srgbClr val="0E2FAD"/>
              </a:solidFill>
              <a:cs typeface="Arial" charset="0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B2F8CB77-C47C-4642-8963-87C8B0E6CC3F}"/>
              </a:ext>
            </a:extLst>
          </p:cNvPr>
          <p:cNvSpPr>
            <a:spLocks/>
          </p:cNvSpPr>
          <p:nvPr/>
        </p:nvSpPr>
        <p:spPr bwMode="auto">
          <a:xfrm>
            <a:off x="3200400" y="895350"/>
            <a:ext cx="2368043" cy="1604649"/>
          </a:xfrm>
          <a:custGeom>
            <a:avLst/>
            <a:gdLst>
              <a:gd name="T0" fmla="*/ 694 w 1612"/>
              <a:gd name="T1" fmla="*/ 1382 h 1386"/>
              <a:gd name="T2" fmla="*/ 710 w 1612"/>
              <a:gd name="T3" fmla="*/ 1376 h 1386"/>
              <a:gd name="T4" fmla="*/ 714 w 1612"/>
              <a:gd name="T5" fmla="*/ 1374 h 1386"/>
              <a:gd name="T6" fmla="*/ 720 w 1612"/>
              <a:gd name="T7" fmla="*/ 1370 h 1386"/>
              <a:gd name="T8" fmla="*/ 724 w 1612"/>
              <a:gd name="T9" fmla="*/ 1368 h 1386"/>
              <a:gd name="T10" fmla="*/ 730 w 1612"/>
              <a:gd name="T11" fmla="*/ 1362 h 1386"/>
              <a:gd name="T12" fmla="*/ 734 w 1612"/>
              <a:gd name="T13" fmla="*/ 1360 h 1386"/>
              <a:gd name="T14" fmla="*/ 736 w 1612"/>
              <a:gd name="T15" fmla="*/ 1354 h 1386"/>
              <a:gd name="T16" fmla="*/ 738 w 1612"/>
              <a:gd name="T17" fmla="*/ 1352 h 1386"/>
              <a:gd name="T18" fmla="*/ 740 w 1612"/>
              <a:gd name="T19" fmla="*/ 1346 h 1386"/>
              <a:gd name="T20" fmla="*/ 740 w 1612"/>
              <a:gd name="T21" fmla="*/ 1342 h 1386"/>
              <a:gd name="T22" fmla="*/ 716 w 1612"/>
              <a:gd name="T23" fmla="*/ 1296 h 1386"/>
              <a:gd name="T24" fmla="*/ 664 w 1612"/>
              <a:gd name="T25" fmla="*/ 1254 h 1386"/>
              <a:gd name="T26" fmla="*/ 660 w 1612"/>
              <a:gd name="T27" fmla="*/ 1232 h 1386"/>
              <a:gd name="T28" fmla="*/ 676 w 1612"/>
              <a:gd name="T29" fmla="*/ 1194 h 1386"/>
              <a:gd name="T30" fmla="*/ 762 w 1612"/>
              <a:gd name="T31" fmla="*/ 1152 h 1386"/>
              <a:gd name="T32" fmla="*/ 846 w 1612"/>
              <a:gd name="T33" fmla="*/ 1152 h 1386"/>
              <a:gd name="T34" fmla="*/ 932 w 1612"/>
              <a:gd name="T35" fmla="*/ 1194 h 1386"/>
              <a:gd name="T36" fmla="*/ 948 w 1612"/>
              <a:gd name="T37" fmla="*/ 1232 h 1386"/>
              <a:gd name="T38" fmla="*/ 944 w 1612"/>
              <a:gd name="T39" fmla="*/ 1254 h 1386"/>
              <a:gd name="T40" fmla="*/ 894 w 1612"/>
              <a:gd name="T41" fmla="*/ 1296 h 1386"/>
              <a:gd name="T42" fmla="*/ 868 w 1612"/>
              <a:gd name="T43" fmla="*/ 1342 h 1386"/>
              <a:gd name="T44" fmla="*/ 868 w 1612"/>
              <a:gd name="T45" fmla="*/ 1346 h 1386"/>
              <a:gd name="T46" fmla="*/ 870 w 1612"/>
              <a:gd name="T47" fmla="*/ 1352 h 1386"/>
              <a:gd name="T48" fmla="*/ 872 w 1612"/>
              <a:gd name="T49" fmla="*/ 1354 h 1386"/>
              <a:gd name="T50" fmla="*/ 876 w 1612"/>
              <a:gd name="T51" fmla="*/ 1360 h 1386"/>
              <a:gd name="T52" fmla="*/ 878 w 1612"/>
              <a:gd name="T53" fmla="*/ 1362 h 1386"/>
              <a:gd name="T54" fmla="*/ 884 w 1612"/>
              <a:gd name="T55" fmla="*/ 1368 h 1386"/>
              <a:gd name="T56" fmla="*/ 888 w 1612"/>
              <a:gd name="T57" fmla="*/ 1370 h 1386"/>
              <a:gd name="T58" fmla="*/ 894 w 1612"/>
              <a:gd name="T59" fmla="*/ 1374 h 1386"/>
              <a:gd name="T60" fmla="*/ 898 w 1612"/>
              <a:gd name="T61" fmla="*/ 1376 h 1386"/>
              <a:gd name="T62" fmla="*/ 914 w 1612"/>
              <a:gd name="T63" fmla="*/ 1382 h 1386"/>
              <a:gd name="T64" fmla="*/ 1322 w 1612"/>
              <a:gd name="T65" fmla="*/ 1172 h 1386"/>
              <a:gd name="T66" fmla="*/ 1326 w 1612"/>
              <a:gd name="T67" fmla="*/ 1104 h 1386"/>
              <a:gd name="T68" fmla="*/ 1294 w 1612"/>
              <a:gd name="T69" fmla="*/ 1080 h 1386"/>
              <a:gd name="T70" fmla="*/ 1232 w 1612"/>
              <a:gd name="T71" fmla="*/ 1104 h 1386"/>
              <a:gd name="T72" fmla="*/ 1180 w 1612"/>
              <a:gd name="T73" fmla="*/ 1102 h 1386"/>
              <a:gd name="T74" fmla="*/ 1154 w 1612"/>
              <a:gd name="T75" fmla="*/ 1070 h 1386"/>
              <a:gd name="T76" fmla="*/ 1162 w 1612"/>
              <a:gd name="T77" fmla="*/ 974 h 1386"/>
              <a:gd name="T78" fmla="*/ 1204 w 1612"/>
              <a:gd name="T79" fmla="*/ 902 h 1386"/>
              <a:gd name="T80" fmla="*/ 1282 w 1612"/>
              <a:gd name="T81" fmla="*/ 848 h 1386"/>
              <a:gd name="T82" fmla="*/ 1324 w 1612"/>
              <a:gd name="T83" fmla="*/ 854 h 1386"/>
              <a:gd name="T84" fmla="*/ 1350 w 1612"/>
              <a:gd name="T85" fmla="*/ 900 h 1386"/>
              <a:gd name="T86" fmla="*/ 1362 w 1612"/>
              <a:gd name="T87" fmla="*/ 964 h 1386"/>
              <a:gd name="T88" fmla="*/ 1398 w 1612"/>
              <a:gd name="T89" fmla="*/ 980 h 1386"/>
              <a:gd name="T90" fmla="*/ 1598 w 1612"/>
              <a:gd name="T91" fmla="*/ 696 h 1386"/>
              <a:gd name="T92" fmla="*/ 1432 w 1612"/>
              <a:gd name="T93" fmla="*/ 382 h 1386"/>
              <a:gd name="T94" fmla="*/ 1446 w 1612"/>
              <a:gd name="T95" fmla="*/ 342 h 1386"/>
              <a:gd name="T96" fmla="*/ 1500 w 1612"/>
              <a:gd name="T97" fmla="*/ 340 h 1386"/>
              <a:gd name="T98" fmla="*/ 1562 w 1612"/>
              <a:gd name="T99" fmla="*/ 364 h 1386"/>
              <a:gd name="T100" fmla="*/ 1596 w 1612"/>
              <a:gd name="T101" fmla="*/ 346 h 1386"/>
              <a:gd name="T102" fmla="*/ 1612 w 1612"/>
              <a:gd name="T103" fmla="*/ 296 h 1386"/>
              <a:gd name="T104" fmla="*/ 1582 w 1612"/>
              <a:gd name="T105" fmla="*/ 198 h 1386"/>
              <a:gd name="T106" fmla="*/ 1500 w 1612"/>
              <a:gd name="T107" fmla="*/ 116 h 1386"/>
              <a:gd name="T108" fmla="*/ 1448 w 1612"/>
              <a:gd name="T109" fmla="*/ 110 h 1386"/>
              <a:gd name="T110" fmla="*/ 1416 w 1612"/>
              <a:gd name="T111" fmla="*/ 138 h 1386"/>
              <a:gd name="T112" fmla="*/ 1412 w 1612"/>
              <a:gd name="T113" fmla="*/ 182 h 1386"/>
              <a:gd name="T114" fmla="*/ 1392 w 1612"/>
              <a:gd name="T115" fmla="*/ 234 h 1386"/>
              <a:gd name="T116" fmla="*/ 1360 w 1612"/>
              <a:gd name="T117" fmla="*/ 240 h 1386"/>
              <a:gd name="T118" fmla="*/ 400 w 1612"/>
              <a:gd name="T119" fmla="*/ 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12" h="1386">
                <a:moveTo>
                  <a:pt x="674" y="1382"/>
                </a:moveTo>
                <a:lnTo>
                  <a:pt x="674" y="1382"/>
                </a:lnTo>
                <a:lnTo>
                  <a:pt x="670" y="1382"/>
                </a:lnTo>
                <a:lnTo>
                  <a:pt x="694" y="1382"/>
                </a:lnTo>
                <a:lnTo>
                  <a:pt x="694" y="1382"/>
                </a:lnTo>
                <a:lnTo>
                  <a:pt x="706" y="1378"/>
                </a:lnTo>
                <a:lnTo>
                  <a:pt x="706" y="1378"/>
                </a:lnTo>
                <a:lnTo>
                  <a:pt x="708" y="1378"/>
                </a:lnTo>
                <a:lnTo>
                  <a:pt x="708" y="1378"/>
                </a:lnTo>
                <a:lnTo>
                  <a:pt x="710" y="1376"/>
                </a:lnTo>
                <a:lnTo>
                  <a:pt x="710" y="1376"/>
                </a:lnTo>
                <a:lnTo>
                  <a:pt x="712" y="1374"/>
                </a:lnTo>
                <a:lnTo>
                  <a:pt x="712" y="1374"/>
                </a:lnTo>
                <a:lnTo>
                  <a:pt x="714" y="1374"/>
                </a:lnTo>
                <a:lnTo>
                  <a:pt x="714" y="1374"/>
                </a:lnTo>
                <a:lnTo>
                  <a:pt x="716" y="1372"/>
                </a:lnTo>
                <a:lnTo>
                  <a:pt x="716" y="1372"/>
                </a:lnTo>
                <a:lnTo>
                  <a:pt x="718" y="1372"/>
                </a:lnTo>
                <a:lnTo>
                  <a:pt x="718" y="1372"/>
                </a:lnTo>
                <a:lnTo>
                  <a:pt x="720" y="1370"/>
                </a:lnTo>
                <a:lnTo>
                  <a:pt x="720" y="1370"/>
                </a:lnTo>
                <a:lnTo>
                  <a:pt x="722" y="1368"/>
                </a:lnTo>
                <a:lnTo>
                  <a:pt x="722" y="1368"/>
                </a:lnTo>
                <a:lnTo>
                  <a:pt x="724" y="1368"/>
                </a:lnTo>
                <a:lnTo>
                  <a:pt x="724" y="1368"/>
                </a:lnTo>
                <a:lnTo>
                  <a:pt x="726" y="1366"/>
                </a:lnTo>
                <a:lnTo>
                  <a:pt x="726" y="1366"/>
                </a:lnTo>
                <a:lnTo>
                  <a:pt x="730" y="1364"/>
                </a:lnTo>
                <a:lnTo>
                  <a:pt x="730" y="1364"/>
                </a:lnTo>
                <a:lnTo>
                  <a:pt x="730" y="1362"/>
                </a:lnTo>
                <a:lnTo>
                  <a:pt x="730" y="1362"/>
                </a:lnTo>
                <a:lnTo>
                  <a:pt x="732" y="1360"/>
                </a:lnTo>
                <a:lnTo>
                  <a:pt x="732" y="1360"/>
                </a:lnTo>
                <a:lnTo>
                  <a:pt x="734" y="1360"/>
                </a:lnTo>
                <a:lnTo>
                  <a:pt x="734" y="1360"/>
                </a:lnTo>
                <a:lnTo>
                  <a:pt x="734" y="1358"/>
                </a:lnTo>
                <a:lnTo>
                  <a:pt x="734" y="1358"/>
                </a:lnTo>
                <a:lnTo>
                  <a:pt x="736" y="1356"/>
                </a:lnTo>
                <a:lnTo>
                  <a:pt x="736" y="1356"/>
                </a:lnTo>
                <a:lnTo>
                  <a:pt x="736" y="1354"/>
                </a:lnTo>
                <a:lnTo>
                  <a:pt x="736" y="1354"/>
                </a:lnTo>
                <a:lnTo>
                  <a:pt x="738" y="1354"/>
                </a:lnTo>
                <a:lnTo>
                  <a:pt x="738" y="1354"/>
                </a:lnTo>
                <a:lnTo>
                  <a:pt x="738" y="1352"/>
                </a:lnTo>
                <a:lnTo>
                  <a:pt x="738" y="1352"/>
                </a:lnTo>
                <a:lnTo>
                  <a:pt x="740" y="1350"/>
                </a:lnTo>
                <a:lnTo>
                  <a:pt x="740" y="1350"/>
                </a:lnTo>
                <a:lnTo>
                  <a:pt x="740" y="1348"/>
                </a:lnTo>
                <a:lnTo>
                  <a:pt x="740" y="1348"/>
                </a:lnTo>
                <a:lnTo>
                  <a:pt x="740" y="1346"/>
                </a:lnTo>
                <a:lnTo>
                  <a:pt x="740" y="1346"/>
                </a:lnTo>
                <a:lnTo>
                  <a:pt x="740" y="1342"/>
                </a:lnTo>
                <a:lnTo>
                  <a:pt x="740" y="1342"/>
                </a:lnTo>
                <a:lnTo>
                  <a:pt x="740" y="1342"/>
                </a:lnTo>
                <a:lnTo>
                  <a:pt x="740" y="1342"/>
                </a:lnTo>
                <a:lnTo>
                  <a:pt x="740" y="1330"/>
                </a:lnTo>
                <a:lnTo>
                  <a:pt x="736" y="1320"/>
                </a:lnTo>
                <a:lnTo>
                  <a:pt x="734" y="1312"/>
                </a:lnTo>
                <a:lnTo>
                  <a:pt x="728" y="1306"/>
                </a:lnTo>
                <a:lnTo>
                  <a:pt x="716" y="1296"/>
                </a:lnTo>
                <a:lnTo>
                  <a:pt x="700" y="1286"/>
                </a:lnTo>
                <a:lnTo>
                  <a:pt x="686" y="1278"/>
                </a:lnTo>
                <a:lnTo>
                  <a:pt x="674" y="1268"/>
                </a:lnTo>
                <a:lnTo>
                  <a:pt x="668" y="1262"/>
                </a:lnTo>
                <a:lnTo>
                  <a:pt x="664" y="1254"/>
                </a:lnTo>
                <a:lnTo>
                  <a:pt x="662" y="1244"/>
                </a:lnTo>
                <a:lnTo>
                  <a:pt x="660" y="1232"/>
                </a:lnTo>
                <a:lnTo>
                  <a:pt x="660" y="1232"/>
                </a:lnTo>
                <a:lnTo>
                  <a:pt x="660" y="1232"/>
                </a:lnTo>
                <a:lnTo>
                  <a:pt x="660" y="1232"/>
                </a:lnTo>
                <a:lnTo>
                  <a:pt x="660" y="1232"/>
                </a:lnTo>
                <a:lnTo>
                  <a:pt x="662" y="1222"/>
                </a:lnTo>
                <a:lnTo>
                  <a:pt x="664" y="1212"/>
                </a:lnTo>
                <a:lnTo>
                  <a:pt x="670" y="1202"/>
                </a:lnTo>
                <a:lnTo>
                  <a:pt x="676" y="1194"/>
                </a:lnTo>
                <a:lnTo>
                  <a:pt x="684" y="1186"/>
                </a:lnTo>
                <a:lnTo>
                  <a:pt x="694" y="1178"/>
                </a:lnTo>
                <a:lnTo>
                  <a:pt x="714" y="1166"/>
                </a:lnTo>
                <a:lnTo>
                  <a:pt x="738" y="1158"/>
                </a:lnTo>
                <a:lnTo>
                  <a:pt x="762" y="1152"/>
                </a:lnTo>
                <a:lnTo>
                  <a:pt x="786" y="1150"/>
                </a:lnTo>
                <a:lnTo>
                  <a:pt x="804" y="1148"/>
                </a:lnTo>
                <a:lnTo>
                  <a:pt x="804" y="1148"/>
                </a:lnTo>
                <a:lnTo>
                  <a:pt x="824" y="1150"/>
                </a:lnTo>
                <a:lnTo>
                  <a:pt x="846" y="1152"/>
                </a:lnTo>
                <a:lnTo>
                  <a:pt x="870" y="1158"/>
                </a:lnTo>
                <a:lnTo>
                  <a:pt x="894" y="1166"/>
                </a:lnTo>
                <a:lnTo>
                  <a:pt x="916" y="1178"/>
                </a:lnTo>
                <a:lnTo>
                  <a:pt x="924" y="1186"/>
                </a:lnTo>
                <a:lnTo>
                  <a:pt x="932" y="1194"/>
                </a:lnTo>
                <a:lnTo>
                  <a:pt x="940" y="1202"/>
                </a:lnTo>
                <a:lnTo>
                  <a:pt x="944" y="1212"/>
                </a:lnTo>
                <a:lnTo>
                  <a:pt x="948" y="1222"/>
                </a:lnTo>
                <a:lnTo>
                  <a:pt x="948" y="1232"/>
                </a:lnTo>
                <a:lnTo>
                  <a:pt x="948" y="1232"/>
                </a:lnTo>
                <a:lnTo>
                  <a:pt x="948" y="1232"/>
                </a:lnTo>
                <a:lnTo>
                  <a:pt x="948" y="1232"/>
                </a:lnTo>
                <a:lnTo>
                  <a:pt x="948" y="1232"/>
                </a:lnTo>
                <a:lnTo>
                  <a:pt x="948" y="1244"/>
                </a:lnTo>
                <a:lnTo>
                  <a:pt x="944" y="1254"/>
                </a:lnTo>
                <a:lnTo>
                  <a:pt x="940" y="1262"/>
                </a:lnTo>
                <a:lnTo>
                  <a:pt x="936" y="1268"/>
                </a:lnTo>
                <a:lnTo>
                  <a:pt x="922" y="1278"/>
                </a:lnTo>
                <a:lnTo>
                  <a:pt x="908" y="1286"/>
                </a:lnTo>
                <a:lnTo>
                  <a:pt x="894" y="1296"/>
                </a:lnTo>
                <a:lnTo>
                  <a:pt x="880" y="1306"/>
                </a:lnTo>
                <a:lnTo>
                  <a:pt x="876" y="1312"/>
                </a:lnTo>
                <a:lnTo>
                  <a:pt x="872" y="1320"/>
                </a:lnTo>
                <a:lnTo>
                  <a:pt x="870" y="1330"/>
                </a:lnTo>
                <a:lnTo>
                  <a:pt x="868" y="1342"/>
                </a:lnTo>
                <a:lnTo>
                  <a:pt x="868" y="1342"/>
                </a:lnTo>
                <a:lnTo>
                  <a:pt x="868" y="1342"/>
                </a:lnTo>
                <a:lnTo>
                  <a:pt x="868" y="1342"/>
                </a:lnTo>
                <a:lnTo>
                  <a:pt x="868" y="1346"/>
                </a:lnTo>
                <a:lnTo>
                  <a:pt x="868" y="1346"/>
                </a:lnTo>
                <a:lnTo>
                  <a:pt x="868" y="1348"/>
                </a:lnTo>
                <a:lnTo>
                  <a:pt x="868" y="1348"/>
                </a:lnTo>
                <a:lnTo>
                  <a:pt x="870" y="1350"/>
                </a:lnTo>
                <a:lnTo>
                  <a:pt x="870" y="1350"/>
                </a:lnTo>
                <a:lnTo>
                  <a:pt x="870" y="1352"/>
                </a:lnTo>
                <a:lnTo>
                  <a:pt x="870" y="1352"/>
                </a:lnTo>
                <a:lnTo>
                  <a:pt x="872" y="1354"/>
                </a:lnTo>
                <a:lnTo>
                  <a:pt x="872" y="1354"/>
                </a:lnTo>
                <a:lnTo>
                  <a:pt x="872" y="1354"/>
                </a:lnTo>
                <a:lnTo>
                  <a:pt x="872" y="1354"/>
                </a:lnTo>
                <a:lnTo>
                  <a:pt x="874" y="1356"/>
                </a:lnTo>
                <a:lnTo>
                  <a:pt x="874" y="1356"/>
                </a:lnTo>
                <a:lnTo>
                  <a:pt x="874" y="1358"/>
                </a:lnTo>
                <a:lnTo>
                  <a:pt x="874" y="1358"/>
                </a:lnTo>
                <a:lnTo>
                  <a:pt x="876" y="1360"/>
                </a:lnTo>
                <a:lnTo>
                  <a:pt x="876" y="1360"/>
                </a:lnTo>
                <a:lnTo>
                  <a:pt x="876" y="1360"/>
                </a:lnTo>
                <a:lnTo>
                  <a:pt x="876" y="1360"/>
                </a:lnTo>
                <a:lnTo>
                  <a:pt x="878" y="1362"/>
                </a:lnTo>
                <a:lnTo>
                  <a:pt x="878" y="1362"/>
                </a:lnTo>
                <a:lnTo>
                  <a:pt x="880" y="1364"/>
                </a:lnTo>
                <a:lnTo>
                  <a:pt x="880" y="1364"/>
                </a:lnTo>
                <a:lnTo>
                  <a:pt x="882" y="1366"/>
                </a:lnTo>
                <a:lnTo>
                  <a:pt x="882" y="1366"/>
                </a:lnTo>
                <a:lnTo>
                  <a:pt x="884" y="1368"/>
                </a:lnTo>
                <a:lnTo>
                  <a:pt x="884" y="1368"/>
                </a:lnTo>
                <a:lnTo>
                  <a:pt x="886" y="1368"/>
                </a:lnTo>
                <a:lnTo>
                  <a:pt x="886" y="1368"/>
                </a:lnTo>
                <a:lnTo>
                  <a:pt x="888" y="1370"/>
                </a:lnTo>
                <a:lnTo>
                  <a:pt x="888" y="1370"/>
                </a:lnTo>
                <a:lnTo>
                  <a:pt x="890" y="1372"/>
                </a:lnTo>
                <a:lnTo>
                  <a:pt x="890" y="1372"/>
                </a:lnTo>
                <a:lnTo>
                  <a:pt x="892" y="1372"/>
                </a:lnTo>
                <a:lnTo>
                  <a:pt x="892" y="1372"/>
                </a:lnTo>
                <a:lnTo>
                  <a:pt x="894" y="1374"/>
                </a:lnTo>
                <a:lnTo>
                  <a:pt x="894" y="1374"/>
                </a:lnTo>
                <a:lnTo>
                  <a:pt x="896" y="1374"/>
                </a:lnTo>
                <a:lnTo>
                  <a:pt x="896" y="1374"/>
                </a:lnTo>
                <a:lnTo>
                  <a:pt x="898" y="1376"/>
                </a:lnTo>
                <a:lnTo>
                  <a:pt x="898" y="1376"/>
                </a:lnTo>
                <a:lnTo>
                  <a:pt x="902" y="1378"/>
                </a:lnTo>
                <a:lnTo>
                  <a:pt x="902" y="1378"/>
                </a:lnTo>
                <a:lnTo>
                  <a:pt x="902" y="1378"/>
                </a:lnTo>
                <a:lnTo>
                  <a:pt x="902" y="1378"/>
                </a:lnTo>
                <a:lnTo>
                  <a:pt x="914" y="1382"/>
                </a:lnTo>
                <a:lnTo>
                  <a:pt x="940" y="1382"/>
                </a:lnTo>
                <a:lnTo>
                  <a:pt x="940" y="1382"/>
                </a:lnTo>
                <a:lnTo>
                  <a:pt x="934" y="1382"/>
                </a:lnTo>
                <a:lnTo>
                  <a:pt x="1198" y="1386"/>
                </a:lnTo>
                <a:lnTo>
                  <a:pt x="1322" y="1172"/>
                </a:lnTo>
                <a:lnTo>
                  <a:pt x="1322" y="1172"/>
                </a:lnTo>
                <a:lnTo>
                  <a:pt x="1326" y="1150"/>
                </a:lnTo>
                <a:lnTo>
                  <a:pt x="1330" y="1126"/>
                </a:lnTo>
                <a:lnTo>
                  <a:pt x="1328" y="1114"/>
                </a:lnTo>
                <a:lnTo>
                  <a:pt x="1326" y="1104"/>
                </a:lnTo>
                <a:lnTo>
                  <a:pt x="1322" y="1094"/>
                </a:lnTo>
                <a:lnTo>
                  <a:pt x="1316" y="1088"/>
                </a:lnTo>
                <a:lnTo>
                  <a:pt x="1316" y="1088"/>
                </a:lnTo>
                <a:lnTo>
                  <a:pt x="1304" y="1084"/>
                </a:lnTo>
                <a:lnTo>
                  <a:pt x="1294" y="1080"/>
                </a:lnTo>
                <a:lnTo>
                  <a:pt x="1286" y="1080"/>
                </a:lnTo>
                <a:lnTo>
                  <a:pt x="1278" y="1082"/>
                </a:lnTo>
                <a:lnTo>
                  <a:pt x="1262" y="1086"/>
                </a:lnTo>
                <a:lnTo>
                  <a:pt x="1248" y="1096"/>
                </a:lnTo>
                <a:lnTo>
                  <a:pt x="1232" y="1104"/>
                </a:lnTo>
                <a:lnTo>
                  <a:pt x="1218" y="1110"/>
                </a:lnTo>
                <a:lnTo>
                  <a:pt x="1208" y="1110"/>
                </a:lnTo>
                <a:lnTo>
                  <a:pt x="1200" y="1110"/>
                </a:lnTo>
                <a:lnTo>
                  <a:pt x="1190" y="1108"/>
                </a:lnTo>
                <a:lnTo>
                  <a:pt x="1180" y="1102"/>
                </a:lnTo>
                <a:lnTo>
                  <a:pt x="1180" y="1102"/>
                </a:lnTo>
                <a:lnTo>
                  <a:pt x="1170" y="1096"/>
                </a:lnTo>
                <a:lnTo>
                  <a:pt x="1164" y="1088"/>
                </a:lnTo>
                <a:lnTo>
                  <a:pt x="1158" y="1080"/>
                </a:lnTo>
                <a:lnTo>
                  <a:pt x="1154" y="1070"/>
                </a:lnTo>
                <a:lnTo>
                  <a:pt x="1152" y="1060"/>
                </a:lnTo>
                <a:lnTo>
                  <a:pt x="1150" y="1048"/>
                </a:lnTo>
                <a:lnTo>
                  <a:pt x="1150" y="1024"/>
                </a:lnTo>
                <a:lnTo>
                  <a:pt x="1154" y="998"/>
                </a:lnTo>
                <a:lnTo>
                  <a:pt x="1162" y="974"/>
                </a:lnTo>
                <a:lnTo>
                  <a:pt x="1170" y="954"/>
                </a:lnTo>
                <a:lnTo>
                  <a:pt x="1180" y="936"/>
                </a:lnTo>
                <a:lnTo>
                  <a:pt x="1180" y="936"/>
                </a:lnTo>
                <a:lnTo>
                  <a:pt x="1190" y="920"/>
                </a:lnTo>
                <a:lnTo>
                  <a:pt x="1204" y="902"/>
                </a:lnTo>
                <a:lnTo>
                  <a:pt x="1220" y="884"/>
                </a:lnTo>
                <a:lnTo>
                  <a:pt x="1240" y="868"/>
                </a:lnTo>
                <a:lnTo>
                  <a:pt x="1260" y="856"/>
                </a:lnTo>
                <a:lnTo>
                  <a:pt x="1272" y="850"/>
                </a:lnTo>
                <a:lnTo>
                  <a:pt x="1282" y="848"/>
                </a:lnTo>
                <a:lnTo>
                  <a:pt x="1292" y="846"/>
                </a:lnTo>
                <a:lnTo>
                  <a:pt x="1304" y="846"/>
                </a:lnTo>
                <a:lnTo>
                  <a:pt x="1314" y="848"/>
                </a:lnTo>
                <a:lnTo>
                  <a:pt x="1324" y="854"/>
                </a:lnTo>
                <a:lnTo>
                  <a:pt x="1324" y="854"/>
                </a:lnTo>
                <a:lnTo>
                  <a:pt x="1334" y="860"/>
                </a:lnTo>
                <a:lnTo>
                  <a:pt x="1340" y="868"/>
                </a:lnTo>
                <a:lnTo>
                  <a:pt x="1346" y="874"/>
                </a:lnTo>
                <a:lnTo>
                  <a:pt x="1348" y="882"/>
                </a:lnTo>
                <a:lnTo>
                  <a:pt x="1350" y="900"/>
                </a:lnTo>
                <a:lnTo>
                  <a:pt x="1350" y="916"/>
                </a:lnTo>
                <a:lnTo>
                  <a:pt x="1350" y="932"/>
                </a:lnTo>
                <a:lnTo>
                  <a:pt x="1354" y="948"/>
                </a:lnTo>
                <a:lnTo>
                  <a:pt x="1358" y="956"/>
                </a:lnTo>
                <a:lnTo>
                  <a:pt x="1362" y="964"/>
                </a:lnTo>
                <a:lnTo>
                  <a:pt x="1370" y="972"/>
                </a:lnTo>
                <a:lnTo>
                  <a:pt x="1380" y="978"/>
                </a:lnTo>
                <a:lnTo>
                  <a:pt x="1380" y="978"/>
                </a:lnTo>
                <a:lnTo>
                  <a:pt x="1388" y="980"/>
                </a:lnTo>
                <a:lnTo>
                  <a:pt x="1398" y="980"/>
                </a:lnTo>
                <a:lnTo>
                  <a:pt x="1408" y="976"/>
                </a:lnTo>
                <a:lnTo>
                  <a:pt x="1418" y="972"/>
                </a:lnTo>
                <a:lnTo>
                  <a:pt x="1438" y="958"/>
                </a:lnTo>
                <a:lnTo>
                  <a:pt x="1456" y="942"/>
                </a:lnTo>
                <a:lnTo>
                  <a:pt x="1598" y="696"/>
                </a:lnTo>
                <a:lnTo>
                  <a:pt x="1436" y="418"/>
                </a:lnTo>
                <a:lnTo>
                  <a:pt x="1436" y="418"/>
                </a:lnTo>
                <a:lnTo>
                  <a:pt x="1434" y="400"/>
                </a:lnTo>
                <a:lnTo>
                  <a:pt x="1432" y="382"/>
                </a:lnTo>
                <a:lnTo>
                  <a:pt x="1432" y="382"/>
                </a:lnTo>
                <a:lnTo>
                  <a:pt x="1432" y="370"/>
                </a:lnTo>
                <a:lnTo>
                  <a:pt x="1434" y="358"/>
                </a:lnTo>
                <a:lnTo>
                  <a:pt x="1440" y="348"/>
                </a:lnTo>
                <a:lnTo>
                  <a:pt x="1446" y="342"/>
                </a:lnTo>
                <a:lnTo>
                  <a:pt x="1446" y="342"/>
                </a:lnTo>
                <a:lnTo>
                  <a:pt x="1456" y="338"/>
                </a:lnTo>
                <a:lnTo>
                  <a:pt x="1466" y="334"/>
                </a:lnTo>
                <a:lnTo>
                  <a:pt x="1476" y="334"/>
                </a:lnTo>
                <a:lnTo>
                  <a:pt x="1484" y="334"/>
                </a:lnTo>
                <a:lnTo>
                  <a:pt x="1500" y="340"/>
                </a:lnTo>
                <a:lnTo>
                  <a:pt x="1514" y="348"/>
                </a:lnTo>
                <a:lnTo>
                  <a:pt x="1528" y="358"/>
                </a:lnTo>
                <a:lnTo>
                  <a:pt x="1544" y="364"/>
                </a:lnTo>
                <a:lnTo>
                  <a:pt x="1552" y="364"/>
                </a:lnTo>
                <a:lnTo>
                  <a:pt x="1562" y="364"/>
                </a:lnTo>
                <a:lnTo>
                  <a:pt x="1572" y="362"/>
                </a:lnTo>
                <a:lnTo>
                  <a:pt x="1582" y="356"/>
                </a:lnTo>
                <a:lnTo>
                  <a:pt x="1582" y="356"/>
                </a:lnTo>
                <a:lnTo>
                  <a:pt x="1590" y="352"/>
                </a:lnTo>
                <a:lnTo>
                  <a:pt x="1596" y="346"/>
                </a:lnTo>
                <a:lnTo>
                  <a:pt x="1600" y="340"/>
                </a:lnTo>
                <a:lnTo>
                  <a:pt x="1604" y="332"/>
                </a:lnTo>
                <a:lnTo>
                  <a:pt x="1610" y="316"/>
                </a:lnTo>
                <a:lnTo>
                  <a:pt x="1612" y="296"/>
                </a:lnTo>
                <a:lnTo>
                  <a:pt x="1612" y="296"/>
                </a:lnTo>
                <a:lnTo>
                  <a:pt x="1608" y="268"/>
                </a:lnTo>
                <a:lnTo>
                  <a:pt x="1602" y="242"/>
                </a:lnTo>
                <a:lnTo>
                  <a:pt x="1592" y="218"/>
                </a:lnTo>
                <a:lnTo>
                  <a:pt x="1582" y="198"/>
                </a:lnTo>
                <a:lnTo>
                  <a:pt x="1582" y="198"/>
                </a:lnTo>
                <a:lnTo>
                  <a:pt x="1572" y="182"/>
                </a:lnTo>
                <a:lnTo>
                  <a:pt x="1558" y="164"/>
                </a:lnTo>
                <a:lnTo>
                  <a:pt x="1542" y="146"/>
                </a:lnTo>
                <a:lnTo>
                  <a:pt x="1522" y="130"/>
                </a:lnTo>
                <a:lnTo>
                  <a:pt x="1500" y="116"/>
                </a:lnTo>
                <a:lnTo>
                  <a:pt x="1490" y="112"/>
                </a:lnTo>
                <a:lnTo>
                  <a:pt x="1480" y="108"/>
                </a:lnTo>
                <a:lnTo>
                  <a:pt x="1468" y="108"/>
                </a:lnTo>
                <a:lnTo>
                  <a:pt x="1458" y="108"/>
                </a:lnTo>
                <a:lnTo>
                  <a:pt x="1448" y="110"/>
                </a:lnTo>
                <a:lnTo>
                  <a:pt x="1438" y="116"/>
                </a:lnTo>
                <a:lnTo>
                  <a:pt x="1438" y="116"/>
                </a:lnTo>
                <a:lnTo>
                  <a:pt x="1430" y="120"/>
                </a:lnTo>
                <a:lnTo>
                  <a:pt x="1424" y="126"/>
                </a:lnTo>
                <a:lnTo>
                  <a:pt x="1416" y="138"/>
                </a:lnTo>
                <a:lnTo>
                  <a:pt x="1412" y="150"/>
                </a:lnTo>
                <a:lnTo>
                  <a:pt x="1410" y="164"/>
                </a:lnTo>
                <a:lnTo>
                  <a:pt x="1410" y="164"/>
                </a:lnTo>
                <a:lnTo>
                  <a:pt x="1412" y="182"/>
                </a:lnTo>
                <a:lnTo>
                  <a:pt x="1412" y="182"/>
                </a:lnTo>
                <a:lnTo>
                  <a:pt x="1410" y="198"/>
                </a:lnTo>
                <a:lnTo>
                  <a:pt x="1408" y="212"/>
                </a:lnTo>
                <a:lnTo>
                  <a:pt x="1404" y="220"/>
                </a:lnTo>
                <a:lnTo>
                  <a:pt x="1398" y="226"/>
                </a:lnTo>
                <a:lnTo>
                  <a:pt x="1392" y="234"/>
                </a:lnTo>
                <a:lnTo>
                  <a:pt x="1382" y="240"/>
                </a:lnTo>
                <a:lnTo>
                  <a:pt x="1382" y="240"/>
                </a:lnTo>
                <a:lnTo>
                  <a:pt x="1376" y="242"/>
                </a:lnTo>
                <a:lnTo>
                  <a:pt x="1368" y="242"/>
                </a:lnTo>
                <a:lnTo>
                  <a:pt x="1360" y="240"/>
                </a:lnTo>
                <a:lnTo>
                  <a:pt x="1352" y="238"/>
                </a:lnTo>
                <a:lnTo>
                  <a:pt x="1334" y="228"/>
                </a:lnTo>
                <a:lnTo>
                  <a:pt x="1320" y="216"/>
                </a:lnTo>
                <a:lnTo>
                  <a:pt x="1198" y="0"/>
                </a:lnTo>
                <a:lnTo>
                  <a:pt x="400" y="0"/>
                </a:lnTo>
                <a:lnTo>
                  <a:pt x="0" y="694"/>
                </a:lnTo>
                <a:lnTo>
                  <a:pt x="398" y="1384"/>
                </a:lnTo>
                <a:lnTo>
                  <a:pt x="400" y="1382"/>
                </a:lnTo>
                <a:lnTo>
                  <a:pt x="674" y="1382"/>
                </a:lnTo>
                <a:close/>
              </a:path>
            </a:pathLst>
          </a:custGeom>
          <a:solidFill>
            <a:srgbClr val="FFFFB9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E2FAD"/>
              </a:solidFill>
              <a:cs typeface="Arial" charset="0"/>
            </a:endParaRP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D8F1CE5A-3FA6-4D95-B2B4-F52C55C6A64B}"/>
              </a:ext>
            </a:extLst>
          </p:cNvPr>
          <p:cNvSpPr>
            <a:spLocks/>
          </p:cNvSpPr>
          <p:nvPr/>
        </p:nvSpPr>
        <p:spPr bwMode="auto">
          <a:xfrm>
            <a:off x="6705600" y="2495550"/>
            <a:ext cx="2349219" cy="1598717"/>
          </a:xfrm>
          <a:custGeom>
            <a:avLst/>
            <a:gdLst>
              <a:gd name="T0" fmla="*/ 908 w 1600"/>
              <a:gd name="T1" fmla="*/ 4 h 1382"/>
              <a:gd name="T2" fmla="*/ 892 w 1600"/>
              <a:gd name="T3" fmla="*/ 10 h 1382"/>
              <a:gd name="T4" fmla="*/ 884 w 1600"/>
              <a:gd name="T5" fmla="*/ 14 h 1382"/>
              <a:gd name="T6" fmla="*/ 876 w 1600"/>
              <a:gd name="T7" fmla="*/ 18 h 1382"/>
              <a:gd name="T8" fmla="*/ 870 w 1600"/>
              <a:gd name="T9" fmla="*/ 22 h 1382"/>
              <a:gd name="T10" fmla="*/ 862 w 1600"/>
              <a:gd name="T11" fmla="*/ 28 h 1382"/>
              <a:gd name="T12" fmla="*/ 858 w 1600"/>
              <a:gd name="T13" fmla="*/ 34 h 1382"/>
              <a:gd name="T14" fmla="*/ 856 w 1600"/>
              <a:gd name="T15" fmla="*/ 40 h 1382"/>
              <a:gd name="T16" fmla="*/ 854 w 1600"/>
              <a:gd name="T17" fmla="*/ 46 h 1382"/>
              <a:gd name="T18" fmla="*/ 856 w 1600"/>
              <a:gd name="T19" fmla="*/ 58 h 1382"/>
              <a:gd name="T20" fmla="*/ 856 w 1600"/>
              <a:gd name="T21" fmla="*/ 64 h 1382"/>
              <a:gd name="T22" fmla="*/ 866 w 1600"/>
              <a:gd name="T23" fmla="*/ 82 h 1382"/>
              <a:gd name="T24" fmla="*/ 906 w 1600"/>
              <a:gd name="T25" fmla="*/ 110 h 1382"/>
              <a:gd name="T26" fmla="*/ 914 w 1600"/>
              <a:gd name="T27" fmla="*/ 114 h 1382"/>
              <a:gd name="T28" fmla="*/ 924 w 1600"/>
              <a:gd name="T29" fmla="*/ 124 h 1382"/>
              <a:gd name="T30" fmla="*/ 928 w 1600"/>
              <a:gd name="T31" fmla="*/ 130 h 1382"/>
              <a:gd name="T32" fmla="*/ 934 w 1600"/>
              <a:gd name="T33" fmla="*/ 146 h 1382"/>
              <a:gd name="T34" fmla="*/ 934 w 1600"/>
              <a:gd name="T35" fmla="*/ 156 h 1382"/>
              <a:gd name="T36" fmla="*/ 910 w 1600"/>
              <a:gd name="T37" fmla="*/ 204 h 1382"/>
              <a:gd name="T38" fmla="*/ 790 w 1600"/>
              <a:gd name="T39" fmla="*/ 240 h 1382"/>
              <a:gd name="T40" fmla="*/ 680 w 1600"/>
              <a:gd name="T41" fmla="*/ 210 h 1382"/>
              <a:gd name="T42" fmla="*/ 646 w 1600"/>
              <a:gd name="T43" fmla="*/ 156 h 1382"/>
              <a:gd name="T44" fmla="*/ 648 w 1600"/>
              <a:gd name="T45" fmla="*/ 148 h 1382"/>
              <a:gd name="T46" fmla="*/ 650 w 1600"/>
              <a:gd name="T47" fmla="*/ 138 h 1382"/>
              <a:gd name="T48" fmla="*/ 656 w 1600"/>
              <a:gd name="T49" fmla="*/ 124 h 1382"/>
              <a:gd name="T50" fmla="*/ 662 w 1600"/>
              <a:gd name="T51" fmla="*/ 118 h 1382"/>
              <a:gd name="T52" fmla="*/ 672 w 1600"/>
              <a:gd name="T53" fmla="*/ 110 h 1382"/>
              <a:gd name="T54" fmla="*/ 702 w 1600"/>
              <a:gd name="T55" fmla="*/ 92 h 1382"/>
              <a:gd name="T56" fmla="*/ 724 w 1600"/>
              <a:gd name="T57" fmla="*/ 64 h 1382"/>
              <a:gd name="T58" fmla="*/ 726 w 1600"/>
              <a:gd name="T59" fmla="*/ 58 h 1382"/>
              <a:gd name="T60" fmla="*/ 726 w 1600"/>
              <a:gd name="T61" fmla="*/ 46 h 1382"/>
              <a:gd name="T62" fmla="*/ 726 w 1600"/>
              <a:gd name="T63" fmla="*/ 40 h 1382"/>
              <a:gd name="T64" fmla="*/ 722 w 1600"/>
              <a:gd name="T65" fmla="*/ 34 h 1382"/>
              <a:gd name="T66" fmla="*/ 718 w 1600"/>
              <a:gd name="T67" fmla="*/ 28 h 1382"/>
              <a:gd name="T68" fmla="*/ 710 w 1600"/>
              <a:gd name="T69" fmla="*/ 22 h 1382"/>
              <a:gd name="T70" fmla="*/ 704 w 1600"/>
              <a:gd name="T71" fmla="*/ 18 h 1382"/>
              <a:gd name="T72" fmla="*/ 696 w 1600"/>
              <a:gd name="T73" fmla="*/ 14 h 1382"/>
              <a:gd name="T74" fmla="*/ 688 w 1600"/>
              <a:gd name="T75" fmla="*/ 10 h 1382"/>
              <a:gd name="T76" fmla="*/ 674 w 1600"/>
              <a:gd name="T77" fmla="*/ 4 h 1382"/>
              <a:gd name="T78" fmla="*/ 402 w 1600"/>
              <a:gd name="T79" fmla="*/ 2 h 1382"/>
              <a:gd name="T80" fmla="*/ 262 w 1600"/>
              <a:gd name="T81" fmla="*/ 300 h 1382"/>
              <a:gd name="T82" fmla="*/ 302 w 1600"/>
              <a:gd name="T83" fmla="*/ 322 h 1382"/>
              <a:gd name="T84" fmla="*/ 380 w 1600"/>
              <a:gd name="T85" fmla="*/ 292 h 1382"/>
              <a:gd name="T86" fmla="*/ 424 w 1600"/>
              <a:gd name="T87" fmla="*/ 314 h 1382"/>
              <a:gd name="T88" fmla="*/ 434 w 1600"/>
              <a:gd name="T89" fmla="*/ 404 h 1382"/>
              <a:gd name="T90" fmla="*/ 384 w 1600"/>
              <a:gd name="T91" fmla="*/ 500 h 1382"/>
              <a:gd name="T92" fmla="*/ 296 w 1600"/>
              <a:gd name="T93" fmla="*/ 556 h 1382"/>
              <a:gd name="T94" fmla="*/ 248 w 1600"/>
              <a:gd name="T95" fmla="*/ 534 h 1382"/>
              <a:gd name="T96" fmla="*/ 234 w 1600"/>
              <a:gd name="T97" fmla="*/ 454 h 1382"/>
              <a:gd name="T98" fmla="*/ 202 w 1600"/>
              <a:gd name="T99" fmla="*/ 422 h 1382"/>
              <a:gd name="T100" fmla="*/ 4 w 1600"/>
              <a:gd name="T101" fmla="*/ 690 h 1382"/>
              <a:gd name="T102" fmla="*/ 146 w 1600"/>
              <a:gd name="T103" fmla="*/ 930 h 1382"/>
              <a:gd name="T104" fmla="*/ 198 w 1600"/>
              <a:gd name="T105" fmla="*/ 954 h 1382"/>
              <a:gd name="T106" fmla="*/ 228 w 1600"/>
              <a:gd name="T107" fmla="*/ 922 h 1382"/>
              <a:gd name="T108" fmla="*/ 242 w 1600"/>
              <a:gd name="T109" fmla="*/ 842 h 1382"/>
              <a:gd name="T110" fmla="*/ 286 w 1600"/>
              <a:gd name="T111" fmla="*/ 820 h 1382"/>
              <a:gd name="T112" fmla="*/ 372 w 1600"/>
              <a:gd name="T113" fmla="*/ 866 h 1382"/>
              <a:gd name="T114" fmla="*/ 424 w 1600"/>
              <a:gd name="T115" fmla="*/ 948 h 1382"/>
              <a:gd name="T116" fmla="*/ 428 w 1600"/>
              <a:gd name="T117" fmla="*/ 1054 h 1382"/>
              <a:gd name="T118" fmla="*/ 376 w 1600"/>
              <a:gd name="T119" fmla="*/ 1084 h 1382"/>
              <a:gd name="T120" fmla="*/ 308 w 1600"/>
              <a:gd name="T121" fmla="*/ 1056 h 1382"/>
              <a:gd name="T122" fmla="*/ 264 w 1600"/>
              <a:gd name="T123" fmla="*/ 1068 h 1382"/>
              <a:gd name="T124" fmla="*/ 402 w 1600"/>
              <a:gd name="T125" fmla="*/ 1382 h 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0" h="1382">
                <a:moveTo>
                  <a:pt x="1200" y="2"/>
                </a:moveTo>
                <a:lnTo>
                  <a:pt x="912" y="2"/>
                </a:lnTo>
                <a:lnTo>
                  <a:pt x="912" y="2"/>
                </a:lnTo>
                <a:lnTo>
                  <a:pt x="912" y="2"/>
                </a:lnTo>
                <a:lnTo>
                  <a:pt x="912" y="2"/>
                </a:lnTo>
                <a:lnTo>
                  <a:pt x="908" y="4"/>
                </a:lnTo>
                <a:lnTo>
                  <a:pt x="908" y="4"/>
                </a:lnTo>
                <a:lnTo>
                  <a:pt x="906" y="4"/>
                </a:lnTo>
                <a:lnTo>
                  <a:pt x="906" y="4"/>
                </a:lnTo>
                <a:lnTo>
                  <a:pt x="894" y="8"/>
                </a:lnTo>
                <a:lnTo>
                  <a:pt x="894" y="8"/>
                </a:lnTo>
                <a:lnTo>
                  <a:pt x="892" y="10"/>
                </a:lnTo>
                <a:lnTo>
                  <a:pt x="892" y="10"/>
                </a:lnTo>
                <a:lnTo>
                  <a:pt x="890" y="10"/>
                </a:lnTo>
                <a:lnTo>
                  <a:pt x="890" y="10"/>
                </a:lnTo>
                <a:lnTo>
                  <a:pt x="886" y="12"/>
                </a:lnTo>
                <a:lnTo>
                  <a:pt x="886" y="12"/>
                </a:lnTo>
                <a:lnTo>
                  <a:pt x="884" y="14"/>
                </a:lnTo>
                <a:lnTo>
                  <a:pt x="884" y="14"/>
                </a:lnTo>
                <a:lnTo>
                  <a:pt x="882" y="14"/>
                </a:lnTo>
                <a:lnTo>
                  <a:pt x="882" y="14"/>
                </a:lnTo>
                <a:lnTo>
                  <a:pt x="880" y="16"/>
                </a:lnTo>
                <a:lnTo>
                  <a:pt x="880" y="16"/>
                </a:lnTo>
                <a:lnTo>
                  <a:pt x="876" y="18"/>
                </a:lnTo>
                <a:lnTo>
                  <a:pt x="876" y="18"/>
                </a:lnTo>
                <a:lnTo>
                  <a:pt x="874" y="18"/>
                </a:lnTo>
                <a:lnTo>
                  <a:pt x="874" y="18"/>
                </a:lnTo>
                <a:lnTo>
                  <a:pt x="870" y="22"/>
                </a:lnTo>
                <a:lnTo>
                  <a:pt x="870" y="22"/>
                </a:lnTo>
                <a:lnTo>
                  <a:pt x="870" y="22"/>
                </a:lnTo>
                <a:lnTo>
                  <a:pt x="870" y="22"/>
                </a:lnTo>
                <a:lnTo>
                  <a:pt x="866" y="26"/>
                </a:lnTo>
                <a:lnTo>
                  <a:pt x="866" y="26"/>
                </a:lnTo>
                <a:lnTo>
                  <a:pt x="864" y="26"/>
                </a:lnTo>
                <a:lnTo>
                  <a:pt x="864" y="26"/>
                </a:lnTo>
                <a:lnTo>
                  <a:pt x="862" y="28"/>
                </a:lnTo>
                <a:lnTo>
                  <a:pt x="862" y="28"/>
                </a:lnTo>
                <a:lnTo>
                  <a:pt x="862" y="30"/>
                </a:lnTo>
                <a:lnTo>
                  <a:pt x="862" y="30"/>
                </a:lnTo>
                <a:lnTo>
                  <a:pt x="860" y="32"/>
                </a:lnTo>
                <a:lnTo>
                  <a:pt x="860" y="32"/>
                </a:lnTo>
                <a:lnTo>
                  <a:pt x="858" y="34"/>
                </a:lnTo>
                <a:lnTo>
                  <a:pt x="858" y="34"/>
                </a:lnTo>
                <a:lnTo>
                  <a:pt x="856" y="36"/>
                </a:lnTo>
                <a:lnTo>
                  <a:pt x="856" y="36"/>
                </a:lnTo>
                <a:lnTo>
                  <a:pt x="856" y="38"/>
                </a:lnTo>
                <a:lnTo>
                  <a:pt x="856" y="38"/>
                </a:lnTo>
                <a:lnTo>
                  <a:pt x="856" y="40"/>
                </a:lnTo>
                <a:lnTo>
                  <a:pt x="856" y="40"/>
                </a:lnTo>
                <a:lnTo>
                  <a:pt x="854" y="42"/>
                </a:lnTo>
                <a:lnTo>
                  <a:pt x="854" y="42"/>
                </a:lnTo>
                <a:lnTo>
                  <a:pt x="854" y="46"/>
                </a:lnTo>
                <a:lnTo>
                  <a:pt x="854" y="46"/>
                </a:lnTo>
                <a:lnTo>
                  <a:pt x="854" y="46"/>
                </a:lnTo>
                <a:lnTo>
                  <a:pt x="854" y="46"/>
                </a:lnTo>
                <a:lnTo>
                  <a:pt x="854" y="52"/>
                </a:lnTo>
                <a:lnTo>
                  <a:pt x="854" y="52"/>
                </a:lnTo>
                <a:lnTo>
                  <a:pt x="854" y="54"/>
                </a:lnTo>
                <a:lnTo>
                  <a:pt x="854" y="54"/>
                </a:lnTo>
                <a:lnTo>
                  <a:pt x="856" y="58"/>
                </a:lnTo>
                <a:lnTo>
                  <a:pt x="856" y="58"/>
                </a:lnTo>
                <a:lnTo>
                  <a:pt x="856" y="60"/>
                </a:lnTo>
                <a:lnTo>
                  <a:pt x="856" y="60"/>
                </a:lnTo>
                <a:lnTo>
                  <a:pt x="856" y="64"/>
                </a:lnTo>
                <a:lnTo>
                  <a:pt x="856" y="64"/>
                </a:lnTo>
                <a:lnTo>
                  <a:pt x="856" y="64"/>
                </a:lnTo>
                <a:lnTo>
                  <a:pt x="856" y="64"/>
                </a:lnTo>
                <a:lnTo>
                  <a:pt x="858" y="70"/>
                </a:lnTo>
                <a:lnTo>
                  <a:pt x="858" y="70"/>
                </a:lnTo>
                <a:lnTo>
                  <a:pt x="858" y="70"/>
                </a:lnTo>
                <a:lnTo>
                  <a:pt x="862" y="76"/>
                </a:lnTo>
                <a:lnTo>
                  <a:pt x="866" y="82"/>
                </a:lnTo>
                <a:lnTo>
                  <a:pt x="878" y="92"/>
                </a:lnTo>
                <a:lnTo>
                  <a:pt x="890" y="100"/>
                </a:lnTo>
                <a:lnTo>
                  <a:pt x="904" y="108"/>
                </a:lnTo>
                <a:lnTo>
                  <a:pt x="904" y="108"/>
                </a:lnTo>
                <a:lnTo>
                  <a:pt x="906" y="110"/>
                </a:lnTo>
                <a:lnTo>
                  <a:pt x="906" y="110"/>
                </a:lnTo>
                <a:lnTo>
                  <a:pt x="908" y="110"/>
                </a:lnTo>
                <a:lnTo>
                  <a:pt x="908" y="110"/>
                </a:lnTo>
                <a:lnTo>
                  <a:pt x="912" y="114"/>
                </a:lnTo>
                <a:lnTo>
                  <a:pt x="912" y="114"/>
                </a:lnTo>
                <a:lnTo>
                  <a:pt x="914" y="114"/>
                </a:lnTo>
                <a:lnTo>
                  <a:pt x="914" y="114"/>
                </a:lnTo>
                <a:lnTo>
                  <a:pt x="918" y="118"/>
                </a:lnTo>
                <a:lnTo>
                  <a:pt x="918" y="118"/>
                </a:lnTo>
                <a:lnTo>
                  <a:pt x="920" y="120"/>
                </a:lnTo>
                <a:lnTo>
                  <a:pt x="920" y="120"/>
                </a:lnTo>
                <a:lnTo>
                  <a:pt x="924" y="124"/>
                </a:lnTo>
                <a:lnTo>
                  <a:pt x="924" y="124"/>
                </a:lnTo>
                <a:lnTo>
                  <a:pt x="924" y="124"/>
                </a:lnTo>
                <a:lnTo>
                  <a:pt x="924" y="124"/>
                </a:lnTo>
                <a:lnTo>
                  <a:pt x="928" y="130"/>
                </a:lnTo>
                <a:lnTo>
                  <a:pt x="928" y="130"/>
                </a:lnTo>
                <a:lnTo>
                  <a:pt x="928" y="130"/>
                </a:lnTo>
                <a:lnTo>
                  <a:pt x="928" y="130"/>
                </a:lnTo>
                <a:lnTo>
                  <a:pt x="930" y="138"/>
                </a:lnTo>
                <a:lnTo>
                  <a:pt x="930" y="138"/>
                </a:lnTo>
                <a:lnTo>
                  <a:pt x="932" y="138"/>
                </a:lnTo>
                <a:lnTo>
                  <a:pt x="932" y="138"/>
                </a:lnTo>
                <a:lnTo>
                  <a:pt x="934" y="146"/>
                </a:lnTo>
                <a:lnTo>
                  <a:pt x="934" y="146"/>
                </a:lnTo>
                <a:lnTo>
                  <a:pt x="934" y="148"/>
                </a:lnTo>
                <a:lnTo>
                  <a:pt x="934" y="148"/>
                </a:lnTo>
                <a:lnTo>
                  <a:pt x="934" y="156"/>
                </a:lnTo>
                <a:lnTo>
                  <a:pt x="934" y="156"/>
                </a:lnTo>
                <a:lnTo>
                  <a:pt x="934" y="156"/>
                </a:lnTo>
                <a:lnTo>
                  <a:pt x="934" y="156"/>
                </a:lnTo>
                <a:lnTo>
                  <a:pt x="934" y="156"/>
                </a:lnTo>
                <a:lnTo>
                  <a:pt x="934" y="168"/>
                </a:lnTo>
                <a:lnTo>
                  <a:pt x="930" y="178"/>
                </a:lnTo>
                <a:lnTo>
                  <a:pt x="926" y="188"/>
                </a:lnTo>
                <a:lnTo>
                  <a:pt x="918" y="196"/>
                </a:lnTo>
                <a:lnTo>
                  <a:pt x="910" y="204"/>
                </a:lnTo>
                <a:lnTo>
                  <a:pt x="902" y="210"/>
                </a:lnTo>
                <a:lnTo>
                  <a:pt x="880" y="222"/>
                </a:lnTo>
                <a:lnTo>
                  <a:pt x="856" y="230"/>
                </a:lnTo>
                <a:lnTo>
                  <a:pt x="832" y="236"/>
                </a:lnTo>
                <a:lnTo>
                  <a:pt x="810" y="240"/>
                </a:lnTo>
                <a:lnTo>
                  <a:pt x="790" y="240"/>
                </a:lnTo>
                <a:lnTo>
                  <a:pt x="790" y="240"/>
                </a:lnTo>
                <a:lnTo>
                  <a:pt x="770" y="240"/>
                </a:lnTo>
                <a:lnTo>
                  <a:pt x="748" y="236"/>
                </a:lnTo>
                <a:lnTo>
                  <a:pt x="724" y="230"/>
                </a:lnTo>
                <a:lnTo>
                  <a:pt x="700" y="222"/>
                </a:lnTo>
                <a:lnTo>
                  <a:pt x="680" y="210"/>
                </a:lnTo>
                <a:lnTo>
                  <a:pt x="670" y="204"/>
                </a:lnTo>
                <a:lnTo>
                  <a:pt x="662" y="196"/>
                </a:lnTo>
                <a:lnTo>
                  <a:pt x="656" y="188"/>
                </a:lnTo>
                <a:lnTo>
                  <a:pt x="650" y="178"/>
                </a:lnTo>
                <a:lnTo>
                  <a:pt x="648" y="168"/>
                </a:lnTo>
                <a:lnTo>
                  <a:pt x="646" y="156"/>
                </a:lnTo>
                <a:lnTo>
                  <a:pt x="646" y="156"/>
                </a:lnTo>
                <a:lnTo>
                  <a:pt x="646" y="156"/>
                </a:lnTo>
                <a:lnTo>
                  <a:pt x="646" y="156"/>
                </a:lnTo>
                <a:lnTo>
                  <a:pt x="646" y="156"/>
                </a:lnTo>
                <a:lnTo>
                  <a:pt x="648" y="148"/>
                </a:lnTo>
                <a:lnTo>
                  <a:pt x="648" y="148"/>
                </a:lnTo>
                <a:lnTo>
                  <a:pt x="648" y="146"/>
                </a:lnTo>
                <a:lnTo>
                  <a:pt x="648" y="146"/>
                </a:lnTo>
                <a:lnTo>
                  <a:pt x="650" y="138"/>
                </a:lnTo>
                <a:lnTo>
                  <a:pt x="650" y="138"/>
                </a:lnTo>
                <a:lnTo>
                  <a:pt x="650" y="138"/>
                </a:lnTo>
                <a:lnTo>
                  <a:pt x="650" y="138"/>
                </a:lnTo>
                <a:lnTo>
                  <a:pt x="652" y="130"/>
                </a:lnTo>
                <a:lnTo>
                  <a:pt x="652" y="130"/>
                </a:lnTo>
                <a:lnTo>
                  <a:pt x="652" y="130"/>
                </a:lnTo>
                <a:lnTo>
                  <a:pt x="652" y="130"/>
                </a:lnTo>
                <a:lnTo>
                  <a:pt x="656" y="124"/>
                </a:lnTo>
                <a:lnTo>
                  <a:pt x="656" y="124"/>
                </a:lnTo>
                <a:lnTo>
                  <a:pt x="656" y="124"/>
                </a:lnTo>
                <a:lnTo>
                  <a:pt x="656" y="124"/>
                </a:lnTo>
                <a:lnTo>
                  <a:pt x="660" y="120"/>
                </a:lnTo>
                <a:lnTo>
                  <a:pt x="660" y="120"/>
                </a:lnTo>
                <a:lnTo>
                  <a:pt x="662" y="118"/>
                </a:lnTo>
                <a:lnTo>
                  <a:pt x="662" y="118"/>
                </a:lnTo>
                <a:lnTo>
                  <a:pt x="666" y="114"/>
                </a:lnTo>
                <a:lnTo>
                  <a:pt x="666" y="114"/>
                </a:lnTo>
                <a:lnTo>
                  <a:pt x="668" y="114"/>
                </a:lnTo>
                <a:lnTo>
                  <a:pt x="668" y="114"/>
                </a:lnTo>
                <a:lnTo>
                  <a:pt x="672" y="110"/>
                </a:lnTo>
                <a:lnTo>
                  <a:pt x="672" y="110"/>
                </a:lnTo>
                <a:lnTo>
                  <a:pt x="674" y="110"/>
                </a:lnTo>
                <a:lnTo>
                  <a:pt x="674" y="110"/>
                </a:lnTo>
                <a:lnTo>
                  <a:pt x="676" y="108"/>
                </a:lnTo>
                <a:lnTo>
                  <a:pt x="676" y="108"/>
                </a:lnTo>
                <a:lnTo>
                  <a:pt x="690" y="100"/>
                </a:lnTo>
                <a:lnTo>
                  <a:pt x="702" y="92"/>
                </a:lnTo>
                <a:lnTo>
                  <a:pt x="714" y="82"/>
                </a:lnTo>
                <a:lnTo>
                  <a:pt x="718" y="76"/>
                </a:lnTo>
                <a:lnTo>
                  <a:pt x="722" y="70"/>
                </a:lnTo>
                <a:lnTo>
                  <a:pt x="722" y="70"/>
                </a:lnTo>
                <a:lnTo>
                  <a:pt x="724" y="64"/>
                </a:lnTo>
                <a:lnTo>
                  <a:pt x="724" y="64"/>
                </a:lnTo>
                <a:lnTo>
                  <a:pt x="724" y="64"/>
                </a:lnTo>
                <a:lnTo>
                  <a:pt x="724" y="64"/>
                </a:lnTo>
                <a:lnTo>
                  <a:pt x="724" y="60"/>
                </a:lnTo>
                <a:lnTo>
                  <a:pt x="724" y="60"/>
                </a:lnTo>
                <a:lnTo>
                  <a:pt x="726" y="58"/>
                </a:lnTo>
                <a:lnTo>
                  <a:pt x="726" y="58"/>
                </a:lnTo>
                <a:lnTo>
                  <a:pt x="726" y="54"/>
                </a:lnTo>
                <a:lnTo>
                  <a:pt x="726" y="54"/>
                </a:lnTo>
                <a:lnTo>
                  <a:pt x="726" y="52"/>
                </a:lnTo>
                <a:lnTo>
                  <a:pt x="726" y="52"/>
                </a:lnTo>
                <a:lnTo>
                  <a:pt x="726" y="46"/>
                </a:lnTo>
                <a:lnTo>
                  <a:pt x="726" y="46"/>
                </a:lnTo>
                <a:lnTo>
                  <a:pt x="726" y="46"/>
                </a:lnTo>
                <a:lnTo>
                  <a:pt x="726" y="46"/>
                </a:lnTo>
                <a:lnTo>
                  <a:pt x="726" y="42"/>
                </a:lnTo>
                <a:lnTo>
                  <a:pt x="726" y="42"/>
                </a:lnTo>
                <a:lnTo>
                  <a:pt x="726" y="40"/>
                </a:lnTo>
                <a:lnTo>
                  <a:pt x="726" y="40"/>
                </a:lnTo>
                <a:lnTo>
                  <a:pt x="724" y="38"/>
                </a:lnTo>
                <a:lnTo>
                  <a:pt x="724" y="38"/>
                </a:lnTo>
                <a:lnTo>
                  <a:pt x="724" y="36"/>
                </a:lnTo>
                <a:lnTo>
                  <a:pt x="724" y="36"/>
                </a:lnTo>
                <a:lnTo>
                  <a:pt x="722" y="34"/>
                </a:lnTo>
                <a:lnTo>
                  <a:pt x="722" y="34"/>
                </a:lnTo>
                <a:lnTo>
                  <a:pt x="722" y="32"/>
                </a:lnTo>
                <a:lnTo>
                  <a:pt x="722" y="32"/>
                </a:lnTo>
                <a:lnTo>
                  <a:pt x="720" y="30"/>
                </a:lnTo>
                <a:lnTo>
                  <a:pt x="720" y="30"/>
                </a:lnTo>
                <a:lnTo>
                  <a:pt x="718" y="28"/>
                </a:lnTo>
                <a:lnTo>
                  <a:pt x="718" y="28"/>
                </a:lnTo>
                <a:lnTo>
                  <a:pt x="716" y="26"/>
                </a:lnTo>
                <a:lnTo>
                  <a:pt x="716" y="26"/>
                </a:lnTo>
                <a:lnTo>
                  <a:pt x="714" y="26"/>
                </a:lnTo>
                <a:lnTo>
                  <a:pt x="714" y="26"/>
                </a:lnTo>
                <a:lnTo>
                  <a:pt x="710" y="22"/>
                </a:lnTo>
                <a:lnTo>
                  <a:pt x="710" y="22"/>
                </a:lnTo>
                <a:lnTo>
                  <a:pt x="710" y="22"/>
                </a:lnTo>
                <a:lnTo>
                  <a:pt x="710" y="22"/>
                </a:lnTo>
                <a:lnTo>
                  <a:pt x="706" y="18"/>
                </a:lnTo>
                <a:lnTo>
                  <a:pt x="706" y="18"/>
                </a:lnTo>
                <a:lnTo>
                  <a:pt x="704" y="18"/>
                </a:lnTo>
                <a:lnTo>
                  <a:pt x="704" y="18"/>
                </a:lnTo>
                <a:lnTo>
                  <a:pt x="702" y="16"/>
                </a:lnTo>
                <a:lnTo>
                  <a:pt x="702" y="16"/>
                </a:lnTo>
                <a:lnTo>
                  <a:pt x="700" y="14"/>
                </a:lnTo>
                <a:lnTo>
                  <a:pt x="700" y="14"/>
                </a:lnTo>
                <a:lnTo>
                  <a:pt x="696" y="14"/>
                </a:lnTo>
                <a:lnTo>
                  <a:pt x="696" y="14"/>
                </a:lnTo>
                <a:lnTo>
                  <a:pt x="694" y="12"/>
                </a:lnTo>
                <a:lnTo>
                  <a:pt x="694" y="12"/>
                </a:lnTo>
                <a:lnTo>
                  <a:pt x="692" y="10"/>
                </a:lnTo>
                <a:lnTo>
                  <a:pt x="692" y="10"/>
                </a:lnTo>
                <a:lnTo>
                  <a:pt x="688" y="10"/>
                </a:lnTo>
                <a:lnTo>
                  <a:pt x="688" y="10"/>
                </a:lnTo>
                <a:lnTo>
                  <a:pt x="686" y="8"/>
                </a:lnTo>
                <a:lnTo>
                  <a:pt x="686" y="8"/>
                </a:lnTo>
                <a:lnTo>
                  <a:pt x="674" y="4"/>
                </a:lnTo>
                <a:lnTo>
                  <a:pt x="674" y="4"/>
                </a:lnTo>
                <a:lnTo>
                  <a:pt x="674" y="4"/>
                </a:lnTo>
                <a:lnTo>
                  <a:pt x="674" y="4"/>
                </a:lnTo>
                <a:lnTo>
                  <a:pt x="668" y="2"/>
                </a:lnTo>
                <a:lnTo>
                  <a:pt x="668" y="2"/>
                </a:lnTo>
                <a:lnTo>
                  <a:pt x="668" y="2"/>
                </a:lnTo>
                <a:lnTo>
                  <a:pt x="402" y="2"/>
                </a:lnTo>
                <a:lnTo>
                  <a:pt x="402" y="2"/>
                </a:lnTo>
                <a:lnTo>
                  <a:pt x="402" y="2"/>
                </a:lnTo>
                <a:lnTo>
                  <a:pt x="264" y="238"/>
                </a:lnTo>
                <a:lnTo>
                  <a:pt x="264" y="238"/>
                </a:lnTo>
                <a:lnTo>
                  <a:pt x="260" y="260"/>
                </a:lnTo>
                <a:lnTo>
                  <a:pt x="260" y="282"/>
                </a:lnTo>
                <a:lnTo>
                  <a:pt x="260" y="292"/>
                </a:lnTo>
                <a:lnTo>
                  <a:pt x="262" y="300"/>
                </a:lnTo>
                <a:lnTo>
                  <a:pt x="268" y="308"/>
                </a:lnTo>
                <a:lnTo>
                  <a:pt x="274" y="314"/>
                </a:lnTo>
                <a:lnTo>
                  <a:pt x="274" y="314"/>
                </a:lnTo>
                <a:lnTo>
                  <a:pt x="284" y="318"/>
                </a:lnTo>
                <a:lnTo>
                  <a:pt x="294" y="322"/>
                </a:lnTo>
                <a:lnTo>
                  <a:pt x="302" y="322"/>
                </a:lnTo>
                <a:lnTo>
                  <a:pt x="312" y="322"/>
                </a:lnTo>
                <a:lnTo>
                  <a:pt x="326" y="316"/>
                </a:lnTo>
                <a:lnTo>
                  <a:pt x="342" y="308"/>
                </a:lnTo>
                <a:lnTo>
                  <a:pt x="356" y="298"/>
                </a:lnTo>
                <a:lnTo>
                  <a:pt x="372" y="292"/>
                </a:lnTo>
                <a:lnTo>
                  <a:pt x="380" y="292"/>
                </a:lnTo>
                <a:lnTo>
                  <a:pt x="388" y="292"/>
                </a:lnTo>
                <a:lnTo>
                  <a:pt x="398" y="294"/>
                </a:lnTo>
                <a:lnTo>
                  <a:pt x="408" y="300"/>
                </a:lnTo>
                <a:lnTo>
                  <a:pt x="408" y="300"/>
                </a:lnTo>
                <a:lnTo>
                  <a:pt x="418" y="306"/>
                </a:lnTo>
                <a:lnTo>
                  <a:pt x="424" y="314"/>
                </a:lnTo>
                <a:lnTo>
                  <a:pt x="430" y="322"/>
                </a:lnTo>
                <a:lnTo>
                  <a:pt x="434" y="332"/>
                </a:lnTo>
                <a:lnTo>
                  <a:pt x="438" y="344"/>
                </a:lnTo>
                <a:lnTo>
                  <a:pt x="438" y="354"/>
                </a:lnTo>
                <a:lnTo>
                  <a:pt x="438" y="380"/>
                </a:lnTo>
                <a:lnTo>
                  <a:pt x="434" y="404"/>
                </a:lnTo>
                <a:lnTo>
                  <a:pt x="426" y="428"/>
                </a:lnTo>
                <a:lnTo>
                  <a:pt x="418" y="448"/>
                </a:lnTo>
                <a:lnTo>
                  <a:pt x="410" y="466"/>
                </a:lnTo>
                <a:lnTo>
                  <a:pt x="410" y="466"/>
                </a:lnTo>
                <a:lnTo>
                  <a:pt x="398" y="482"/>
                </a:lnTo>
                <a:lnTo>
                  <a:pt x="384" y="500"/>
                </a:lnTo>
                <a:lnTo>
                  <a:pt x="368" y="518"/>
                </a:lnTo>
                <a:lnTo>
                  <a:pt x="348" y="534"/>
                </a:lnTo>
                <a:lnTo>
                  <a:pt x="328" y="548"/>
                </a:lnTo>
                <a:lnTo>
                  <a:pt x="318" y="552"/>
                </a:lnTo>
                <a:lnTo>
                  <a:pt x="306" y="554"/>
                </a:lnTo>
                <a:lnTo>
                  <a:pt x="296" y="556"/>
                </a:lnTo>
                <a:lnTo>
                  <a:pt x="284" y="556"/>
                </a:lnTo>
                <a:lnTo>
                  <a:pt x="274" y="554"/>
                </a:lnTo>
                <a:lnTo>
                  <a:pt x="264" y="548"/>
                </a:lnTo>
                <a:lnTo>
                  <a:pt x="264" y="548"/>
                </a:lnTo>
                <a:lnTo>
                  <a:pt x="256" y="542"/>
                </a:lnTo>
                <a:lnTo>
                  <a:pt x="248" y="534"/>
                </a:lnTo>
                <a:lnTo>
                  <a:pt x="244" y="528"/>
                </a:lnTo>
                <a:lnTo>
                  <a:pt x="240" y="520"/>
                </a:lnTo>
                <a:lnTo>
                  <a:pt x="238" y="504"/>
                </a:lnTo>
                <a:lnTo>
                  <a:pt x="238" y="486"/>
                </a:lnTo>
                <a:lnTo>
                  <a:pt x="238" y="470"/>
                </a:lnTo>
                <a:lnTo>
                  <a:pt x="234" y="454"/>
                </a:lnTo>
                <a:lnTo>
                  <a:pt x="232" y="446"/>
                </a:lnTo>
                <a:lnTo>
                  <a:pt x="226" y="438"/>
                </a:lnTo>
                <a:lnTo>
                  <a:pt x="218" y="430"/>
                </a:lnTo>
                <a:lnTo>
                  <a:pt x="210" y="424"/>
                </a:lnTo>
                <a:lnTo>
                  <a:pt x="210" y="424"/>
                </a:lnTo>
                <a:lnTo>
                  <a:pt x="202" y="422"/>
                </a:lnTo>
                <a:lnTo>
                  <a:pt x="194" y="422"/>
                </a:lnTo>
                <a:lnTo>
                  <a:pt x="184" y="424"/>
                </a:lnTo>
                <a:lnTo>
                  <a:pt x="174" y="428"/>
                </a:lnTo>
                <a:lnTo>
                  <a:pt x="156" y="440"/>
                </a:lnTo>
                <a:lnTo>
                  <a:pt x="140" y="454"/>
                </a:lnTo>
                <a:lnTo>
                  <a:pt x="4" y="690"/>
                </a:lnTo>
                <a:lnTo>
                  <a:pt x="0" y="690"/>
                </a:lnTo>
                <a:lnTo>
                  <a:pt x="2" y="694"/>
                </a:lnTo>
                <a:lnTo>
                  <a:pt x="4" y="694"/>
                </a:lnTo>
                <a:lnTo>
                  <a:pt x="132" y="918"/>
                </a:lnTo>
                <a:lnTo>
                  <a:pt x="132" y="918"/>
                </a:lnTo>
                <a:lnTo>
                  <a:pt x="146" y="930"/>
                </a:lnTo>
                <a:lnTo>
                  <a:pt x="160" y="942"/>
                </a:lnTo>
                <a:lnTo>
                  <a:pt x="176" y="950"/>
                </a:lnTo>
                <a:lnTo>
                  <a:pt x="184" y="954"/>
                </a:lnTo>
                <a:lnTo>
                  <a:pt x="192" y="954"/>
                </a:lnTo>
                <a:lnTo>
                  <a:pt x="192" y="954"/>
                </a:lnTo>
                <a:lnTo>
                  <a:pt x="198" y="954"/>
                </a:lnTo>
                <a:lnTo>
                  <a:pt x="202" y="952"/>
                </a:lnTo>
                <a:lnTo>
                  <a:pt x="202" y="952"/>
                </a:lnTo>
                <a:lnTo>
                  <a:pt x="212" y="944"/>
                </a:lnTo>
                <a:lnTo>
                  <a:pt x="220" y="938"/>
                </a:lnTo>
                <a:lnTo>
                  <a:pt x="224" y="930"/>
                </a:lnTo>
                <a:lnTo>
                  <a:pt x="228" y="922"/>
                </a:lnTo>
                <a:lnTo>
                  <a:pt x="230" y="906"/>
                </a:lnTo>
                <a:lnTo>
                  <a:pt x="230" y="890"/>
                </a:lnTo>
                <a:lnTo>
                  <a:pt x="230" y="872"/>
                </a:lnTo>
                <a:lnTo>
                  <a:pt x="234" y="856"/>
                </a:lnTo>
                <a:lnTo>
                  <a:pt x="236" y="848"/>
                </a:lnTo>
                <a:lnTo>
                  <a:pt x="242" y="842"/>
                </a:lnTo>
                <a:lnTo>
                  <a:pt x="248" y="834"/>
                </a:lnTo>
                <a:lnTo>
                  <a:pt x="258" y="828"/>
                </a:lnTo>
                <a:lnTo>
                  <a:pt x="258" y="828"/>
                </a:lnTo>
                <a:lnTo>
                  <a:pt x="272" y="822"/>
                </a:lnTo>
                <a:lnTo>
                  <a:pt x="286" y="820"/>
                </a:lnTo>
                <a:lnTo>
                  <a:pt x="286" y="820"/>
                </a:lnTo>
                <a:lnTo>
                  <a:pt x="296" y="820"/>
                </a:lnTo>
                <a:lnTo>
                  <a:pt x="304" y="822"/>
                </a:lnTo>
                <a:lnTo>
                  <a:pt x="322" y="828"/>
                </a:lnTo>
                <a:lnTo>
                  <a:pt x="340" y="838"/>
                </a:lnTo>
                <a:lnTo>
                  <a:pt x="358" y="852"/>
                </a:lnTo>
                <a:lnTo>
                  <a:pt x="372" y="866"/>
                </a:lnTo>
                <a:lnTo>
                  <a:pt x="386" y="882"/>
                </a:lnTo>
                <a:lnTo>
                  <a:pt x="398" y="896"/>
                </a:lnTo>
                <a:lnTo>
                  <a:pt x="406" y="910"/>
                </a:lnTo>
                <a:lnTo>
                  <a:pt x="406" y="910"/>
                </a:lnTo>
                <a:lnTo>
                  <a:pt x="414" y="928"/>
                </a:lnTo>
                <a:lnTo>
                  <a:pt x="424" y="948"/>
                </a:lnTo>
                <a:lnTo>
                  <a:pt x="430" y="972"/>
                </a:lnTo>
                <a:lnTo>
                  <a:pt x="434" y="996"/>
                </a:lnTo>
                <a:lnTo>
                  <a:pt x="436" y="1022"/>
                </a:lnTo>
                <a:lnTo>
                  <a:pt x="434" y="1032"/>
                </a:lnTo>
                <a:lnTo>
                  <a:pt x="432" y="1044"/>
                </a:lnTo>
                <a:lnTo>
                  <a:pt x="428" y="1054"/>
                </a:lnTo>
                <a:lnTo>
                  <a:pt x="422" y="1062"/>
                </a:lnTo>
                <a:lnTo>
                  <a:pt x="414" y="1070"/>
                </a:lnTo>
                <a:lnTo>
                  <a:pt x="404" y="1076"/>
                </a:lnTo>
                <a:lnTo>
                  <a:pt x="404" y="1076"/>
                </a:lnTo>
                <a:lnTo>
                  <a:pt x="390" y="1082"/>
                </a:lnTo>
                <a:lnTo>
                  <a:pt x="376" y="1084"/>
                </a:lnTo>
                <a:lnTo>
                  <a:pt x="376" y="1084"/>
                </a:lnTo>
                <a:lnTo>
                  <a:pt x="366" y="1084"/>
                </a:lnTo>
                <a:lnTo>
                  <a:pt x="354" y="1080"/>
                </a:lnTo>
                <a:lnTo>
                  <a:pt x="336" y="1070"/>
                </a:lnTo>
                <a:lnTo>
                  <a:pt x="318" y="1060"/>
                </a:lnTo>
                <a:lnTo>
                  <a:pt x="308" y="1056"/>
                </a:lnTo>
                <a:lnTo>
                  <a:pt x="296" y="1054"/>
                </a:lnTo>
                <a:lnTo>
                  <a:pt x="296" y="1054"/>
                </a:lnTo>
                <a:lnTo>
                  <a:pt x="284" y="1056"/>
                </a:lnTo>
                <a:lnTo>
                  <a:pt x="270" y="1062"/>
                </a:lnTo>
                <a:lnTo>
                  <a:pt x="270" y="1062"/>
                </a:lnTo>
                <a:lnTo>
                  <a:pt x="264" y="1068"/>
                </a:lnTo>
                <a:lnTo>
                  <a:pt x="258" y="1076"/>
                </a:lnTo>
                <a:lnTo>
                  <a:pt x="256" y="1086"/>
                </a:lnTo>
                <a:lnTo>
                  <a:pt x="256" y="1096"/>
                </a:lnTo>
                <a:lnTo>
                  <a:pt x="258" y="1120"/>
                </a:lnTo>
                <a:lnTo>
                  <a:pt x="262" y="1142"/>
                </a:lnTo>
                <a:lnTo>
                  <a:pt x="402" y="1382"/>
                </a:lnTo>
                <a:lnTo>
                  <a:pt x="1200" y="1382"/>
                </a:lnTo>
                <a:lnTo>
                  <a:pt x="1600" y="690"/>
                </a:lnTo>
                <a:lnTo>
                  <a:pt x="1200" y="0"/>
                </a:lnTo>
                <a:lnTo>
                  <a:pt x="1200" y="0"/>
                </a:lnTo>
                <a:lnTo>
                  <a:pt x="1200" y="2"/>
                </a:lnTo>
                <a:close/>
              </a:path>
            </a:pathLst>
          </a:custGeom>
          <a:solidFill>
            <a:srgbClr val="99FFCC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</p:spPr>
        <p:txBody>
          <a:bodyPr/>
          <a:lstStyle/>
          <a:p>
            <a:pPr>
              <a:defRPr/>
            </a:pPr>
            <a:endParaRPr lang="en-US" kern="0">
              <a:solidFill>
                <a:srgbClr val="0E2FAD"/>
              </a:solidFill>
              <a:cs typeface="Arial" charset="0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69EF2389-9CF4-43C6-915D-2C1F900F53A2}"/>
              </a:ext>
            </a:extLst>
          </p:cNvPr>
          <p:cNvSpPr>
            <a:spLocks/>
          </p:cNvSpPr>
          <p:nvPr/>
        </p:nvSpPr>
        <p:spPr bwMode="auto">
          <a:xfrm>
            <a:off x="4962314" y="133350"/>
            <a:ext cx="2403807" cy="1604649"/>
          </a:xfrm>
          <a:custGeom>
            <a:avLst/>
            <a:gdLst>
              <a:gd name="T0" fmla="*/ 198 w 1636"/>
              <a:gd name="T1" fmla="*/ 906 h 1386"/>
              <a:gd name="T2" fmla="*/ 214 w 1636"/>
              <a:gd name="T3" fmla="*/ 868 h 1386"/>
              <a:gd name="T4" fmla="*/ 214 w 1636"/>
              <a:gd name="T5" fmla="*/ 834 h 1386"/>
              <a:gd name="T6" fmla="*/ 232 w 1636"/>
              <a:gd name="T7" fmla="*/ 800 h 1386"/>
              <a:gd name="T8" fmla="*/ 260 w 1636"/>
              <a:gd name="T9" fmla="*/ 786 h 1386"/>
              <a:gd name="T10" fmla="*/ 302 w 1636"/>
              <a:gd name="T11" fmla="*/ 794 h 1386"/>
              <a:gd name="T12" fmla="*/ 374 w 1636"/>
              <a:gd name="T13" fmla="*/ 860 h 1386"/>
              <a:gd name="T14" fmla="*/ 406 w 1636"/>
              <a:gd name="T15" fmla="*/ 924 h 1386"/>
              <a:gd name="T16" fmla="*/ 414 w 1636"/>
              <a:gd name="T17" fmla="*/ 982 h 1386"/>
              <a:gd name="T18" fmla="*/ 404 w 1636"/>
              <a:gd name="T19" fmla="*/ 1032 h 1386"/>
              <a:gd name="T20" fmla="*/ 384 w 1636"/>
              <a:gd name="T21" fmla="*/ 1050 h 1386"/>
              <a:gd name="T22" fmla="*/ 346 w 1636"/>
              <a:gd name="T23" fmla="*/ 1058 h 1386"/>
              <a:gd name="T24" fmla="*/ 286 w 1636"/>
              <a:gd name="T25" fmla="*/ 1028 h 1386"/>
              <a:gd name="T26" fmla="*/ 248 w 1636"/>
              <a:gd name="T27" fmla="*/ 1036 h 1386"/>
              <a:gd name="T28" fmla="*/ 236 w 1636"/>
              <a:gd name="T29" fmla="*/ 1058 h 1386"/>
              <a:gd name="T30" fmla="*/ 240 w 1636"/>
              <a:gd name="T31" fmla="*/ 1102 h 1386"/>
              <a:gd name="T32" fmla="*/ 400 w 1636"/>
              <a:gd name="T33" fmla="*/ 1382 h 1386"/>
              <a:gd name="T34" fmla="*/ 664 w 1636"/>
              <a:gd name="T35" fmla="*/ 1386 h 1386"/>
              <a:gd name="T36" fmla="*/ 726 w 1636"/>
              <a:gd name="T37" fmla="*/ 1356 h 1386"/>
              <a:gd name="T38" fmla="*/ 734 w 1636"/>
              <a:gd name="T39" fmla="*/ 1326 h 1386"/>
              <a:gd name="T40" fmla="*/ 710 w 1636"/>
              <a:gd name="T41" fmla="*/ 1290 h 1386"/>
              <a:gd name="T42" fmla="*/ 662 w 1636"/>
              <a:gd name="T43" fmla="*/ 1256 h 1386"/>
              <a:gd name="T44" fmla="*/ 654 w 1636"/>
              <a:gd name="T45" fmla="*/ 1228 h 1386"/>
              <a:gd name="T46" fmla="*/ 670 w 1636"/>
              <a:gd name="T47" fmla="*/ 1188 h 1386"/>
              <a:gd name="T48" fmla="*/ 732 w 1636"/>
              <a:gd name="T49" fmla="*/ 1154 h 1386"/>
              <a:gd name="T50" fmla="*/ 798 w 1636"/>
              <a:gd name="T51" fmla="*/ 1144 h 1386"/>
              <a:gd name="T52" fmla="*/ 888 w 1636"/>
              <a:gd name="T53" fmla="*/ 1162 h 1386"/>
              <a:gd name="T54" fmla="*/ 934 w 1636"/>
              <a:gd name="T55" fmla="*/ 1198 h 1386"/>
              <a:gd name="T56" fmla="*/ 942 w 1636"/>
              <a:gd name="T57" fmla="*/ 1228 h 1386"/>
              <a:gd name="T58" fmla="*/ 930 w 1636"/>
              <a:gd name="T59" fmla="*/ 1264 h 1386"/>
              <a:gd name="T60" fmla="*/ 874 w 1636"/>
              <a:gd name="T61" fmla="*/ 1302 h 1386"/>
              <a:gd name="T62" fmla="*/ 862 w 1636"/>
              <a:gd name="T63" fmla="*/ 1338 h 1386"/>
              <a:gd name="T64" fmla="*/ 878 w 1636"/>
              <a:gd name="T65" fmla="*/ 1362 h 1386"/>
              <a:gd name="T66" fmla="*/ 1194 w 1636"/>
              <a:gd name="T67" fmla="*/ 1386 h 1386"/>
              <a:gd name="T68" fmla="*/ 1202 w 1636"/>
              <a:gd name="T69" fmla="*/ 1378 h 1386"/>
              <a:gd name="T70" fmla="*/ 1340 w 1636"/>
              <a:gd name="T71" fmla="*/ 1138 h 1386"/>
              <a:gd name="T72" fmla="*/ 1394 w 1636"/>
              <a:gd name="T73" fmla="*/ 1104 h 1386"/>
              <a:gd name="T74" fmla="*/ 1420 w 1636"/>
              <a:gd name="T75" fmla="*/ 1114 h 1386"/>
              <a:gd name="T76" fmla="*/ 1438 w 1636"/>
              <a:gd name="T77" fmla="*/ 1152 h 1386"/>
              <a:gd name="T78" fmla="*/ 1444 w 1636"/>
              <a:gd name="T79" fmla="*/ 1210 h 1386"/>
              <a:gd name="T80" fmla="*/ 1466 w 1636"/>
              <a:gd name="T81" fmla="*/ 1232 h 1386"/>
              <a:gd name="T82" fmla="*/ 1506 w 1636"/>
              <a:gd name="T83" fmla="*/ 1238 h 1386"/>
              <a:gd name="T84" fmla="*/ 1568 w 1636"/>
              <a:gd name="T85" fmla="*/ 1202 h 1386"/>
              <a:gd name="T86" fmla="*/ 1610 w 1636"/>
              <a:gd name="T87" fmla="*/ 1150 h 1386"/>
              <a:gd name="T88" fmla="*/ 1632 w 1636"/>
              <a:gd name="T89" fmla="*/ 1094 h 1386"/>
              <a:gd name="T90" fmla="*/ 1634 w 1636"/>
              <a:gd name="T91" fmla="*/ 1026 h 1386"/>
              <a:gd name="T92" fmla="*/ 1606 w 1636"/>
              <a:gd name="T93" fmla="*/ 990 h 1386"/>
              <a:gd name="T94" fmla="*/ 1570 w 1636"/>
              <a:gd name="T95" fmla="*/ 984 h 1386"/>
              <a:gd name="T96" fmla="*/ 1510 w 1636"/>
              <a:gd name="T97" fmla="*/ 1012 h 1386"/>
              <a:gd name="T98" fmla="*/ 1472 w 1636"/>
              <a:gd name="T99" fmla="*/ 1004 h 1386"/>
              <a:gd name="T100" fmla="*/ 1458 w 1636"/>
              <a:gd name="T101" fmla="*/ 982 h 1386"/>
              <a:gd name="T102" fmla="*/ 1464 w 1636"/>
              <a:gd name="T103" fmla="*/ 926 h 1386"/>
              <a:gd name="T104" fmla="*/ 1582 w 1636"/>
              <a:gd name="T105" fmla="*/ 668 h 1386"/>
              <a:gd name="T106" fmla="*/ 322 w 1636"/>
              <a:gd name="T107" fmla="*/ 132 h 1386"/>
              <a:gd name="T108" fmla="*/ 132 w 1636"/>
              <a:gd name="T109" fmla="*/ 902 h 1386"/>
              <a:gd name="T110" fmla="*/ 176 w 1636"/>
              <a:gd name="T111" fmla="*/ 92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36" h="1386">
                <a:moveTo>
                  <a:pt x="184" y="918"/>
                </a:moveTo>
                <a:lnTo>
                  <a:pt x="184" y="918"/>
                </a:lnTo>
                <a:lnTo>
                  <a:pt x="192" y="912"/>
                </a:lnTo>
                <a:lnTo>
                  <a:pt x="198" y="906"/>
                </a:lnTo>
                <a:lnTo>
                  <a:pt x="204" y="900"/>
                </a:lnTo>
                <a:lnTo>
                  <a:pt x="208" y="894"/>
                </a:lnTo>
                <a:lnTo>
                  <a:pt x="212" y="882"/>
                </a:lnTo>
                <a:lnTo>
                  <a:pt x="214" y="868"/>
                </a:lnTo>
                <a:lnTo>
                  <a:pt x="214" y="868"/>
                </a:lnTo>
                <a:lnTo>
                  <a:pt x="212" y="850"/>
                </a:lnTo>
                <a:lnTo>
                  <a:pt x="212" y="850"/>
                </a:lnTo>
                <a:lnTo>
                  <a:pt x="214" y="834"/>
                </a:lnTo>
                <a:lnTo>
                  <a:pt x="216" y="820"/>
                </a:lnTo>
                <a:lnTo>
                  <a:pt x="220" y="812"/>
                </a:lnTo>
                <a:lnTo>
                  <a:pt x="224" y="806"/>
                </a:lnTo>
                <a:lnTo>
                  <a:pt x="232" y="800"/>
                </a:lnTo>
                <a:lnTo>
                  <a:pt x="240" y="794"/>
                </a:lnTo>
                <a:lnTo>
                  <a:pt x="240" y="794"/>
                </a:lnTo>
                <a:lnTo>
                  <a:pt x="250" y="788"/>
                </a:lnTo>
                <a:lnTo>
                  <a:pt x="260" y="786"/>
                </a:lnTo>
                <a:lnTo>
                  <a:pt x="270" y="786"/>
                </a:lnTo>
                <a:lnTo>
                  <a:pt x="282" y="786"/>
                </a:lnTo>
                <a:lnTo>
                  <a:pt x="292" y="790"/>
                </a:lnTo>
                <a:lnTo>
                  <a:pt x="302" y="794"/>
                </a:lnTo>
                <a:lnTo>
                  <a:pt x="324" y="808"/>
                </a:lnTo>
                <a:lnTo>
                  <a:pt x="344" y="824"/>
                </a:lnTo>
                <a:lnTo>
                  <a:pt x="360" y="842"/>
                </a:lnTo>
                <a:lnTo>
                  <a:pt x="374" y="860"/>
                </a:lnTo>
                <a:lnTo>
                  <a:pt x="384" y="876"/>
                </a:lnTo>
                <a:lnTo>
                  <a:pt x="384" y="876"/>
                </a:lnTo>
                <a:lnTo>
                  <a:pt x="396" y="898"/>
                </a:lnTo>
                <a:lnTo>
                  <a:pt x="406" y="924"/>
                </a:lnTo>
                <a:lnTo>
                  <a:pt x="412" y="954"/>
                </a:lnTo>
                <a:lnTo>
                  <a:pt x="414" y="968"/>
                </a:lnTo>
                <a:lnTo>
                  <a:pt x="414" y="982"/>
                </a:lnTo>
                <a:lnTo>
                  <a:pt x="414" y="982"/>
                </a:lnTo>
                <a:lnTo>
                  <a:pt x="414" y="1004"/>
                </a:lnTo>
                <a:lnTo>
                  <a:pt x="412" y="1014"/>
                </a:lnTo>
                <a:lnTo>
                  <a:pt x="408" y="1022"/>
                </a:lnTo>
                <a:lnTo>
                  <a:pt x="404" y="1032"/>
                </a:lnTo>
                <a:lnTo>
                  <a:pt x="398" y="1038"/>
                </a:lnTo>
                <a:lnTo>
                  <a:pt x="392" y="1046"/>
                </a:lnTo>
                <a:lnTo>
                  <a:pt x="384" y="1050"/>
                </a:lnTo>
                <a:lnTo>
                  <a:pt x="384" y="1050"/>
                </a:lnTo>
                <a:lnTo>
                  <a:pt x="374" y="1056"/>
                </a:lnTo>
                <a:lnTo>
                  <a:pt x="364" y="1058"/>
                </a:lnTo>
                <a:lnTo>
                  <a:pt x="354" y="1058"/>
                </a:lnTo>
                <a:lnTo>
                  <a:pt x="346" y="1058"/>
                </a:lnTo>
                <a:lnTo>
                  <a:pt x="330" y="1052"/>
                </a:lnTo>
                <a:lnTo>
                  <a:pt x="316" y="1042"/>
                </a:lnTo>
                <a:lnTo>
                  <a:pt x="302" y="1034"/>
                </a:lnTo>
                <a:lnTo>
                  <a:pt x="286" y="1028"/>
                </a:lnTo>
                <a:lnTo>
                  <a:pt x="278" y="1028"/>
                </a:lnTo>
                <a:lnTo>
                  <a:pt x="268" y="1028"/>
                </a:lnTo>
                <a:lnTo>
                  <a:pt x="258" y="1032"/>
                </a:lnTo>
                <a:lnTo>
                  <a:pt x="248" y="1036"/>
                </a:lnTo>
                <a:lnTo>
                  <a:pt x="248" y="1036"/>
                </a:lnTo>
                <a:lnTo>
                  <a:pt x="242" y="1042"/>
                </a:lnTo>
                <a:lnTo>
                  <a:pt x="238" y="1048"/>
                </a:lnTo>
                <a:lnTo>
                  <a:pt x="236" y="1058"/>
                </a:lnTo>
                <a:lnTo>
                  <a:pt x="234" y="1068"/>
                </a:lnTo>
                <a:lnTo>
                  <a:pt x="234" y="1068"/>
                </a:lnTo>
                <a:lnTo>
                  <a:pt x="236" y="1086"/>
                </a:lnTo>
                <a:lnTo>
                  <a:pt x="240" y="1102"/>
                </a:lnTo>
                <a:lnTo>
                  <a:pt x="398" y="1378"/>
                </a:lnTo>
                <a:lnTo>
                  <a:pt x="402" y="1378"/>
                </a:lnTo>
                <a:lnTo>
                  <a:pt x="402" y="1380"/>
                </a:lnTo>
                <a:lnTo>
                  <a:pt x="400" y="1382"/>
                </a:lnTo>
                <a:lnTo>
                  <a:pt x="400" y="1382"/>
                </a:lnTo>
                <a:lnTo>
                  <a:pt x="402" y="1386"/>
                </a:lnTo>
                <a:lnTo>
                  <a:pt x="664" y="1386"/>
                </a:lnTo>
                <a:lnTo>
                  <a:pt x="664" y="1386"/>
                </a:lnTo>
                <a:lnTo>
                  <a:pt x="686" y="1380"/>
                </a:lnTo>
                <a:lnTo>
                  <a:pt x="708" y="1368"/>
                </a:lnTo>
                <a:lnTo>
                  <a:pt x="718" y="1362"/>
                </a:lnTo>
                <a:lnTo>
                  <a:pt x="726" y="1356"/>
                </a:lnTo>
                <a:lnTo>
                  <a:pt x="732" y="1346"/>
                </a:lnTo>
                <a:lnTo>
                  <a:pt x="734" y="1338"/>
                </a:lnTo>
                <a:lnTo>
                  <a:pt x="734" y="1338"/>
                </a:lnTo>
                <a:lnTo>
                  <a:pt x="734" y="1326"/>
                </a:lnTo>
                <a:lnTo>
                  <a:pt x="730" y="1316"/>
                </a:lnTo>
                <a:lnTo>
                  <a:pt x="728" y="1308"/>
                </a:lnTo>
                <a:lnTo>
                  <a:pt x="722" y="1302"/>
                </a:lnTo>
                <a:lnTo>
                  <a:pt x="710" y="1290"/>
                </a:lnTo>
                <a:lnTo>
                  <a:pt x="694" y="1282"/>
                </a:lnTo>
                <a:lnTo>
                  <a:pt x="680" y="1274"/>
                </a:lnTo>
                <a:lnTo>
                  <a:pt x="668" y="1264"/>
                </a:lnTo>
                <a:lnTo>
                  <a:pt x="662" y="1256"/>
                </a:lnTo>
                <a:lnTo>
                  <a:pt x="658" y="1248"/>
                </a:lnTo>
                <a:lnTo>
                  <a:pt x="656" y="1240"/>
                </a:lnTo>
                <a:lnTo>
                  <a:pt x="654" y="1228"/>
                </a:lnTo>
                <a:lnTo>
                  <a:pt x="654" y="1228"/>
                </a:lnTo>
                <a:lnTo>
                  <a:pt x="656" y="1216"/>
                </a:lnTo>
                <a:lnTo>
                  <a:pt x="658" y="1206"/>
                </a:lnTo>
                <a:lnTo>
                  <a:pt x="664" y="1198"/>
                </a:lnTo>
                <a:lnTo>
                  <a:pt x="670" y="1188"/>
                </a:lnTo>
                <a:lnTo>
                  <a:pt x="678" y="1180"/>
                </a:lnTo>
                <a:lnTo>
                  <a:pt x="688" y="1174"/>
                </a:lnTo>
                <a:lnTo>
                  <a:pt x="708" y="1162"/>
                </a:lnTo>
                <a:lnTo>
                  <a:pt x="732" y="1154"/>
                </a:lnTo>
                <a:lnTo>
                  <a:pt x="756" y="1148"/>
                </a:lnTo>
                <a:lnTo>
                  <a:pt x="780" y="1144"/>
                </a:lnTo>
                <a:lnTo>
                  <a:pt x="798" y="1144"/>
                </a:lnTo>
                <a:lnTo>
                  <a:pt x="798" y="1144"/>
                </a:lnTo>
                <a:lnTo>
                  <a:pt x="818" y="1144"/>
                </a:lnTo>
                <a:lnTo>
                  <a:pt x="840" y="1148"/>
                </a:lnTo>
                <a:lnTo>
                  <a:pt x="864" y="1154"/>
                </a:lnTo>
                <a:lnTo>
                  <a:pt x="888" y="1162"/>
                </a:lnTo>
                <a:lnTo>
                  <a:pt x="910" y="1174"/>
                </a:lnTo>
                <a:lnTo>
                  <a:pt x="918" y="1180"/>
                </a:lnTo>
                <a:lnTo>
                  <a:pt x="926" y="1188"/>
                </a:lnTo>
                <a:lnTo>
                  <a:pt x="934" y="1198"/>
                </a:lnTo>
                <a:lnTo>
                  <a:pt x="938" y="1206"/>
                </a:lnTo>
                <a:lnTo>
                  <a:pt x="942" y="1216"/>
                </a:lnTo>
                <a:lnTo>
                  <a:pt x="942" y="1228"/>
                </a:lnTo>
                <a:lnTo>
                  <a:pt x="942" y="1228"/>
                </a:lnTo>
                <a:lnTo>
                  <a:pt x="942" y="1240"/>
                </a:lnTo>
                <a:lnTo>
                  <a:pt x="938" y="1248"/>
                </a:lnTo>
                <a:lnTo>
                  <a:pt x="934" y="1256"/>
                </a:lnTo>
                <a:lnTo>
                  <a:pt x="930" y="1264"/>
                </a:lnTo>
                <a:lnTo>
                  <a:pt x="916" y="1274"/>
                </a:lnTo>
                <a:lnTo>
                  <a:pt x="902" y="1282"/>
                </a:lnTo>
                <a:lnTo>
                  <a:pt x="888" y="1290"/>
                </a:lnTo>
                <a:lnTo>
                  <a:pt x="874" y="1302"/>
                </a:lnTo>
                <a:lnTo>
                  <a:pt x="870" y="1308"/>
                </a:lnTo>
                <a:lnTo>
                  <a:pt x="866" y="1316"/>
                </a:lnTo>
                <a:lnTo>
                  <a:pt x="864" y="1326"/>
                </a:lnTo>
                <a:lnTo>
                  <a:pt x="862" y="1338"/>
                </a:lnTo>
                <a:lnTo>
                  <a:pt x="862" y="1338"/>
                </a:lnTo>
                <a:lnTo>
                  <a:pt x="864" y="1346"/>
                </a:lnTo>
                <a:lnTo>
                  <a:pt x="870" y="1356"/>
                </a:lnTo>
                <a:lnTo>
                  <a:pt x="878" y="1362"/>
                </a:lnTo>
                <a:lnTo>
                  <a:pt x="888" y="1368"/>
                </a:lnTo>
                <a:lnTo>
                  <a:pt x="912" y="1380"/>
                </a:lnTo>
                <a:lnTo>
                  <a:pt x="934" y="1386"/>
                </a:lnTo>
                <a:lnTo>
                  <a:pt x="1194" y="1386"/>
                </a:lnTo>
                <a:lnTo>
                  <a:pt x="1198" y="1380"/>
                </a:lnTo>
                <a:lnTo>
                  <a:pt x="1198" y="1380"/>
                </a:lnTo>
                <a:lnTo>
                  <a:pt x="1198" y="1378"/>
                </a:lnTo>
                <a:lnTo>
                  <a:pt x="1202" y="1378"/>
                </a:lnTo>
                <a:lnTo>
                  <a:pt x="1204" y="1372"/>
                </a:lnTo>
                <a:lnTo>
                  <a:pt x="1240" y="1310"/>
                </a:lnTo>
                <a:lnTo>
                  <a:pt x="1340" y="1138"/>
                </a:lnTo>
                <a:lnTo>
                  <a:pt x="1340" y="1138"/>
                </a:lnTo>
                <a:lnTo>
                  <a:pt x="1356" y="1124"/>
                </a:lnTo>
                <a:lnTo>
                  <a:pt x="1376" y="1112"/>
                </a:lnTo>
                <a:lnTo>
                  <a:pt x="1384" y="1108"/>
                </a:lnTo>
                <a:lnTo>
                  <a:pt x="1394" y="1104"/>
                </a:lnTo>
                <a:lnTo>
                  <a:pt x="1402" y="1104"/>
                </a:lnTo>
                <a:lnTo>
                  <a:pt x="1410" y="1108"/>
                </a:lnTo>
                <a:lnTo>
                  <a:pt x="1410" y="1108"/>
                </a:lnTo>
                <a:lnTo>
                  <a:pt x="1420" y="1114"/>
                </a:lnTo>
                <a:lnTo>
                  <a:pt x="1426" y="1122"/>
                </a:lnTo>
                <a:lnTo>
                  <a:pt x="1432" y="1128"/>
                </a:lnTo>
                <a:lnTo>
                  <a:pt x="1436" y="1136"/>
                </a:lnTo>
                <a:lnTo>
                  <a:pt x="1438" y="1152"/>
                </a:lnTo>
                <a:lnTo>
                  <a:pt x="1438" y="1170"/>
                </a:lnTo>
                <a:lnTo>
                  <a:pt x="1438" y="1186"/>
                </a:lnTo>
                <a:lnTo>
                  <a:pt x="1440" y="1202"/>
                </a:lnTo>
                <a:lnTo>
                  <a:pt x="1444" y="1210"/>
                </a:lnTo>
                <a:lnTo>
                  <a:pt x="1448" y="1218"/>
                </a:lnTo>
                <a:lnTo>
                  <a:pt x="1456" y="1226"/>
                </a:lnTo>
                <a:lnTo>
                  <a:pt x="1466" y="1232"/>
                </a:lnTo>
                <a:lnTo>
                  <a:pt x="1466" y="1232"/>
                </a:lnTo>
                <a:lnTo>
                  <a:pt x="1476" y="1236"/>
                </a:lnTo>
                <a:lnTo>
                  <a:pt x="1486" y="1240"/>
                </a:lnTo>
                <a:lnTo>
                  <a:pt x="1496" y="1240"/>
                </a:lnTo>
                <a:lnTo>
                  <a:pt x="1506" y="1238"/>
                </a:lnTo>
                <a:lnTo>
                  <a:pt x="1518" y="1234"/>
                </a:lnTo>
                <a:lnTo>
                  <a:pt x="1528" y="1230"/>
                </a:lnTo>
                <a:lnTo>
                  <a:pt x="1550" y="1218"/>
                </a:lnTo>
                <a:lnTo>
                  <a:pt x="1568" y="1202"/>
                </a:lnTo>
                <a:lnTo>
                  <a:pt x="1586" y="1184"/>
                </a:lnTo>
                <a:lnTo>
                  <a:pt x="1600" y="1166"/>
                </a:lnTo>
                <a:lnTo>
                  <a:pt x="1610" y="1150"/>
                </a:lnTo>
                <a:lnTo>
                  <a:pt x="1610" y="1150"/>
                </a:lnTo>
                <a:lnTo>
                  <a:pt x="1618" y="1132"/>
                </a:lnTo>
                <a:lnTo>
                  <a:pt x="1628" y="1112"/>
                </a:lnTo>
                <a:lnTo>
                  <a:pt x="1628" y="1112"/>
                </a:lnTo>
                <a:lnTo>
                  <a:pt x="1632" y="1094"/>
                </a:lnTo>
                <a:lnTo>
                  <a:pt x="1636" y="1076"/>
                </a:lnTo>
                <a:lnTo>
                  <a:pt x="1636" y="1060"/>
                </a:lnTo>
                <a:lnTo>
                  <a:pt x="1636" y="1042"/>
                </a:lnTo>
                <a:lnTo>
                  <a:pt x="1634" y="1026"/>
                </a:lnTo>
                <a:lnTo>
                  <a:pt x="1628" y="1012"/>
                </a:lnTo>
                <a:lnTo>
                  <a:pt x="1618" y="1000"/>
                </a:lnTo>
                <a:lnTo>
                  <a:pt x="1606" y="990"/>
                </a:lnTo>
                <a:lnTo>
                  <a:pt x="1606" y="990"/>
                </a:lnTo>
                <a:lnTo>
                  <a:pt x="1596" y="986"/>
                </a:lnTo>
                <a:lnTo>
                  <a:pt x="1586" y="984"/>
                </a:lnTo>
                <a:lnTo>
                  <a:pt x="1578" y="982"/>
                </a:lnTo>
                <a:lnTo>
                  <a:pt x="1570" y="984"/>
                </a:lnTo>
                <a:lnTo>
                  <a:pt x="1554" y="990"/>
                </a:lnTo>
                <a:lnTo>
                  <a:pt x="1540" y="998"/>
                </a:lnTo>
                <a:lnTo>
                  <a:pt x="1524" y="1006"/>
                </a:lnTo>
                <a:lnTo>
                  <a:pt x="1510" y="1012"/>
                </a:lnTo>
                <a:lnTo>
                  <a:pt x="1500" y="1014"/>
                </a:lnTo>
                <a:lnTo>
                  <a:pt x="1492" y="1012"/>
                </a:lnTo>
                <a:lnTo>
                  <a:pt x="1482" y="1010"/>
                </a:lnTo>
                <a:lnTo>
                  <a:pt x="1472" y="1004"/>
                </a:lnTo>
                <a:lnTo>
                  <a:pt x="1472" y="1004"/>
                </a:lnTo>
                <a:lnTo>
                  <a:pt x="1464" y="1000"/>
                </a:lnTo>
                <a:lnTo>
                  <a:pt x="1460" y="992"/>
                </a:lnTo>
                <a:lnTo>
                  <a:pt x="1458" y="982"/>
                </a:lnTo>
                <a:lnTo>
                  <a:pt x="1458" y="972"/>
                </a:lnTo>
                <a:lnTo>
                  <a:pt x="1458" y="950"/>
                </a:lnTo>
                <a:lnTo>
                  <a:pt x="1462" y="928"/>
                </a:lnTo>
                <a:lnTo>
                  <a:pt x="1464" y="926"/>
                </a:lnTo>
                <a:lnTo>
                  <a:pt x="1464" y="926"/>
                </a:lnTo>
                <a:lnTo>
                  <a:pt x="1466" y="920"/>
                </a:lnTo>
                <a:lnTo>
                  <a:pt x="1598" y="692"/>
                </a:lnTo>
                <a:lnTo>
                  <a:pt x="1582" y="668"/>
                </a:lnTo>
                <a:lnTo>
                  <a:pt x="1584" y="668"/>
                </a:lnTo>
                <a:lnTo>
                  <a:pt x="1198" y="0"/>
                </a:lnTo>
                <a:lnTo>
                  <a:pt x="398" y="0"/>
                </a:lnTo>
                <a:lnTo>
                  <a:pt x="322" y="132"/>
                </a:lnTo>
                <a:lnTo>
                  <a:pt x="0" y="690"/>
                </a:lnTo>
                <a:lnTo>
                  <a:pt x="116" y="888"/>
                </a:lnTo>
                <a:lnTo>
                  <a:pt x="116" y="888"/>
                </a:lnTo>
                <a:lnTo>
                  <a:pt x="132" y="902"/>
                </a:lnTo>
                <a:lnTo>
                  <a:pt x="150" y="914"/>
                </a:lnTo>
                <a:lnTo>
                  <a:pt x="160" y="918"/>
                </a:lnTo>
                <a:lnTo>
                  <a:pt x="168" y="920"/>
                </a:lnTo>
                <a:lnTo>
                  <a:pt x="176" y="920"/>
                </a:lnTo>
                <a:lnTo>
                  <a:pt x="184" y="918"/>
                </a:lnTo>
                <a:lnTo>
                  <a:pt x="184" y="918"/>
                </a:lnTo>
                <a:close/>
              </a:path>
            </a:pathLst>
          </a:custGeom>
          <a:solidFill>
            <a:srgbClr val="FFCC66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E2FAD"/>
              </a:solidFill>
              <a:cs typeface="Arial" charset="0"/>
            </a:endParaRPr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BEF9AADC-D9D3-49C9-B13C-4CCB24896810}"/>
              </a:ext>
            </a:extLst>
          </p:cNvPr>
          <p:cNvSpPr>
            <a:spLocks/>
          </p:cNvSpPr>
          <p:nvPr/>
        </p:nvSpPr>
        <p:spPr bwMode="auto">
          <a:xfrm>
            <a:off x="6705600" y="895350"/>
            <a:ext cx="2349219" cy="1879011"/>
          </a:xfrm>
          <a:custGeom>
            <a:avLst/>
            <a:gdLst>
              <a:gd name="T0" fmla="*/ 262 w 1600"/>
              <a:gd name="T1" fmla="*/ 260 h 1624"/>
              <a:gd name="T2" fmla="*/ 286 w 1600"/>
              <a:gd name="T3" fmla="*/ 316 h 1624"/>
              <a:gd name="T4" fmla="*/ 374 w 1600"/>
              <a:gd name="T5" fmla="*/ 290 h 1624"/>
              <a:gd name="T6" fmla="*/ 424 w 1600"/>
              <a:gd name="T7" fmla="*/ 306 h 1624"/>
              <a:gd name="T8" fmla="*/ 430 w 1600"/>
              <a:gd name="T9" fmla="*/ 426 h 1624"/>
              <a:gd name="T10" fmla="*/ 368 w 1600"/>
              <a:gd name="T11" fmla="*/ 524 h 1624"/>
              <a:gd name="T12" fmla="*/ 274 w 1600"/>
              <a:gd name="T13" fmla="*/ 558 h 1624"/>
              <a:gd name="T14" fmla="*/ 238 w 1600"/>
              <a:gd name="T15" fmla="*/ 508 h 1624"/>
              <a:gd name="T16" fmla="*/ 210 w 1600"/>
              <a:gd name="T17" fmla="*/ 430 h 1624"/>
              <a:gd name="T18" fmla="*/ 140 w 1600"/>
              <a:gd name="T19" fmla="*/ 460 h 1624"/>
              <a:gd name="T20" fmla="*/ 140 w 1600"/>
              <a:gd name="T21" fmla="*/ 934 h 1624"/>
              <a:gd name="T22" fmla="*/ 214 w 1600"/>
              <a:gd name="T23" fmla="*/ 968 h 1624"/>
              <a:gd name="T24" fmla="*/ 242 w 1600"/>
              <a:gd name="T25" fmla="*/ 906 h 1624"/>
              <a:gd name="T26" fmla="*/ 268 w 1600"/>
              <a:gd name="T27" fmla="*/ 844 h 1624"/>
              <a:gd name="T28" fmla="*/ 352 w 1600"/>
              <a:gd name="T29" fmla="*/ 858 h 1624"/>
              <a:gd name="T30" fmla="*/ 432 w 1600"/>
              <a:gd name="T31" fmla="*/ 964 h 1624"/>
              <a:gd name="T32" fmla="*/ 430 w 1600"/>
              <a:gd name="T33" fmla="*/ 1078 h 1624"/>
              <a:gd name="T34" fmla="*/ 376 w 1600"/>
              <a:gd name="T35" fmla="*/ 1100 h 1624"/>
              <a:gd name="T36" fmla="*/ 288 w 1600"/>
              <a:gd name="T37" fmla="*/ 1074 h 1624"/>
              <a:gd name="T38" fmla="*/ 266 w 1600"/>
              <a:gd name="T39" fmla="*/ 1136 h 1624"/>
              <a:gd name="T40" fmla="*/ 668 w 1600"/>
              <a:gd name="T41" fmla="*/ 1386 h 1624"/>
              <a:gd name="T42" fmla="*/ 686 w 1600"/>
              <a:gd name="T43" fmla="*/ 1392 h 1624"/>
              <a:gd name="T44" fmla="*/ 696 w 1600"/>
              <a:gd name="T45" fmla="*/ 1398 h 1624"/>
              <a:gd name="T46" fmla="*/ 704 w 1600"/>
              <a:gd name="T47" fmla="*/ 1402 h 1624"/>
              <a:gd name="T48" fmla="*/ 714 w 1600"/>
              <a:gd name="T49" fmla="*/ 1410 h 1624"/>
              <a:gd name="T50" fmla="*/ 720 w 1600"/>
              <a:gd name="T51" fmla="*/ 1414 h 1624"/>
              <a:gd name="T52" fmla="*/ 724 w 1600"/>
              <a:gd name="T53" fmla="*/ 1422 h 1624"/>
              <a:gd name="T54" fmla="*/ 726 w 1600"/>
              <a:gd name="T55" fmla="*/ 1430 h 1624"/>
              <a:gd name="T56" fmla="*/ 726 w 1600"/>
              <a:gd name="T57" fmla="*/ 1436 h 1624"/>
              <a:gd name="T58" fmla="*/ 724 w 1600"/>
              <a:gd name="T59" fmla="*/ 1448 h 1624"/>
              <a:gd name="T60" fmla="*/ 704 w 1600"/>
              <a:gd name="T61" fmla="*/ 1476 h 1624"/>
              <a:gd name="T62" fmla="*/ 672 w 1600"/>
              <a:gd name="T63" fmla="*/ 1494 h 1624"/>
              <a:gd name="T64" fmla="*/ 660 w 1600"/>
              <a:gd name="T65" fmla="*/ 1504 h 1624"/>
              <a:gd name="T66" fmla="*/ 652 w 1600"/>
              <a:gd name="T67" fmla="*/ 1514 h 1624"/>
              <a:gd name="T68" fmla="*/ 648 w 1600"/>
              <a:gd name="T69" fmla="*/ 1530 h 1624"/>
              <a:gd name="T70" fmla="*/ 650 w 1600"/>
              <a:gd name="T71" fmla="*/ 1562 h 1624"/>
              <a:gd name="T72" fmla="*/ 748 w 1600"/>
              <a:gd name="T73" fmla="*/ 1620 h 1624"/>
              <a:gd name="T74" fmla="*/ 880 w 1600"/>
              <a:gd name="T75" fmla="*/ 1606 h 1624"/>
              <a:gd name="T76" fmla="*/ 934 w 1600"/>
              <a:gd name="T77" fmla="*/ 1540 h 1624"/>
              <a:gd name="T78" fmla="*/ 932 w 1600"/>
              <a:gd name="T79" fmla="*/ 1522 h 1624"/>
              <a:gd name="T80" fmla="*/ 924 w 1600"/>
              <a:gd name="T81" fmla="*/ 1508 h 1624"/>
              <a:gd name="T82" fmla="*/ 918 w 1600"/>
              <a:gd name="T83" fmla="*/ 1502 h 1624"/>
              <a:gd name="T84" fmla="*/ 906 w 1600"/>
              <a:gd name="T85" fmla="*/ 1494 h 1624"/>
              <a:gd name="T86" fmla="*/ 862 w 1600"/>
              <a:gd name="T87" fmla="*/ 1460 h 1624"/>
              <a:gd name="T88" fmla="*/ 856 w 1600"/>
              <a:gd name="T89" fmla="*/ 1448 h 1624"/>
              <a:gd name="T90" fmla="*/ 854 w 1600"/>
              <a:gd name="T91" fmla="*/ 1438 h 1624"/>
              <a:gd name="T92" fmla="*/ 854 w 1600"/>
              <a:gd name="T93" fmla="*/ 1430 h 1624"/>
              <a:gd name="T94" fmla="*/ 856 w 1600"/>
              <a:gd name="T95" fmla="*/ 1422 h 1624"/>
              <a:gd name="T96" fmla="*/ 860 w 1600"/>
              <a:gd name="T97" fmla="*/ 1416 h 1624"/>
              <a:gd name="T98" fmla="*/ 866 w 1600"/>
              <a:gd name="T99" fmla="*/ 1410 h 1624"/>
              <a:gd name="T100" fmla="*/ 874 w 1600"/>
              <a:gd name="T101" fmla="*/ 1402 h 1624"/>
              <a:gd name="T102" fmla="*/ 884 w 1600"/>
              <a:gd name="T103" fmla="*/ 1398 h 1624"/>
              <a:gd name="T104" fmla="*/ 892 w 1600"/>
              <a:gd name="T105" fmla="*/ 1394 h 1624"/>
              <a:gd name="T106" fmla="*/ 912 w 1600"/>
              <a:gd name="T107" fmla="*/ 1386 h 1624"/>
              <a:gd name="T108" fmla="*/ 1200 w 1600"/>
              <a:gd name="T109" fmla="*/ 0 h 1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00" h="1624">
                <a:moveTo>
                  <a:pt x="1200" y="0"/>
                </a:moveTo>
                <a:lnTo>
                  <a:pt x="402" y="0"/>
                </a:lnTo>
                <a:lnTo>
                  <a:pt x="400" y="6"/>
                </a:lnTo>
                <a:lnTo>
                  <a:pt x="400" y="8"/>
                </a:lnTo>
                <a:lnTo>
                  <a:pt x="266" y="240"/>
                </a:lnTo>
                <a:lnTo>
                  <a:pt x="266" y="240"/>
                </a:lnTo>
                <a:lnTo>
                  <a:pt x="262" y="260"/>
                </a:lnTo>
                <a:lnTo>
                  <a:pt x="262" y="282"/>
                </a:lnTo>
                <a:lnTo>
                  <a:pt x="264" y="290"/>
                </a:lnTo>
                <a:lnTo>
                  <a:pt x="266" y="298"/>
                </a:lnTo>
                <a:lnTo>
                  <a:pt x="270" y="306"/>
                </a:lnTo>
                <a:lnTo>
                  <a:pt x="276" y="310"/>
                </a:lnTo>
                <a:lnTo>
                  <a:pt x="276" y="310"/>
                </a:lnTo>
                <a:lnTo>
                  <a:pt x="286" y="316"/>
                </a:lnTo>
                <a:lnTo>
                  <a:pt x="296" y="318"/>
                </a:lnTo>
                <a:lnTo>
                  <a:pt x="306" y="320"/>
                </a:lnTo>
                <a:lnTo>
                  <a:pt x="314" y="318"/>
                </a:lnTo>
                <a:lnTo>
                  <a:pt x="330" y="312"/>
                </a:lnTo>
                <a:lnTo>
                  <a:pt x="344" y="304"/>
                </a:lnTo>
                <a:lnTo>
                  <a:pt x="358" y="296"/>
                </a:lnTo>
                <a:lnTo>
                  <a:pt x="374" y="290"/>
                </a:lnTo>
                <a:lnTo>
                  <a:pt x="382" y="288"/>
                </a:lnTo>
                <a:lnTo>
                  <a:pt x="392" y="290"/>
                </a:lnTo>
                <a:lnTo>
                  <a:pt x="400" y="292"/>
                </a:lnTo>
                <a:lnTo>
                  <a:pt x="412" y="296"/>
                </a:lnTo>
                <a:lnTo>
                  <a:pt x="412" y="296"/>
                </a:lnTo>
                <a:lnTo>
                  <a:pt x="418" y="302"/>
                </a:lnTo>
                <a:lnTo>
                  <a:pt x="424" y="306"/>
                </a:lnTo>
                <a:lnTo>
                  <a:pt x="434" y="320"/>
                </a:lnTo>
                <a:lnTo>
                  <a:pt x="438" y="336"/>
                </a:lnTo>
                <a:lnTo>
                  <a:pt x="442" y="352"/>
                </a:lnTo>
                <a:lnTo>
                  <a:pt x="442" y="370"/>
                </a:lnTo>
                <a:lnTo>
                  <a:pt x="438" y="390"/>
                </a:lnTo>
                <a:lnTo>
                  <a:pt x="434" y="408"/>
                </a:lnTo>
                <a:lnTo>
                  <a:pt x="430" y="426"/>
                </a:lnTo>
                <a:lnTo>
                  <a:pt x="430" y="426"/>
                </a:lnTo>
                <a:lnTo>
                  <a:pt x="420" y="450"/>
                </a:lnTo>
                <a:lnTo>
                  <a:pt x="410" y="472"/>
                </a:lnTo>
                <a:lnTo>
                  <a:pt x="410" y="472"/>
                </a:lnTo>
                <a:lnTo>
                  <a:pt x="398" y="488"/>
                </a:lnTo>
                <a:lnTo>
                  <a:pt x="384" y="506"/>
                </a:lnTo>
                <a:lnTo>
                  <a:pt x="368" y="524"/>
                </a:lnTo>
                <a:lnTo>
                  <a:pt x="348" y="540"/>
                </a:lnTo>
                <a:lnTo>
                  <a:pt x="328" y="552"/>
                </a:lnTo>
                <a:lnTo>
                  <a:pt x="318" y="556"/>
                </a:lnTo>
                <a:lnTo>
                  <a:pt x="306" y="560"/>
                </a:lnTo>
                <a:lnTo>
                  <a:pt x="296" y="562"/>
                </a:lnTo>
                <a:lnTo>
                  <a:pt x="284" y="562"/>
                </a:lnTo>
                <a:lnTo>
                  <a:pt x="274" y="558"/>
                </a:lnTo>
                <a:lnTo>
                  <a:pt x="264" y="554"/>
                </a:lnTo>
                <a:lnTo>
                  <a:pt x="264" y="554"/>
                </a:lnTo>
                <a:lnTo>
                  <a:pt x="256" y="548"/>
                </a:lnTo>
                <a:lnTo>
                  <a:pt x="248" y="540"/>
                </a:lnTo>
                <a:lnTo>
                  <a:pt x="244" y="532"/>
                </a:lnTo>
                <a:lnTo>
                  <a:pt x="240" y="524"/>
                </a:lnTo>
                <a:lnTo>
                  <a:pt x="238" y="508"/>
                </a:lnTo>
                <a:lnTo>
                  <a:pt x="238" y="492"/>
                </a:lnTo>
                <a:lnTo>
                  <a:pt x="238" y="474"/>
                </a:lnTo>
                <a:lnTo>
                  <a:pt x="234" y="458"/>
                </a:lnTo>
                <a:lnTo>
                  <a:pt x="232" y="450"/>
                </a:lnTo>
                <a:lnTo>
                  <a:pt x="226" y="444"/>
                </a:lnTo>
                <a:lnTo>
                  <a:pt x="218" y="436"/>
                </a:lnTo>
                <a:lnTo>
                  <a:pt x="210" y="430"/>
                </a:lnTo>
                <a:lnTo>
                  <a:pt x="210" y="430"/>
                </a:lnTo>
                <a:lnTo>
                  <a:pt x="202" y="426"/>
                </a:lnTo>
                <a:lnTo>
                  <a:pt x="192" y="426"/>
                </a:lnTo>
                <a:lnTo>
                  <a:pt x="184" y="430"/>
                </a:lnTo>
                <a:lnTo>
                  <a:pt x="174" y="434"/>
                </a:lnTo>
                <a:lnTo>
                  <a:pt x="156" y="446"/>
                </a:lnTo>
                <a:lnTo>
                  <a:pt x="140" y="460"/>
                </a:lnTo>
                <a:lnTo>
                  <a:pt x="40" y="632"/>
                </a:lnTo>
                <a:lnTo>
                  <a:pt x="4" y="694"/>
                </a:lnTo>
                <a:lnTo>
                  <a:pt x="0" y="694"/>
                </a:lnTo>
                <a:lnTo>
                  <a:pt x="0" y="694"/>
                </a:lnTo>
                <a:lnTo>
                  <a:pt x="2" y="696"/>
                </a:lnTo>
                <a:lnTo>
                  <a:pt x="4" y="696"/>
                </a:lnTo>
                <a:lnTo>
                  <a:pt x="140" y="934"/>
                </a:lnTo>
                <a:lnTo>
                  <a:pt x="140" y="934"/>
                </a:lnTo>
                <a:lnTo>
                  <a:pt x="158" y="948"/>
                </a:lnTo>
                <a:lnTo>
                  <a:pt x="176" y="962"/>
                </a:lnTo>
                <a:lnTo>
                  <a:pt x="186" y="968"/>
                </a:lnTo>
                <a:lnTo>
                  <a:pt x="196" y="970"/>
                </a:lnTo>
                <a:lnTo>
                  <a:pt x="206" y="970"/>
                </a:lnTo>
                <a:lnTo>
                  <a:pt x="214" y="968"/>
                </a:lnTo>
                <a:lnTo>
                  <a:pt x="214" y="968"/>
                </a:lnTo>
                <a:lnTo>
                  <a:pt x="224" y="960"/>
                </a:lnTo>
                <a:lnTo>
                  <a:pt x="230" y="954"/>
                </a:lnTo>
                <a:lnTo>
                  <a:pt x="236" y="946"/>
                </a:lnTo>
                <a:lnTo>
                  <a:pt x="240" y="938"/>
                </a:lnTo>
                <a:lnTo>
                  <a:pt x="242" y="922"/>
                </a:lnTo>
                <a:lnTo>
                  <a:pt x="242" y="906"/>
                </a:lnTo>
                <a:lnTo>
                  <a:pt x="242" y="888"/>
                </a:lnTo>
                <a:lnTo>
                  <a:pt x="244" y="872"/>
                </a:lnTo>
                <a:lnTo>
                  <a:pt x="248" y="864"/>
                </a:lnTo>
                <a:lnTo>
                  <a:pt x="252" y="858"/>
                </a:lnTo>
                <a:lnTo>
                  <a:pt x="260" y="850"/>
                </a:lnTo>
                <a:lnTo>
                  <a:pt x="268" y="844"/>
                </a:lnTo>
                <a:lnTo>
                  <a:pt x="268" y="844"/>
                </a:lnTo>
                <a:lnTo>
                  <a:pt x="278" y="838"/>
                </a:lnTo>
                <a:lnTo>
                  <a:pt x="290" y="836"/>
                </a:lnTo>
                <a:lnTo>
                  <a:pt x="300" y="836"/>
                </a:lnTo>
                <a:lnTo>
                  <a:pt x="310" y="836"/>
                </a:lnTo>
                <a:lnTo>
                  <a:pt x="322" y="840"/>
                </a:lnTo>
                <a:lnTo>
                  <a:pt x="332" y="844"/>
                </a:lnTo>
                <a:lnTo>
                  <a:pt x="352" y="858"/>
                </a:lnTo>
                <a:lnTo>
                  <a:pt x="372" y="874"/>
                </a:lnTo>
                <a:lnTo>
                  <a:pt x="390" y="892"/>
                </a:lnTo>
                <a:lnTo>
                  <a:pt x="404" y="910"/>
                </a:lnTo>
                <a:lnTo>
                  <a:pt x="414" y="926"/>
                </a:lnTo>
                <a:lnTo>
                  <a:pt x="414" y="926"/>
                </a:lnTo>
                <a:lnTo>
                  <a:pt x="422" y="944"/>
                </a:lnTo>
                <a:lnTo>
                  <a:pt x="432" y="964"/>
                </a:lnTo>
                <a:lnTo>
                  <a:pt x="438" y="988"/>
                </a:lnTo>
                <a:lnTo>
                  <a:pt x="442" y="1012"/>
                </a:lnTo>
                <a:lnTo>
                  <a:pt x="444" y="1038"/>
                </a:lnTo>
                <a:lnTo>
                  <a:pt x="442" y="1048"/>
                </a:lnTo>
                <a:lnTo>
                  <a:pt x="440" y="1060"/>
                </a:lnTo>
                <a:lnTo>
                  <a:pt x="436" y="1070"/>
                </a:lnTo>
                <a:lnTo>
                  <a:pt x="430" y="1078"/>
                </a:lnTo>
                <a:lnTo>
                  <a:pt x="422" y="1086"/>
                </a:lnTo>
                <a:lnTo>
                  <a:pt x="412" y="1092"/>
                </a:lnTo>
                <a:lnTo>
                  <a:pt x="412" y="1092"/>
                </a:lnTo>
                <a:lnTo>
                  <a:pt x="402" y="1098"/>
                </a:lnTo>
                <a:lnTo>
                  <a:pt x="392" y="1100"/>
                </a:lnTo>
                <a:lnTo>
                  <a:pt x="384" y="1100"/>
                </a:lnTo>
                <a:lnTo>
                  <a:pt x="376" y="1100"/>
                </a:lnTo>
                <a:lnTo>
                  <a:pt x="360" y="1094"/>
                </a:lnTo>
                <a:lnTo>
                  <a:pt x="346" y="1084"/>
                </a:lnTo>
                <a:lnTo>
                  <a:pt x="330" y="1076"/>
                </a:lnTo>
                <a:lnTo>
                  <a:pt x="316" y="1070"/>
                </a:lnTo>
                <a:lnTo>
                  <a:pt x="306" y="1070"/>
                </a:lnTo>
                <a:lnTo>
                  <a:pt x="298" y="1070"/>
                </a:lnTo>
                <a:lnTo>
                  <a:pt x="288" y="1074"/>
                </a:lnTo>
                <a:lnTo>
                  <a:pt x="278" y="1078"/>
                </a:lnTo>
                <a:lnTo>
                  <a:pt x="278" y="1078"/>
                </a:lnTo>
                <a:lnTo>
                  <a:pt x="272" y="1084"/>
                </a:lnTo>
                <a:lnTo>
                  <a:pt x="266" y="1092"/>
                </a:lnTo>
                <a:lnTo>
                  <a:pt x="264" y="1102"/>
                </a:lnTo>
                <a:lnTo>
                  <a:pt x="264" y="1114"/>
                </a:lnTo>
                <a:lnTo>
                  <a:pt x="266" y="1136"/>
                </a:lnTo>
                <a:lnTo>
                  <a:pt x="270" y="1158"/>
                </a:lnTo>
                <a:lnTo>
                  <a:pt x="402" y="1386"/>
                </a:lnTo>
                <a:lnTo>
                  <a:pt x="402" y="1386"/>
                </a:lnTo>
                <a:lnTo>
                  <a:pt x="402" y="1386"/>
                </a:lnTo>
                <a:lnTo>
                  <a:pt x="668" y="1386"/>
                </a:lnTo>
                <a:lnTo>
                  <a:pt x="668" y="1386"/>
                </a:lnTo>
                <a:lnTo>
                  <a:pt x="668" y="1386"/>
                </a:lnTo>
                <a:lnTo>
                  <a:pt x="668" y="1386"/>
                </a:lnTo>
                <a:lnTo>
                  <a:pt x="674" y="1388"/>
                </a:lnTo>
                <a:lnTo>
                  <a:pt x="674" y="1388"/>
                </a:lnTo>
                <a:lnTo>
                  <a:pt x="674" y="1388"/>
                </a:lnTo>
                <a:lnTo>
                  <a:pt x="674" y="1388"/>
                </a:lnTo>
                <a:lnTo>
                  <a:pt x="686" y="1392"/>
                </a:lnTo>
                <a:lnTo>
                  <a:pt x="686" y="1392"/>
                </a:lnTo>
                <a:lnTo>
                  <a:pt x="688" y="1394"/>
                </a:lnTo>
                <a:lnTo>
                  <a:pt x="688" y="1394"/>
                </a:lnTo>
                <a:lnTo>
                  <a:pt x="692" y="1394"/>
                </a:lnTo>
                <a:lnTo>
                  <a:pt x="692" y="1394"/>
                </a:lnTo>
                <a:lnTo>
                  <a:pt x="694" y="1396"/>
                </a:lnTo>
                <a:lnTo>
                  <a:pt x="694" y="1396"/>
                </a:lnTo>
                <a:lnTo>
                  <a:pt x="696" y="1398"/>
                </a:lnTo>
                <a:lnTo>
                  <a:pt x="696" y="1398"/>
                </a:lnTo>
                <a:lnTo>
                  <a:pt x="700" y="1398"/>
                </a:lnTo>
                <a:lnTo>
                  <a:pt x="700" y="1398"/>
                </a:lnTo>
                <a:lnTo>
                  <a:pt x="702" y="1400"/>
                </a:lnTo>
                <a:lnTo>
                  <a:pt x="702" y="1400"/>
                </a:lnTo>
                <a:lnTo>
                  <a:pt x="704" y="1402"/>
                </a:lnTo>
                <a:lnTo>
                  <a:pt x="704" y="1402"/>
                </a:lnTo>
                <a:lnTo>
                  <a:pt x="706" y="1402"/>
                </a:lnTo>
                <a:lnTo>
                  <a:pt x="706" y="1402"/>
                </a:lnTo>
                <a:lnTo>
                  <a:pt x="710" y="1406"/>
                </a:lnTo>
                <a:lnTo>
                  <a:pt x="710" y="1406"/>
                </a:lnTo>
                <a:lnTo>
                  <a:pt x="710" y="1406"/>
                </a:lnTo>
                <a:lnTo>
                  <a:pt x="710" y="1406"/>
                </a:lnTo>
                <a:lnTo>
                  <a:pt x="714" y="1410"/>
                </a:lnTo>
                <a:lnTo>
                  <a:pt x="714" y="1410"/>
                </a:lnTo>
                <a:lnTo>
                  <a:pt x="716" y="1410"/>
                </a:lnTo>
                <a:lnTo>
                  <a:pt x="716" y="1410"/>
                </a:lnTo>
                <a:lnTo>
                  <a:pt x="718" y="1412"/>
                </a:lnTo>
                <a:lnTo>
                  <a:pt x="718" y="1412"/>
                </a:lnTo>
                <a:lnTo>
                  <a:pt x="720" y="1414"/>
                </a:lnTo>
                <a:lnTo>
                  <a:pt x="720" y="1414"/>
                </a:lnTo>
                <a:lnTo>
                  <a:pt x="722" y="1416"/>
                </a:lnTo>
                <a:lnTo>
                  <a:pt x="722" y="1416"/>
                </a:lnTo>
                <a:lnTo>
                  <a:pt x="722" y="1418"/>
                </a:lnTo>
                <a:lnTo>
                  <a:pt x="722" y="1418"/>
                </a:lnTo>
                <a:lnTo>
                  <a:pt x="724" y="1420"/>
                </a:lnTo>
                <a:lnTo>
                  <a:pt x="724" y="1420"/>
                </a:lnTo>
                <a:lnTo>
                  <a:pt x="724" y="1422"/>
                </a:lnTo>
                <a:lnTo>
                  <a:pt x="724" y="1422"/>
                </a:lnTo>
                <a:lnTo>
                  <a:pt x="726" y="1424"/>
                </a:lnTo>
                <a:lnTo>
                  <a:pt x="726" y="1424"/>
                </a:lnTo>
                <a:lnTo>
                  <a:pt x="726" y="1426"/>
                </a:lnTo>
                <a:lnTo>
                  <a:pt x="726" y="1426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6"/>
                </a:lnTo>
                <a:lnTo>
                  <a:pt x="726" y="1436"/>
                </a:lnTo>
                <a:lnTo>
                  <a:pt x="726" y="1438"/>
                </a:lnTo>
                <a:lnTo>
                  <a:pt x="726" y="1438"/>
                </a:lnTo>
                <a:lnTo>
                  <a:pt x="726" y="1442"/>
                </a:lnTo>
                <a:lnTo>
                  <a:pt x="726" y="1442"/>
                </a:lnTo>
                <a:lnTo>
                  <a:pt x="724" y="1444"/>
                </a:lnTo>
                <a:lnTo>
                  <a:pt x="724" y="1444"/>
                </a:lnTo>
                <a:lnTo>
                  <a:pt x="724" y="1448"/>
                </a:lnTo>
                <a:lnTo>
                  <a:pt x="724" y="1448"/>
                </a:lnTo>
                <a:lnTo>
                  <a:pt x="724" y="1448"/>
                </a:lnTo>
                <a:lnTo>
                  <a:pt x="724" y="1448"/>
                </a:lnTo>
                <a:lnTo>
                  <a:pt x="720" y="1458"/>
                </a:lnTo>
                <a:lnTo>
                  <a:pt x="716" y="1464"/>
                </a:lnTo>
                <a:lnTo>
                  <a:pt x="710" y="1470"/>
                </a:lnTo>
                <a:lnTo>
                  <a:pt x="704" y="1476"/>
                </a:lnTo>
                <a:lnTo>
                  <a:pt x="690" y="1484"/>
                </a:lnTo>
                <a:lnTo>
                  <a:pt x="676" y="1492"/>
                </a:lnTo>
                <a:lnTo>
                  <a:pt x="676" y="1492"/>
                </a:lnTo>
                <a:lnTo>
                  <a:pt x="674" y="1494"/>
                </a:lnTo>
                <a:lnTo>
                  <a:pt x="674" y="1494"/>
                </a:lnTo>
                <a:lnTo>
                  <a:pt x="672" y="1494"/>
                </a:lnTo>
                <a:lnTo>
                  <a:pt x="672" y="1494"/>
                </a:lnTo>
                <a:lnTo>
                  <a:pt x="668" y="1498"/>
                </a:lnTo>
                <a:lnTo>
                  <a:pt x="668" y="1498"/>
                </a:lnTo>
                <a:lnTo>
                  <a:pt x="666" y="1498"/>
                </a:lnTo>
                <a:lnTo>
                  <a:pt x="666" y="1498"/>
                </a:lnTo>
                <a:lnTo>
                  <a:pt x="662" y="1502"/>
                </a:lnTo>
                <a:lnTo>
                  <a:pt x="662" y="1502"/>
                </a:lnTo>
                <a:lnTo>
                  <a:pt x="660" y="1504"/>
                </a:lnTo>
                <a:lnTo>
                  <a:pt x="660" y="1504"/>
                </a:lnTo>
                <a:lnTo>
                  <a:pt x="656" y="1508"/>
                </a:lnTo>
                <a:lnTo>
                  <a:pt x="656" y="1508"/>
                </a:lnTo>
                <a:lnTo>
                  <a:pt x="656" y="1508"/>
                </a:lnTo>
                <a:lnTo>
                  <a:pt x="656" y="1508"/>
                </a:lnTo>
                <a:lnTo>
                  <a:pt x="652" y="1514"/>
                </a:lnTo>
                <a:lnTo>
                  <a:pt x="652" y="1514"/>
                </a:lnTo>
                <a:lnTo>
                  <a:pt x="652" y="1514"/>
                </a:lnTo>
                <a:lnTo>
                  <a:pt x="652" y="1514"/>
                </a:lnTo>
                <a:lnTo>
                  <a:pt x="650" y="1522"/>
                </a:lnTo>
                <a:lnTo>
                  <a:pt x="650" y="1522"/>
                </a:lnTo>
                <a:lnTo>
                  <a:pt x="650" y="1522"/>
                </a:lnTo>
                <a:lnTo>
                  <a:pt x="650" y="1522"/>
                </a:lnTo>
                <a:lnTo>
                  <a:pt x="648" y="1530"/>
                </a:lnTo>
                <a:lnTo>
                  <a:pt x="648" y="1530"/>
                </a:lnTo>
                <a:lnTo>
                  <a:pt x="648" y="1532"/>
                </a:lnTo>
                <a:lnTo>
                  <a:pt x="648" y="1532"/>
                </a:lnTo>
                <a:lnTo>
                  <a:pt x="646" y="1540"/>
                </a:lnTo>
                <a:lnTo>
                  <a:pt x="646" y="1540"/>
                </a:lnTo>
                <a:lnTo>
                  <a:pt x="648" y="1552"/>
                </a:lnTo>
                <a:lnTo>
                  <a:pt x="650" y="1562"/>
                </a:lnTo>
                <a:lnTo>
                  <a:pt x="656" y="1572"/>
                </a:lnTo>
                <a:lnTo>
                  <a:pt x="662" y="1580"/>
                </a:lnTo>
                <a:lnTo>
                  <a:pt x="670" y="1588"/>
                </a:lnTo>
                <a:lnTo>
                  <a:pt x="680" y="1594"/>
                </a:lnTo>
                <a:lnTo>
                  <a:pt x="700" y="1606"/>
                </a:lnTo>
                <a:lnTo>
                  <a:pt x="724" y="1614"/>
                </a:lnTo>
                <a:lnTo>
                  <a:pt x="748" y="1620"/>
                </a:lnTo>
                <a:lnTo>
                  <a:pt x="770" y="1624"/>
                </a:lnTo>
                <a:lnTo>
                  <a:pt x="790" y="1624"/>
                </a:lnTo>
                <a:lnTo>
                  <a:pt x="790" y="1624"/>
                </a:lnTo>
                <a:lnTo>
                  <a:pt x="810" y="1624"/>
                </a:lnTo>
                <a:lnTo>
                  <a:pt x="832" y="1620"/>
                </a:lnTo>
                <a:lnTo>
                  <a:pt x="856" y="1614"/>
                </a:lnTo>
                <a:lnTo>
                  <a:pt x="880" y="1606"/>
                </a:lnTo>
                <a:lnTo>
                  <a:pt x="902" y="1594"/>
                </a:lnTo>
                <a:lnTo>
                  <a:pt x="910" y="1588"/>
                </a:lnTo>
                <a:lnTo>
                  <a:pt x="918" y="1580"/>
                </a:lnTo>
                <a:lnTo>
                  <a:pt x="926" y="1572"/>
                </a:lnTo>
                <a:lnTo>
                  <a:pt x="930" y="1562"/>
                </a:lnTo>
                <a:lnTo>
                  <a:pt x="934" y="1552"/>
                </a:lnTo>
                <a:lnTo>
                  <a:pt x="934" y="1540"/>
                </a:lnTo>
                <a:lnTo>
                  <a:pt x="934" y="1540"/>
                </a:lnTo>
                <a:lnTo>
                  <a:pt x="934" y="1532"/>
                </a:lnTo>
                <a:lnTo>
                  <a:pt x="934" y="1532"/>
                </a:lnTo>
                <a:lnTo>
                  <a:pt x="934" y="1530"/>
                </a:lnTo>
                <a:lnTo>
                  <a:pt x="934" y="1530"/>
                </a:lnTo>
                <a:lnTo>
                  <a:pt x="932" y="1522"/>
                </a:lnTo>
                <a:lnTo>
                  <a:pt x="932" y="1522"/>
                </a:lnTo>
                <a:lnTo>
                  <a:pt x="930" y="1522"/>
                </a:lnTo>
                <a:lnTo>
                  <a:pt x="930" y="1522"/>
                </a:lnTo>
                <a:lnTo>
                  <a:pt x="928" y="1514"/>
                </a:lnTo>
                <a:lnTo>
                  <a:pt x="928" y="1514"/>
                </a:lnTo>
                <a:lnTo>
                  <a:pt x="928" y="1514"/>
                </a:lnTo>
                <a:lnTo>
                  <a:pt x="928" y="1514"/>
                </a:lnTo>
                <a:lnTo>
                  <a:pt x="924" y="1508"/>
                </a:lnTo>
                <a:lnTo>
                  <a:pt x="924" y="1508"/>
                </a:lnTo>
                <a:lnTo>
                  <a:pt x="924" y="1508"/>
                </a:lnTo>
                <a:lnTo>
                  <a:pt x="924" y="1508"/>
                </a:lnTo>
                <a:lnTo>
                  <a:pt x="920" y="1504"/>
                </a:lnTo>
                <a:lnTo>
                  <a:pt x="920" y="1504"/>
                </a:lnTo>
                <a:lnTo>
                  <a:pt x="918" y="1502"/>
                </a:lnTo>
                <a:lnTo>
                  <a:pt x="918" y="1502"/>
                </a:lnTo>
                <a:lnTo>
                  <a:pt x="914" y="1498"/>
                </a:lnTo>
                <a:lnTo>
                  <a:pt x="914" y="1498"/>
                </a:lnTo>
                <a:lnTo>
                  <a:pt x="912" y="1498"/>
                </a:lnTo>
                <a:lnTo>
                  <a:pt x="912" y="1498"/>
                </a:lnTo>
                <a:lnTo>
                  <a:pt x="908" y="1494"/>
                </a:lnTo>
                <a:lnTo>
                  <a:pt x="908" y="1494"/>
                </a:lnTo>
                <a:lnTo>
                  <a:pt x="906" y="1494"/>
                </a:lnTo>
                <a:lnTo>
                  <a:pt x="906" y="1494"/>
                </a:lnTo>
                <a:lnTo>
                  <a:pt x="904" y="1492"/>
                </a:lnTo>
                <a:lnTo>
                  <a:pt x="904" y="1492"/>
                </a:lnTo>
                <a:lnTo>
                  <a:pt x="890" y="1484"/>
                </a:lnTo>
                <a:lnTo>
                  <a:pt x="878" y="1476"/>
                </a:lnTo>
                <a:lnTo>
                  <a:pt x="866" y="1466"/>
                </a:lnTo>
                <a:lnTo>
                  <a:pt x="862" y="1460"/>
                </a:lnTo>
                <a:lnTo>
                  <a:pt x="858" y="1454"/>
                </a:lnTo>
                <a:lnTo>
                  <a:pt x="858" y="1454"/>
                </a:lnTo>
                <a:lnTo>
                  <a:pt x="858" y="1454"/>
                </a:lnTo>
                <a:lnTo>
                  <a:pt x="858" y="1454"/>
                </a:lnTo>
                <a:lnTo>
                  <a:pt x="856" y="1448"/>
                </a:lnTo>
                <a:lnTo>
                  <a:pt x="856" y="1448"/>
                </a:lnTo>
                <a:lnTo>
                  <a:pt x="856" y="1448"/>
                </a:lnTo>
                <a:lnTo>
                  <a:pt x="856" y="1448"/>
                </a:lnTo>
                <a:lnTo>
                  <a:pt x="856" y="1444"/>
                </a:lnTo>
                <a:lnTo>
                  <a:pt x="856" y="1444"/>
                </a:lnTo>
                <a:lnTo>
                  <a:pt x="856" y="1442"/>
                </a:lnTo>
                <a:lnTo>
                  <a:pt x="856" y="1442"/>
                </a:lnTo>
                <a:lnTo>
                  <a:pt x="854" y="1438"/>
                </a:lnTo>
                <a:lnTo>
                  <a:pt x="854" y="1438"/>
                </a:lnTo>
                <a:lnTo>
                  <a:pt x="854" y="1436"/>
                </a:lnTo>
                <a:lnTo>
                  <a:pt x="854" y="1436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26"/>
                </a:lnTo>
                <a:lnTo>
                  <a:pt x="854" y="1426"/>
                </a:lnTo>
                <a:lnTo>
                  <a:pt x="856" y="1424"/>
                </a:lnTo>
                <a:lnTo>
                  <a:pt x="856" y="1424"/>
                </a:lnTo>
                <a:lnTo>
                  <a:pt x="856" y="1422"/>
                </a:lnTo>
                <a:lnTo>
                  <a:pt x="856" y="1422"/>
                </a:lnTo>
                <a:lnTo>
                  <a:pt x="856" y="1420"/>
                </a:lnTo>
                <a:lnTo>
                  <a:pt x="856" y="1420"/>
                </a:lnTo>
                <a:lnTo>
                  <a:pt x="858" y="1418"/>
                </a:lnTo>
                <a:lnTo>
                  <a:pt x="858" y="1418"/>
                </a:lnTo>
                <a:lnTo>
                  <a:pt x="860" y="1416"/>
                </a:lnTo>
                <a:lnTo>
                  <a:pt x="860" y="1416"/>
                </a:lnTo>
                <a:lnTo>
                  <a:pt x="862" y="1414"/>
                </a:lnTo>
                <a:lnTo>
                  <a:pt x="862" y="1414"/>
                </a:lnTo>
                <a:lnTo>
                  <a:pt x="862" y="1412"/>
                </a:lnTo>
                <a:lnTo>
                  <a:pt x="862" y="1412"/>
                </a:lnTo>
                <a:lnTo>
                  <a:pt x="864" y="1410"/>
                </a:lnTo>
                <a:lnTo>
                  <a:pt x="864" y="1410"/>
                </a:lnTo>
                <a:lnTo>
                  <a:pt x="866" y="1410"/>
                </a:lnTo>
                <a:lnTo>
                  <a:pt x="866" y="1410"/>
                </a:lnTo>
                <a:lnTo>
                  <a:pt x="870" y="1406"/>
                </a:lnTo>
                <a:lnTo>
                  <a:pt x="870" y="1406"/>
                </a:lnTo>
                <a:lnTo>
                  <a:pt x="870" y="1406"/>
                </a:lnTo>
                <a:lnTo>
                  <a:pt x="870" y="1406"/>
                </a:lnTo>
                <a:lnTo>
                  <a:pt x="874" y="1402"/>
                </a:lnTo>
                <a:lnTo>
                  <a:pt x="874" y="1402"/>
                </a:lnTo>
                <a:lnTo>
                  <a:pt x="876" y="1402"/>
                </a:lnTo>
                <a:lnTo>
                  <a:pt x="876" y="1402"/>
                </a:lnTo>
                <a:lnTo>
                  <a:pt x="880" y="1400"/>
                </a:lnTo>
                <a:lnTo>
                  <a:pt x="880" y="1400"/>
                </a:lnTo>
                <a:lnTo>
                  <a:pt x="882" y="1398"/>
                </a:lnTo>
                <a:lnTo>
                  <a:pt x="882" y="1398"/>
                </a:lnTo>
                <a:lnTo>
                  <a:pt x="884" y="1398"/>
                </a:lnTo>
                <a:lnTo>
                  <a:pt x="884" y="1398"/>
                </a:lnTo>
                <a:lnTo>
                  <a:pt x="886" y="1396"/>
                </a:lnTo>
                <a:lnTo>
                  <a:pt x="886" y="1396"/>
                </a:lnTo>
                <a:lnTo>
                  <a:pt x="890" y="1394"/>
                </a:lnTo>
                <a:lnTo>
                  <a:pt x="890" y="1394"/>
                </a:lnTo>
                <a:lnTo>
                  <a:pt x="892" y="1394"/>
                </a:lnTo>
                <a:lnTo>
                  <a:pt x="892" y="1394"/>
                </a:lnTo>
                <a:lnTo>
                  <a:pt x="894" y="1392"/>
                </a:lnTo>
                <a:lnTo>
                  <a:pt x="894" y="1392"/>
                </a:lnTo>
                <a:lnTo>
                  <a:pt x="906" y="1388"/>
                </a:lnTo>
                <a:lnTo>
                  <a:pt x="906" y="1388"/>
                </a:lnTo>
                <a:lnTo>
                  <a:pt x="908" y="1388"/>
                </a:lnTo>
                <a:lnTo>
                  <a:pt x="908" y="1388"/>
                </a:lnTo>
                <a:lnTo>
                  <a:pt x="912" y="1386"/>
                </a:lnTo>
                <a:lnTo>
                  <a:pt x="912" y="1386"/>
                </a:lnTo>
                <a:lnTo>
                  <a:pt x="912" y="1386"/>
                </a:lnTo>
                <a:lnTo>
                  <a:pt x="1200" y="1386"/>
                </a:lnTo>
                <a:lnTo>
                  <a:pt x="1200" y="1384"/>
                </a:lnTo>
                <a:lnTo>
                  <a:pt x="1200" y="1384"/>
                </a:lnTo>
                <a:lnTo>
                  <a:pt x="1600" y="694"/>
                </a:lnTo>
                <a:lnTo>
                  <a:pt x="1200" y="0"/>
                </a:lnTo>
                <a:close/>
              </a:path>
            </a:pathLst>
          </a:custGeom>
          <a:solidFill>
            <a:srgbClr val="FFCCFF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</p:spPr>
        <p:txBody>
          <a:bodyPr/>
          <a:lstStyle/>
          <a:p>
            <a:pPr>
              <a:defRPr/>
            </a:pPr>
            <a:endParaRPr lang="en-US" kern="0">
              <a:solidFill>
                <a:srgbClr val="0E2FAD"/>
              </a:solidFill>
              <a:cs typeface="Arial" charset="0"/>
            </a:endParaRP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5CA350EC-564B-42EB-A4AD-FB72B23A8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178" y="514350"/>
            <a:ext cx="15424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GB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GB" sz="3200" kern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71934AA8-2DF7-49CF-A314-AA752CC87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028950"/>
            <a:ext cx="14606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GB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en-GB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GB" sz="32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05B70C92-DD3A-4E24-9934-F6365BDAC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2730" y="3028950"/>
            <a:ext cx="145264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0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GB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GB" sz="30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F5C4BDD9-ABC9-4BDB-9A5E-DC4B09AD6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848" y="1352550"/>
            <a:ext cx="11063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íu</a:t>
            </a:r>
            <a:r>
              <a:rPr lang="en-GB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endParaRPr lang="en-GB" sz="32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0381CB2B-3938-4244-AE79-02E16BD13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357" y="1276350"/>
            <a:ext cx="14157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GB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endParaRPr lang="en-GB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24310A4A-BAE6-488D-83A9-476C4F46A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565" y="3790950"/>
            <a:ext cx="15648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GB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GB" sz="32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4FBED2BD-222D-40DC-9A42-D480B0E65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038350"/>
            <a:ext cx="2057400" cy="107721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GB" sz="32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12" descr="HÃ¬nh áº£nh cÃ³ liÃªn quan">
            <a:extLst>
              <a:ext uri="{FF2B5EF4-FFF2-40B4-BE49-F238E27FC236}">
                <a16:creationId xmlns:a16="http://schemas.microsoft.com/office/drawing/2014/main" id="{0AF83AD6-9955-4DF3-BD4F-60E601A7C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3350"/>
            <a:ext cx="1440317" cy="86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HÃ¬nh áº£nh cÃ³ liÃªn quan">
            <a:extLst>
              <a:ext uri="{FF2B5EF4-FFF2-40B4-BE49-F238E27FC236}">
                <a16:creationId xmlns:a16="http://schemas.microsoft.com/office/drawing/2014/main" id="{485470C9-1700-48A2-8BEE-1D84618CC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1885950"/>
            <a:ext cx="1676401" cy="147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92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0BAB36-FA32-4485-9985-6540A6341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94C961B9-7E53-47A8-8418-61AF9DD5460D}"/>
              </a:ext>
            </a:extLst>
          </p:cNvPr>
          <p:cNvSpPr/>
          <p:nvPr/>
        </p:nvSpPr>
        <p:spPr>
          <a:xfrm>
            <a:off x="152400" y="133350"/>
            <a:ext cx="8839200" cy="4876800"/>
          </a:xfrm>
          <a:prstGeom prst="roundRect">
            <a:avLst>
              <a:gd name="adj" fmla="val 7537"/>
            </a:avLst>
          </a:prstGeom>
          <a:solidFill>
            <a:sysClr val="window" lastClr="FFFFFF">
              <a:alpha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07536F-0FA2-424E-B6CF-35F6C126C6D9}"/>
              </a:ext>
            </a:extLst>
          </p:cNvPr>
          <p:cNvSpPr/>
          <p:nvPr/>
        </p:nvSpPr>
        <p:spPr>
          <a:xfrm>
            <a:off x="2438400" y="20955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DE5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quê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ngoại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Kieu 5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94C887-514E-4852-A37D-0EBF6E169E76}"/>
              </a:ext>
            </a:extLst>
          </p:cNvPr>
          <p:cNvSpPr/>
          <p:nvPr/>
        </p:nvSpPr>
        <p:spPr>
          <a:xfrm>
            <a:off x="609600" y="361950"/>
            <a:ext cx="344570" cy="344570"/>
          </a:xfrm>
          <a:prstGeom prst="ellipse">
            <a:avLst/>
          </a:prstGeom>
          <a:solidFill>
            <a:srgbClr val="DE5A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5A9BF68-A277-4A1C-B971-728D00803D79}"/>
              </a:ext>
            </a:extLst>
          </p:cNvPr>
          <p:cNvSpPr/>
          <p:nvPr/>
        </p:nvSpPr>
        <p:spPr>
          <a:xfrm>
            <a:off x="4038600" y="3181350"/>
            <a:ext cx="381000" cy="304800"/>
          </a:xfrm>
          <a:prstGeom prst="ellipse">
            <a:avLst/>
          </a:prstGeom>
          <a:solidFill>
            <a:srgbClr val="DE5A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2" name="Picture 13" descr="Káº¿t quáº£ hÃ¬nh áº£nh cho bird cartoon">
            <a:extLst>
              <a:ext uri="{FF2B5EF4-FFF2-40B4-BE49-F238E27FC236}">
                <a16:creationId xmlns:a16="http://schemas.microsoft.com/office/drawing/2014/main" id="{E1930FA7-B996-49DA-9777-CEE0240B1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/>
        </p:blipFill>
        <p:spPr bwMode="auto">
          <a:xfrm>
            <a:off x="7010400" y="285750"/>
            <a:ext cx="1950985" cy="145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0418558-7715-431B-BE7A-F94601F23656}"/>
              </a:ext>
            </a:extLst>
          </p:cNvPr>
          <p:cNvSpPr/>
          <p:nvPr/>
        </p:nvSpPr>
        <p:spPr>
          <a:xfrm>
            <a:off x="5638800" y="742950"/>
            <a:ext cx="1076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D207377F-709C-4BB7-A3C0-4493EF0DA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8150"/>
            <a:ext cx="461248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bè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tìm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nhau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 con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đường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đất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rực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rơm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Bóng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tre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mát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vai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người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Vầng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như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lá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thuyền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êm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đềm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lang="en-US" altLang="en-US" sz="1800" i="1" kern="0" dirty="0">
              <a:solidFill>
                <a:srgbClr val="6633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3DBA3B65-08E9-4FFF-B842-738753C8F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181350"/>
            <a:ext cx="4343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endParaRPr lang="en-US" altLang="en-US" sz="1800" i="1" kern="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21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B99C56-0BCA-4A09-BFAC-1A6728A02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1950"/>
            <a:ext cx="7315200" cy="36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DC60BA34-744C-4F92-8D45-B5BB28B17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019550"/>
            <a:ext cx="754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24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ầm </a:t>
            </a:r>
            <a:r>
              <a:rPr lang="vi-V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nơi nước ngập rất nông có các loại thực vật có thể sống được tạo thành hệ sinh thái đặc biệt.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te kids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Custom 1">
      <a:majorFont>
        <a:latin typeface="Barlow Semi Condensed Black"/>
        <a:ea typeface=""/>
        <a:cs typeface=""/>
      </a:majorFont>
      <a:minorFont>
        <a:latin typeface="Quicksan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te kids" id="{10C93E90-634D-4876-910C-02F930809AD3}" vid="{24A07130-0136-49AE-B036-4291AEE0E081}"/>
    </a:ext>
  </a:extLst>
</a:theme>
</file>

<file path=ppt/theme/theme2.xml><?xml version="1.0" encoding="utf-8"?>
<a:theme xmlns:a="http://schemas.openxmlformats.org/drawingml/2006/main" name="Wiltshire template">
  <a:themeElements>
    <a:clrScheme name="Custom 347">
      <a:dk1>
        <a:srgbClr val="3F3333"/>
      </a:dk1>
      <a:lt1>
        <a:srgbClr val="FFFFFF"/>
      </a:lt1>
      <a:dk2>
        <a:srgbClr val="918484"/>
      </a:dk2>
      <a:lt2>
        <a:srgbClr val="F0EBE6"/>
      </a:lt2>
      <a:accent1>
        <a:srgbClr val="9CA33C"/>
      </a:accent1>
      <a:accent2>
        <a:srgbClr val="FCD104"/>
      </a:accent2>
      <a:accent3>
        <a:srgbClr val="FF9B28"/>
      </a:accent3>
      <a:accent4>
        <a:srgbClr val="EC2928"/>
      </a:accent4>
      <a:accent5>
        <a:srgbClr val="A7362F"/>
      </a:accent5>
      <a:accent6>
        <a:srgbClr val="C56B18"/>
      </a:accent6>
      <a:hlink>
        <a:srgbClr val="A7362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amily Photo Album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0_NEW.potx" id="{9803BD3A-0B45-41E6-A2F4-67A9741975B0}" vid="{91138E99-C523-4318-B34A-44467EDD2E6E}"/>
    </a:ext>
  </a:extLst>
</a:theme>
</file>

<file path=ppt/theme/theme6.xml><?xml version="1.0" encoding="utf-8"?>
<a:theme xmlns:a="http://schemas.openxmlformats.org/drawingml/2006/main" name="1_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6048</TotalTime>
  <Words>1403</Words>
  <Application>Microsoft Office PowerPoint</Application>
  <PresentationFormat>On-screen Show (16:9)</PresentationFormat>
  <Paragraphs>173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51" baseType="lpstr">
      <vt:lpstr>.VnTime</vt:lpstr>
      <vt:lpstr>Abril Fatface</vt:lpstr>
      <vt:lpstr>Arial</vt:lpstr>
      <vt:lpstr>Assistant</vt:lpstr>
      <vt:lpstr>Calibri</vt:lpstr>
      <vt:lpstr>Calibri Light</vt:lpstr>
      <vt:lpstr>Cambria</vt:lpstr>
      <vt:lpstr>HP001 Kieu 5H</vt:lpstr>
      <vt:lpstr>Livvic</vt:lpstr>
      <vt:lpstr>Merriweather</vt:lpstr>
      <vt:lpstr>Merriweather Light</vt:lpstr>
      <vt:lpstr>Quicksand Light</vt:lpstr>
      <vt:lpstr>Raleway</vt:lpstr>
      <vt:lpstr>Roboto Condensed Light</vt:lpstr>
      <vt:lpstr>Times New Roman</vt:lpstr>
      <vt:lpstr>Titan One</vt:lpstr>
      <vt:lpstr>Vidaloka</vt:lpstr>
      <vt:lpstr>cute kids</vt:lpstr>
      <vt:lpstr>Wiltshire template</vt:lpstr>
      <vt:lpstr>Default Design</vt:lpstr>
      <vt:lpstr>1_Default Design</vt:lpstr>
      <vt:lpstr>Family Photo Album 16x9</vt:lpstr>
      <vt:lpstr>1_Section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 VÀ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SONDMANI</cp:lastModifiedBy>
  <cp:revision>248</cp:revision>
  <dcterms:created xsi:type="dcterms:W3CDTF">2018-10-21T02:31:37Z</dcterms:created>
  <dcterms:modified xsi:type="dcterms:W3CDTF">2021-12-13T04:47:59Z</dcterms:modified>
</cp:coreProperties>
</file>