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810" r:id="rId2"/>
    <p:sldMasterId id="2147483823" r:id="rId3"/>
  </p:sldMasterIdLst>
  <p:notesMasterIdLst>
    <p:notesMasterId r:id="rId16"/>
  </p:notesMasterIdLst>
  <p:sldIdLst>
    <p:sldId id="294" r:id="rId4"/>
    <p:sldId id="295" r:id="rId5"/>
    <p:sldId id="275" r:id="rId6"/>
    <p:sldId id="276" r:id="rId7"/>
    <p:sldId id="286" r:id="rId8"/>
    <p:sldId id="289" r:id="rId9"/>
    <p:sldId id="288" r:id="rId10"/>
    <p:sldId id="281" r:id="rId11"/>
    <p:sldId id="297" r:id="rId12"/>
    <p:sldId id="298" r:id="rId13"/>
    <p:sldId id="296" r:id="rId14"/>
    <p:sldId id="293" r:id="rId15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6936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3871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0808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7744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4681" algn="l" defTabSz="913871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1616" algn="l" defTabSz="913871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198552" algn="l" defTabSz="913871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5485" algn="l" defTabSz="913871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33"/>
    <a:srgbClr val="FFFFCC"/>
    <a:srgbClr val="A2FCDE"/>
    <a:srgbClr val="F3FBA3"/>
    <a:srgbClr val="CCFFFF"/>
    <a:srgbClr val="FF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>
        <p:guide orient="horz" pos="162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C456E-8DF1-4A9E-8460-9E5777CCA1C0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68E16-91D4-468F-8BAD-247555164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69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6936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3871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808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744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4681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1616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8552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5485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-7933" y="-6350"/>
            <a:ext cx="9169401" cy="5156200"/>
            <a:chOff x="-8466" y="-8468"/>
            <a:chExt cx="9169804" cy="6874935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5130498" y="4176184"/>
              <a:ext cx="4022902" cy="268181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7041932" y="-1"/>
              <a:ext cx="1219254" cy="6858002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6"/>
            <p:cNvSpPr/>
            <p:nvPr/>
          </p:nvSpPr>
          <p:spPr>
            <a:xfrm>
              <a:off x="6891113" y="-1"/>
              <a:ext cx="2270225" cy="6866468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>
            <a:xfrm>
              <a:off x="7205452" y="-8468"/>
              <a:ext cx="1947948" cy="6866468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6638689" y="3920066"/>
              <a:ext cx="2513123" cy="2937934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010180" y="-8468"/>
              <a:ext cx="2143219" cy="6866468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8296112" y="-8468"/>
              <a:ext cx="857288" cy="6866468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8077027" y="-8468"/>
              <a:ext cx="1066847" cy="6866468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059565" y="4893733"/>
              <a:ext cx="1095423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-8466" y="-8468"/>
              <a:ext cx="863639" cy="5698068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7" y="1803400"/>
            <a:ext cx="5826719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7" y="3038126"/>
            <a:ext cx="5826719" cy="82267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6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670E5-4B3C-4E8D-A1C6-E5D9F7BE6E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1383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57200"/>
            <a:ext cx="6347714" cy="2552701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3352800"/>
            <a:ext cx="6347714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6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7462B-7B8B-4E9E-939B-4908EFBC48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561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2604" y="592143"/>
            <a:ext cx="457201" cy="43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7900" smtClean="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48466" y="2163768"/>
            <a:ext cx="457201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7900" smtClean="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7" y="457201"/>
            <a:ext cx="607218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5" y="2724153"/>
            <a:ext cx="5419804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6936" indent="0">
              <a:buFontTx/>
              <a:buNone/>
              <a:defRPr/>
            </a:lvl2pPr>
            <a:lvl3pPr marL="913871" indent="0">
              <a:buFontTx/>
              <a:buNone/>
              <a:defRPr/>
            </a:lvl3pPr>
            <a:lvl4pPr marL="1370808" indent="0">
              <a:buFontTx/>
              <a:buNone/>
              <a:defRPr/>
            </a:lvl4pPr>
            <a:lvl5pPr marL="1827744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3352800"/>
            <a:ext cx="6347715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6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FBBA1-0CFB-4715-824C-8974F23470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099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4" y="1448995"/>
            <a:ext cx="6347715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3395587"/>
            <a:ext cx="6347715" cy="1135436"/>
          </a:xfrm>
        </p:spPr>
        <p:txBody>
          <a:bodyPr>
            <a:normAutofit/>
          </a:bodyPr>
          <a:lstStyle>
            <a:lvl1pPr marL="0" indent="0" algn="l">
              <a:buNone/>
              <a:defRPr sz="1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6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7CCF8-5B7D-4268-837A-33C25B7C03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9214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2604" y="592143"/>
            <a:ext cx="457201" cy="43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7900" smtClean="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48466" y="2163768"/>
            <a:ext cx="457201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7900" smtClean="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7" y="457201"/>
            <a:ext cx="607218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602" y="3009901"/>
            <a:ext cx="6347715" cy="38568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6936" indent="0">
              <a:buFontTx/>
              <a:buNone/>
              <a:defRPr/>
            </a:lvl2pPr>
            <a:lvl3pPr marL="913871" indent="0">
              <a:buFontTx/>
              <a:buNone/>
              <a:defRPr/>
            </a:lvl3pPr>
            <a:lvl4pPr marL="1370808" indent="0">
              <a:buFontTx/>
              <a:buNone/>
              <a:defRPr/>
            </a:lvl4pPr>
            <a:lvl5pPr marL="1827744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3395587"/>
            <a:ext cx="6347715" cy="1135436"/>
          </a:xfrm>
        </p:spPr>
        <p:txBody>
          <a:bodyPr>
            <a:normAutofit/>
          </a:bodyPr>
          <a:lstStyle>
            <a:lvl1pPr marL="0" indent="0" algn="l">
              <a:buNone/>
              <a:defRPr sz="17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6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7581C-7046-4F9A-B44B-2971D65CD8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170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457201"/>
            <a:ext cx="6341465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602" y="3009901"/>
            <a:ext cx="6347715" cy="38568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6936" indent="0">
              <a:buFontTx/>
              <a:buNone/>
              <a:defRPr/>
            </a:lvl2pPr>
            <a:lvl3pPr marL="913871" indent="0">
              <a:buFontTx/>
              <a:buNone/>
              <a:defRPr/>
            </a:lvl3pPr>
            <a:lvl4pPr marL="1370808" indent="0">
              <a:buFontTx/>
              <a:buNone/>
              <a:defRPr/>
            </a:lvl4pPr>
            <a:lvl5pPr marL="1827744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3395587"/>
            <a:ext cx="6347715" cy="1135436"/>
          </a:xfrm>
        </p:spPr>
        <p:txBody>
          <a:bodyPr>
            <a:normAutofit/>
          </a:bodyPr>
          <a:lstStyle>
            <a:lvl1pPr marL="0" indent="0" algn="l">
              <a:buNone/>
              <a:defRPr sz="17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6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422B5-FA4B-4AF8-9E8F-2958E608F8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163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ADE7A-6345-4D16-9F44-E67A1373DD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0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1" y="457201"/>
            <a:ext cx="978813" cy="3938588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1"/>
            <a:ext cx="5195026" cy="3938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DAD7E-FC02-4EF3-A3B1-81B0F90868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30941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1" y="841777"/>
            <a:ext cx="6858001" cy="1790701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1" y="2701534"/>
            <a:ext cx="6858001" cy="1241821"/>
          </a:xfrm>
        </p:spPr>
        <p:txBody>
          <a:bodyPr/>
          <a:lstStyle>
            <a:lvl1pPr marL="0" indent="0" algn="ctr">
              <a:buNone/>
              <a:defRPr sz="1700"/>
            </a:lvl1pPr>
            <a:lvl2pPr marL="342675" indent="0" algn="ctr">
              <a:buNone/>
              <a:defRPr sz="1400"/>
            </a:lvl2pPr>
            <a:lvl3pPr marL="685346" indent="0" algn="ctr">
              <a:buNone/>
              <a:defRPr sz="1300"/>
            </a:lvl3pPr>
            <a:lvl4pPr marL="1028017" indent="0" algn="ctr">
              <a:buNone/>
              <a:defRPr sz="1300"/>
            </a:lvl4pPr>
            <a:lvl5pPr marL="1370689" indent="0" algn="ctr">
              <a:buNone/>
              <a:defRPr sz="1300"/>
            </a:lvl5pPr>
            <a:lvl6pPr marL="1713360" indent="0" algn="ctr">
              <a:buNone/>
              <a:defRPr sz="1300"/>
            </a:lvl6pPr>
            <a:lvl7pPr marL="2056032" indent="0" algn="ctr">
              <a:buNone/>
              <a:defRPr sz="1300"/>
            </a:lvl7pPr>
            <a:lvl8pPr marL="2398706" indent="0" algn="ctr">
              <a:buNone/>
              <a:defRPr sz="1300"/>
            </a:lvl8pPr>
            <a:lvl9pPr marL="2741378" indent="0" algn="ctr">
              <a:buNone/>
              <a:defRPr sz="13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19623-CE76-4D0F-BD04-C58BFDDAB3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515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1F917-CF0C-49D5-B9EC-C2F9258A47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1412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1" cy="2139552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101"/>
            <a:ext cx="7886701" cy="1125140"/>
          </a:xfrm>
        </p:spPr>
        <p:txBody>
          <a:bodyPr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426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34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2801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37068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71336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05603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39870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7413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94856-D135-4CB2-9F50-94AC5F3B6D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24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62B9B-085D-41B8-BBB9-4CA355986D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9434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F1D30-36B2-4DFD-BE60-13773E96BA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04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273848"/>
            <a:ext cx="7886701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4" y="1260873"/>
            <a:ext cx="3868340" cy="617933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42675" indent="0">
              <a:buNone/>
              <a:defRPr sz="1400" b="1"/>
            </a:lvl2pPr>
            <a:lvl3pPr marL="685346" indent="0">
              <a:buNone/>
              <a:defRPr sz="1300" b="1"/>
            </a:lvl3pPr>
            <a:lvl4pPr marL="1028017" indent="0">
              <a:buNone/>
              <a:defRPr sz="1300" b="1"/>
            </a:lvl4pPr>
            <a:lvl5pPr marL="1370689" indent="0">
              <a:buNone/>
              <a:defRPr sz="1300" b="1"/>
            </a:lvl5pPr>
            <a:lvl6pPr marL="1713360" indent="0">
              <a:buNone/>
              <a:defRPr sz="1300" b="1"/>
            </a:lvl6pPr>
            <a:lvl7pPr marL="2056032" indent="0">
              <a:buNone/>
              <a:defRPr sz="1300" b="1"/>
            </a:lvl7pPr>
            <a:lvl8pPr marL="2398706" indent="0">
              <a:buNone/>
              <a:defRPr sz="1300" b="1"/>
            </a:lvl8pPr>
            <a:lvl9pPr marL="2741378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4" y="1878806"/>
            <a:ext cx="3868340" cy="27634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3"/>
            <a:ext cx="3887390" cy="617933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42675" indent="0">
              <a:buNone/>
              <a:defRPr sz="1400" b="1"/>
            </a:lvl2pPr>
            <a:lvl3pPr marL="685346" indent="0">
              <a:buNone/>
              <a:defRPr sz="1300" b="1"/>
            </a:lvl3pPr>
            <a:lvl4pPr marL="1028017" indent="0">
              <a:buNone/>
              <a:defRPr sz="1300" b="1"/>
            </a:lvl4pPr>
            <a:lvl5pPr marL="1370689" indent="0">
              <a:buNone/>
              <a:defRPr sz="1300" b="1"/>
            </a:lvl5pPr>
            <a:lvl6pPr marL="1713360" indent="0">
              <a:buNone/>
              <a:defRPr sz="1300" b="1"/>
            </a:lvl6pPr>
            <a:lvl7pPr marL="2056032" indent="0">
              <a:buNone/>
              <a:defRPr sz="1300" b="1"/>
            </a:lvl7pPr>
            <a:lvl8pPr marL="2398706" indent="0">
              <a:buNone/>
              <a:defRPr sz="1300" b="1"/>
            </a:lvl8pPr>
            <a:lvl9pPr marL="2741378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0" cy="27634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1F1E5-CD32-4CB4-AEF4-BC325D50C2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7196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49749-4D4E-4E40-9268-0A1C8500D6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707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BEAE5-9EA5-4559-9F73-AEB05D2C43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1101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6"/>
            <a:ext cx="2949177" cy="120015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740575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5"/>
            <a:ext cx="2949177" cy="2858691"/>
          </a:xfrm>
        </p:spPr>
        <p:txBody>
          <a:bodyPr/>
          <a:lstStyle>
            <a:lvl1pPr marL="0" indent="0">
              <a:buNone/>
              <a:defRPr sz="1300"/>
            </a:lvl1pPr>
            <a:lvl2pPr marL="342675" indent="0">
              <a:buNone/>
              <a:defRPr sz="1000"/>
            </a:lvl2pPr>
            <a:lvl3pPr marL="685346" indent="0">
              <a:buNone/>
              <a:defRPr sz="1000"/>
            </a:lvl3pPr>
            <a:lvl4pPr marL="1028017" indent="0">
              <a:buNone/>
              <a:defRPr sz="600"/>
            </a:lvl4pPr>
            <a:lvl5pPr marL="1370689" indent="0">
              <a:buNone/>
              <a:defRPr sz="600"/>
            </a:lvl5pPr>
            <a:lvl6pPr marL="1713360" indent="0">
              <a:buNone/>
              <a:defRPr sz="600"/>
            </a:lvl6pPr>
            <a:lvl7pPr marL="2056032" indent="0">
              <a:buNone/>
              <a:defRPr sz="600"/>
            </a:lvl7pPr>
            <a:lvl8pPr marL="2398706" indent="0">
              <a:buNone/>
              <a:defRPr sz="600"/>
            </a:lvl8pPr>
            <a:lvl9pPr marL="2741378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AE2E2-EA98-4BE1-B131-3DE9948D3D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7023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6"/>
            <a:ext cx="2949177" cy="120015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740575"/>
            <a:ext cx="4629151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675" indent="0">
              <a:buNone/>
              <a:defRPr sz="2100"/>
            </a:lvl2pPr>
            <a:lvl3pPr marL="685346" indent="0">
              <a:buNone/>
              <a:defRPr sz="1700"/>
            </a:lvl3pPr>
            <a:lvl4pPr marL="1028017" indent="0">
              <a:buNone/>
              <a:defRPr sz="1400"/>
            </a:lvl4pPr>
            <a:lvl5pPr marL="1370689" indent="0">
              <a:buNone/>
              <a:defRPr sz="1400"/>
            </a:lvl5pPr>
            <a:lvl6pPr marL="1713360" indent="0">
              <a:buNone/>
              <a:defRPr sz="1400"/>
            </a:lvl6pPr>
            <a:lvl7pPr marL="2056032" indent="0">
              <a:buNone/>
              <a:defRPr sz="1400"/>
            </a:lvl7pPr>
            <a:lvl8pPr marL="2398706" indent="0">
              <a:buNone/>
              <a:defRPr sz="1400"/>
            </a:lvl8pPr>
            <a:lvl9pPr marL="2741378" indent="0">
              <a:buNone/>
              <a:defRPr sz="14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5"/>
            <a:ext cx="2949177" cy="2858691"/>
          </a:xfrm>
        </p:spPr>
        <p:txBody>
          <a:bodyPr/>
          <a:lstStyle>
            <a:lvl1pPr marL="0" indent="0">
              <a:buNone/>
              <a:defRPr sz="1300"/>
            </a:lvl1pPr>
            <a:lvl2pPr marL="342675" indent="0">
              <a:buNone/>
              <a:defRPr sz="1000"/>
            </a:lvl2pPr>
            <a:lvl3pPr marL="685346" indent="0">
              <a:buNone/>
              <a:defRPr sz="1000"/>
            </a:lvl3pPr>
            <a:lvl4pPr marL="1028017" indent="0">
              <a:buNone/>
              <a:defRPr sz="600"/>
            </a:lvl4pPr>
            <a:lvl5pPr marL="1370689" indent="0">
              <a:buNone/>
              <a:defRPr sz="600"/>
            </a:lvl5pPr>
            <a:lvl6pPr marL="1713360" indent="0">
              <a:buNone/>
              <a:defRPr sz="600"/>
            </a:lvl6pPr>
            <a:lvl7pPr marL="2056032" indent="0">
              <a:buNone/>
              <a:defRPr sz="600"/>
            </a:lvl7pPr>
            <a:lvl8pPr marL="2398706" indent="0">
              <a:buNone/>
              <a:defRPr sz="600"/>
            </a:lvl8pPr>
            <a:lvl9pPr marL="2741378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6F2BBC-275A-4C35-8906-4E37E2047F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211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B6DAB-8FB5-4732-91F9-0A8CB828BD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985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80" y="273850"/>
            <a:ext cx="1971674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5" y="273850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CCDB2-DDA4-4BFC-B878-6A596601E1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407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3" y="205981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D8496-43BF-4B6C-8D94-9B267B57A7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57384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1" cy="1790701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9"/>
            <a:ext cx="6858001" cy="124182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70" indent="0" algn="ctr">
              <a:buNone/>
              <a:defRPr sz="1500"/>
            </a:lvl2pPr>
            <a:lvl3pPr marL="685741" indent="0" algn="ctr">
              <a:buNone/>
              <a:defRPr sz="1300"/>
            </a:lvl3pPr>
            <a:lvl4pPr marL="1028611" indent="0" algn="ctr">
              <a:buNone/>
              <a:defRPr sz="1200"/>
            </a:lvl4pPr>
            <a:lvl5pPr marL="1371481" indent="0" algn="ctr">
              <a:buNone/>
              <a:defRPr sz="1200"/>
            </a:lvl5pPr>
            <a:lvl6pPr marL="1714351" indent="0" algn="ctr">
              <a:buNone/>
              <a:defRPr sz="1200"/>
            </a:lvl6pPr>
            <a:lvl7pPr marL="2057222" indent="0" algn="ctr">
              <a:buNone/>
              <a:defRPr sz="1200"/>
            </a:lvl7pPr>
            <a:lvl8pPr marL="2400092" indent="0" algn="ctr">
              <a:buNone/>
              <a:defRPr sz="1200"/>
            </a:lvl8pPr>
            <a:lvl9pPr marL="274296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19623-CE76-4D0F-BD04-C58BFDDAB3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85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4" y="2025651"/>
            <a:ext cx="6347715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3395588"/>
            <a:ext cx="6347715" cy="645300"/>
          </a:xfrm>
        </p:spPr>
        <p:txBody>
          <a:bodyPr/>
          <a:lstStyle>
            <a:lvl1pPr marL="0" indent="0" algn="l">
              <a:buNone/>
              <a:defRPr sz="2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6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CB3AE-E1AB-4654-B7E9-CB43117768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368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1F917-CF0C-49D5-B9EC-C2F9258A47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215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5"/>
            <a:ext cx="7886701" cy="213955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1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4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2861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4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5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2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09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9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94856-D135-4CB2-9F50-94AC5F3B6D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914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F1D30-36B2-4DFD-BE60-13773E96BA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08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273845"/>
            <a:ext cx="7886701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260873"/>
            <a:ext cx="3868340" cy="61793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0" indent="0">
              <a:buNone/>
              <a:defRPr sz="1500" b="1"/>
            </a:lvl2pPr>
            <a:lvl3pPr marL="685741" indent="0">
              <a:buNone/>
              <a:defRPr sz="1300" b="1"/>
            </a:lvl3pPr>
            <a:lvl4pPr marL="1028611" indent="0">
              <a:buNone/>
              <a:defRPr sz="1200" b="1"/>
            </a:lvl4pPr>
            <a:lvl5pPr marL="1371481" indent="0">
              <a:buNone/>
              <a:defRPr sz="1200" b="1"/>
            </a:lvl5pPr>
            <a:lvl6pPr marL="1714351" indent="0">
              <a:buNone/>
              <a:defRPr sz="1200" b="1"/>
            </a:lvl6pPr>
            <a:lvl7pPr marL="2057222" indent="0">
              <a:buNone/>
              <a:defRPr sz="1200" b="1"/>
            </a:lvl7pPr>
            <a:lvl8pPr marL="2400092" indent="0">
              <a:buNone/>
              <a:defRPr sz="1200" b="1"/>
            </a:lvl8pPr>
            <a:lvl9pPr marL="274296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1878806"/>
            <a:ext cx="3868340" cy="27634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3"/>
            <a:ext cx="3887390" cy="61793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0" indent="0">
              <a:buNone/>
              <a:defRPr sz="1500" b="1"/>
            </a:lvl2pPr>
            <a:lvl3pPr marL="685741" indent="0">
              <a:buNone/>
              <a:defRPr sz="1300" b="1"/>
            </a:lvl3pPr>
            <a:lvl4pPr marL="1028611" indent="0">
              <a:buNone/>
              <a:defRPr sz="1200" b="1"/>
            </a:lvl4pPr>
            <a:lvl5pPr marL="1371481" indent="0">
              <a:buNone/>
              <a:defRPr sz="1200" b="1"/>
            </a:lvl5pPr>
            <a:lvl6pPr marL="1714351" indent="0">
              <a:buNone/>
              <a:defRPr sz="1200" b="1"/>
            </a:lvl6pPr>
            <a:lvl7pPr marL="2057222" indent="0">
              <a:buNone/>
              <a:defRPr sz="1200" b="1"/>
            </a:lvl7pPr>
            <a:lvl8pPr marL="2400092" indent="0">
              <a:buNone/>
              <a:defRPr sz="1200" b="1"/>
            </a:lvl8pPr>
            <a:lvl9pPr marL="274296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0" cy="27634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1F1E5-CD32-4CB4-AEF4-BC325D50C2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586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49749-4D4E-4E40-9268-0A1C8500D6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374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BEAE5-9EA5-4559-9F73-AEB05D2C43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052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7" cy="120015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740570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7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70" indent="0">
              <a:buNone/>
              <a:defRPr sz="1000"/>
            </a:lvl2pPr>
            <a:lvl3pPr marL="685741" indent="0">
              <a:buNone/>
              <a:defRPr sz="900"/>
            </a:lvl3pPr>
            <a:lvl4pPr marL="1028611" indent="0">
              <a:buNone/>
              <a:defRPr sz="700"/>
            </a:lvl4pPr>
            <a:lvl5pPr marL="1371481" indent="0">
              <a:buNone/>
              <a:defRPr sz="700"/>
            </a:lvl5pPr>
            <a:lvl6pPr marL="1714351" indent="0">
              <a:buNone/>
              <a:defRPr sz="700"/>
            </a:lvl6pPr>
            <a:lvl7pPr marL="2057222" indent="0">
              <a:buNone/>
              <a:defRPr sz="700"/>
            </a:lvl7pPr>
            <a:lvl8pPr marL="2400092" indent="0">
              <a:buNone/>
              <a:defRPr sz="700"/>
            </a:lvl8pPr>
            <a:lvl9pPr marL="2742962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AE2E2-EA98-4BE1-B131-3DE9948D3D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894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7" cy="120015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740570"/>
            <a:ext cx="4629151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870" indent="0">
              <a:buNone/>
              <a:defRPr sz="2100"/>
            </a:lvl2pPr>
            <a:lvl3pPr marL="685741" indent="0">
              <a:buNone/>
              <a:defRPr sz="1800"/>
            </a:lvl3pPr>
            <a:lvl4pPr marL="1028611" indent="0">
              <a:buNone/>
              <a:defRPr sz="1500"/>
            </a:lvl4pPr>
            <a:lvl5pPr marL="1371481" indent="0">
              <a:buNone/>
              <a:defRPr sz="1500"/>
            </a:lvl5pPr>
            <a:lvl6pPr marL="1714351" indent="0">
              <a:buNone/>
              <a:defRPr sz="1500"/>
            </a:lvl6pPr>
            <a:lvl7pPr marL="2057222" indent="0">
              <a:buNone/>
              <a:defRPr sz="1500"/>
            </a:lvl7pPr>
            <a:lvl8pPr marL="2400092" indent="0">
              <a:buNone/>
              <a:defRPr sz="1500"/>
            </a:lvl8pPr>
            <a:lvl9pPr marL="2742962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7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70" indent="0">
              <a:buNone/>
              <a:defRPr sz="1000"/>
            </a:lvl2pPr>
            <a:lvl3pPr marL="685741" indent="0">
              <a:buNone/>
              <a:defRPr sz="900"/>
            </a:lvl3pPr>
            <a:lvl4pPr marL="1028611" indent="0">
              <a:buNone/>
              <a:defRPr sz="700"/>
            </a:lvl4pPr>
            <a:lvl5pPr marL="1371481" indent="0">
              <a:buNone/>
              <a:defRPr sz="700"/>
            </a:lvl5pPr>
            <a:lvl6pPr marL="1714351" indent="0">
              <a:buNone/>
              <a:defRPr sz="700"/>
            </a:lvl6pPr>
            <a:lvl7pPr marL="2057222" indent="0">
              <a:buNone/>
              <a:defRPr sz="700"/>
            </a:lvl7pPr>
            <a:lvl8pPr marL="2400092" indent="0">
              <a:buNone/>
              <a:defRPr sz="700"/>
            </a:lvl8pPr>
            <a:lvl9pPr marL="2742962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6F2BBC-275A-4C35-8906-4E37E2047F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876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B6DAB-8FB5-4732-91F9-0A8CB828BD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741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273845"/>
            <a:ext cx="1971674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5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CCDB2-DDA4-4BFC-B878-6A596601E1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09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57201"/>
            <a:ext cx="6347714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620445"/>
            <a:ext cx="3088109" cy="2910578"/>
          </a:xfrm>
        </p:spPr>
        <p:txBody>
          <a:bodyPr>
            <a:normAutofit/>
          </a:bodyPr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1620443"/>
            <a:ext cx="3088109" cy="2910580"/>
          </a:xfrm>
        </p:spPr>
        <p:txBody>
          <a:bodyPr>
            <a:normAutofit/>
          </a:bodyPr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7537D-95A9-43E8-B03A-CA54589301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5454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2" y="205981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D8496-43BF-4B6C-8D94-9B267B57A7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9617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57201"/>
            <a:ext cx="6347714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1620740"/>
            <a:ext cx="3090672" cy="432196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6936" indent="0">
              <a:buNone/>
              <a:defRPr sz="2100" b="1"/>
            </a:lvl2pPr>
            <a:lvl3pPr marL="913871" indent="0">
              <a:buNone/>
              <a:defRPr sz="1700" b="1"/>
            </a:lvl3pPr>
            <a:lvl4pPr marL="1370808" indent="0">
              <a:buNone/>
              <a:defRPr sz="1600" b="1"/>
            </a:lvl4pPr>
            <a:lvl5pPr marL="1827744" indent="0">
              <a:buNone/>
              <a:defRPr sz="1600" b="1"/>
            </a:lvl5pPr>
            <a:lvl6pPr marL="2284681" indent="0">
              <a:buNone/>
              <a:defRPr sz="1600" b="1"/>
            </a:lvl6pPr>
            <a:lvl7pPr marL="2741616" indent="0">
              <a:buNone/>
              <a:defRPr sz="1600" b="1"/>
            </a:lvl7pPr>
            <a:lvl8pPr marL="3198552" indent="0">
              <a:buNone/>
              <a:defRPr sz="1600" b="1"/>
            </a:lvl8pPr>
            <a:lvl9pPr marL="36554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052935"/>
            <a:ext cx="3090672" cy="24780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1620740"/>
            <a:ext cx="3090672" cy="432196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6936" indent="0">
              <a:buNone/>
              <a:defRPr sz="2100" b="1"/>
            </a:lvl2pPr>
            <a:lvl3pPr marL="913871" indent="0">
              <a:buNone/>
              <a:defRPr sz="1700" b="1"/>
            </a:lvl3pPr>
            <a:lvl4pPr marL="1370808" indent="0">
              <a:buNone/>
              <a:defRPr sz="1600" b="1"/>
            </a:lvl4pPr>
            <a:lvl5pPr marL="1827744" indent="0">
              <a:buNone/>
              <a:defRPr sz="1600" b="1"/>
            </a:lvl5pPr>
            <a:lvl6pPr marL="2284681" indent="0">
              <a:buNone/>
              <a:defRPr sz="1600" b="1"/>
            </a:lvl6pPr>
            <a:lvl7pPr marL="2741616" indent="0">
              <a:buNone/>
              <a:defRPr sz="1600" b="1"/>
            </a:lvl7pPr>
            <a:lvl8pPr marL="3198552" indent="0">
              <a:buNone/>
              <a:defRPr sz="1600" b="1"/>
            </a:lvl8pPr>
            <a:lvl9pPr marL="36554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052935"/>
            <a:ext cx="3090672" cy="24780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8E541-7A05-4259-A4D3-2BF88E7395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0687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57201"/>
            <a:ext cx="6347714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80115-CC28-4AAD-9081-6D82A0A2E7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1389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1B437-8F2A-4195-850F-DFC538861B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254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23953"/>
            <a:ext cx="2790182" cy="958849"/>
          </a:xfrm>
        </p:spPr>
        <p:txBody>
          <a:bodyPr anchor="b">
            <a:normAutofit/>
          </a:bodyPr>
          <a:lstStyle>
            <a:lvl1pPr>
              <a:defRPr sz="2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80" y="386195"/>
            <a:ext cx="3386037" cy="41448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082806"/>
            <a:ext cx="2790182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702" indent="0">
              <a:buNone/>
              <a:defRPr sz="1100"/>
            </a:lvl2pPr>
            <a:lvl3pPr marL="685405" indent="0">
              <a:buNone/>
              <a:defRPr sz="1000"/>
            </a:lvl3pPr>
            <a:lvl4pPr marL="1028106" indent="0">
              <a:buNone/>
              <a:defRPr sz="800"/>
            </a:lvl4pPr>
            <a:lvl5pPr marL="1370808" indent="0">
              <a:buNone/>
              <a:defRPr sz="800"/>
            </a:lvl5pPr>
            <a:lvl6pPr marL="1713509" indent="0">
              <a:buNone/>
              <a:defRPr sz="800"/>
            </a:lvl6pPr>
            <a:lvl7pPr marL="2056213" indent="0">
              <a:buNone/>
              <a:defRPr sz="800"/>
            </a:lvl7pPr>
            <a:lvl8pPr marL="2398914" indent="0">
              <a:buNone/>
              <a:defRPr sz="800"/>
            </a:lvl8pPr>
            <a:lvl9pPr marL="274161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B3395-0C33-4EAE-A291-737B932ACC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3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600451"/>
            <a:ext cx="6347714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457200"/>
            <a:ext cx="6347714" cy="2884289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6936" indent="0">
              <a:buNone/>
              <a:defRPr sz="1600"/>
            </a:lvl2pPr>
            <a:lvl3pPr marL="913871" indent="0">
              <a:buNone/>
              <a:defRPr sz="1600"/>
            </a:lvl3pPr>
            <a:lvl4pPr marL="1370808" indent="0">
              <a:buNone/>
              <a:defRPr sz="1600"/>
            </a:lvl4pPr>
            <a:lvl5pPr marL="1827744" indent="0">
              <a:buNone/>
              <a:defRPr sz="1600"/>
            </a:lvl5pPr>
            <a:lvl6pPr marL="2284681" indent="0">
              <a:buNone/>
              <a:defRPr sz="1600"/>
            </a:lvl6pPr>
            <a:lvl7pPr marL="2741616" indent="0">
              <a:buNone/>
              <a:defRPr sz="1600"/>
            </a:lvl7pPr>
            <a:lvl8pPr marL="3198552" indent="0">
              <a:buNone/>
              <a:defRPr sz="1600"/>
            </a:lvl8pPr>
            <a:lvl9pPr marL="3655485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4025507"/>
            <a:ext cx="6347714" cy="505518"/>
          </a:xfrm>
        </p:spPr>
        <p:txBody>
          <a:bodyPr>
            <a:normAutofit/>
          </a:bodyPr>
          <a:lstStyle>
            <a:lvl1pPr marL="0" indent="0">
              <a:buNone/>
              <a:defRPr sz="1300"/>
            </a:lvl1pPr>
            <a:lvl2pPr marL="456936" indent="0">
              <a:buNone/>
              <a:defRPr sz="1300"/>
            </a:lvl2pPr>
            <a:lvl3pPr marL="913871" indent="0">
              <a:buNone/>
              <a:defRPr sz="1000"/>
            </a:lvl3pPr>
            <a:lvl4pPr marL="1370808" indent="0">
              <a:buNone/>
              <a:defRPr sz="1000"/>
            </a:lvl4pPr>
            <a:lvl5pPr marL="1827744" indent="0">
              <a:buNone/>
              <a:defRPr sz="1000"/>
            </a:lvl5pPr>
            <a:lvl6pPr marL="2284681" indent="0">
              <a:buNone/>
              <a:defRPr sz="1000"/>
            </a:lvl6pPr>
            <a:lvl7pPr marL="2741616" indent="0">
              <a:buNone/>
              <a:defRPr sz="1000"/>
            </a:lvl7pPr>
            <a:lvl8pPr marL="3198552" indent="0">
              <a:buNone/>
              <a:defRPr sz="1000"/>
            </a:lvl8pPr>
            <a:lvl9pPr marL="365548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849FC-6AEC-4ED1-9EAA-4755214712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672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/>
          <p:cNvGrpSpPr>
            <a:grpSpLocks/>
          </p:cNvGrpSpPr>
          <p:nvPr/>
        </p:nvGrpSpPr>
        <p:grpSpPr bwMode="auto">
          <a:xfrm>
            <a:off x="-7933" y="-6350"/>
            <a:ext cx="9169401" cy="5156200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21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97" y="4176184"/>
              <a:ext cx="4022902" cy="268181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1932" y="-1"/>
              <a:ext cx="1219254" cy="6858002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113" y="-1"/>
              <a:ext cx="2270225" cy="6866468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452" y="-8468"/>
              <a:ext cx="1947948" cy="6866468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89" y="3920066"/>
              <a:ext cx="2513124" cy="2937934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80" y="-8468"/>
              <a:ext cx="2143219" cy="6866468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112" y="-8468"/>
              <a:ext cx="857288" cy="6866468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027" y="-8468"/>
              <a:ext cx="1066847" cy="6866468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59564" y="4893733"/>
              <a:ext cx="1095423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457201"/>
            <a:ext cx="634841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8" tIns="45691" rIns="91388" bIns="45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1" y="1620838"/>
            <a:ext cx="6348412" cy="291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8" tIns="45691" rIns="91388" bIns="45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442" y="4532317"/>
            <a:ext cx="684213" cy="273051"/>
          </a:xfrm>
          <a:prstGeom prst="rect">
            <a:avLst/>
          </a:prstGeom>
        </p:spPr>
        <p:txBody>
          <a:bodyPr vert="horz" lIns="91388" tIns="45691" rIns="91388" bIns="45691" rtlCol="0" anchor="ctr"/>
          <a:lstStyle>
            <a:lvl1pPr algn="r" eaLnBrk="1" hangingPunct="1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4532317"/>
            <a:ext cx="4622800" cy="273051"/>
          </a:xfrm>
          <a:prstGeom prst="rect">
            <a:avLst/>
          </a:prstGeom>
        </p:spPr>
        <p:txBody>
          <a:bodyPr vert="horz" lIns="91388" tIns="45691" rIns="91388" bIns="45691" rtlCol="0" anchor="ctr"/>
          <a:lstStyle>
            <a:lvl1pPr algn="l" eaLnBrk="1" hangingPunct="1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5255" y="4532317"/>
            <a:ext cx="512762" cy="273051"/>
          </a:xfrm>
          <a:prstGeom prst="rect">
            <a:avLst/>
          </a:prstGeom>
        </p:spPr>
        <p:txBody>
          <a:bodyPr vert="horz" wrap="square" lIns="91388" tIns="45691" rIns="91388" bIns="4569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accent1"/>
                </a:solidFill>
                <a:latin typeface="Arial" charset="0"/>
              </a:defRPr>
            </a:lvl1pPr>
          </a:lstStyle>
          <a:p>
            <a:pPr>
              <a:defRPr/>
            </a:pPr>
            <a:fld id="{989112E9-9F44-4786-94AF-F0CF599C3D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8" r:id="rId11"/>
    <p:sldLayoutId id="2147483803" r:id="rId12"/>
    <p:sldLayoutId id="2147483809" r:id="rId13"/>
    <p:sldLayoutId id="2147483804" r:id="rId14"/>
    <p:sldLayoutId id="2147483805" r:id="rId15"/>
    <p:sldLayoutId id="2147483806" r:id="rId16"/>
  </p:sldLayoutIdLst>
  <p:txStyles>
    <p:titleStyle>
      <a:lvl1pPr algn="l" defTabSz="456936" rtl="0" eaLnBrk="0" fontAlgn="base" hangingPunct="0">
        <a:spcBef>
          <a:spcPct val="0"/>
        </a:spcBef>
        <a:spcAft>
          <a:spcPct val="0"/>
        </a:spcAft>
        <a:defRPr sz="37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6936" rtl="0" eaLnBrk="0" fontAlgn="base" hangingPunct="0">
        <a:spcBef>
          <a:spcPct val="0"/>
        </a:spcBef>
        <a:spcAft>
          <a:spcPct val="0"/>
        </a:spcAft>
        <a:defRPr sz="3700">
          <a:solidFill>
            <a:schemeClr val="accent1"/>
          </a:solidFill>
          <a:latin typeface="Trebuchet MS" panose="020B0603020202020204" pitchFamily="34" charset="0"/>
        </a:defRPr>
      </a:lvl2pPr>
      <a:lvl3pPr algn="l" defTabSz="456936" rtl="0" eaLnBrk="0" fontAlgn="base" hangingPunct="0">
        <a:spcBef>
          <a:spcPct val="0"/>
        </a:spcBef>
        <a:spcAft>
          <a:spcPct val="0"/>
        </a:spcAft>
        <a:defRPr sz="3700">
          <a:solidFill>
            <a:schemeClr val="accent1"/>
          </a:solidFill>
          <a:latin typeface="Trebuchet MS" panose="020B0603020202020204" pitchFamily="34" charset="0"/>
        </a:defRPr>
      </a:lvl3pPr>
      <a:lvl4pPr algn="l" defTabSz="456936" rtl="0" eaLnBrk="0" fontAlgn="base" hangingPunct="0">
        <a:spcBef>
          <a:spcPct val="0"/>
        </a:spcBef>
        <a:spcAft>
          <a:spcPct val="0"/>
        </a:spcAft>
        <a:defRPr sz="3700">
          <a:solidFill>
            <a:schemeClr val="accent1"/>
          </a:solidFill>
          <a:latin typeface="Trebuchet MS" panose="020B0603020202020204" pitchFamily="34" charset="0"/>
        </a:defRPr>
      </a:lvl4pPr>
      <a:lvl5pPr algn="l" defTabSz="456936" rtl="0" eaLnBrk="0" fontAlgn="base" hangingPunct="0">
        <a:spcBef>
          <a:spcPct val="0"/>
        </a:spcBef>
        <a:spcAft>
          <a:spcPct val="0"/>
        </a:spcAft>
        <a:defRPr sz="37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02" indent="-342702" algn="l" defTabSz="456936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521" indent="-285583" algn="l" defTabSz="456936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2340" indent="-228468" algn="l" defTabSz="456936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599276" indent="-228468" algn="l" defTabSz="456936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3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6213" indent="-228468" algn="l" defTabSz="456936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3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3147" indent="-228468" algn="l" defTabSz="45693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086" indent="-228468" algn="l" defTabSz="45693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020" indent="-228468" algn="l" defTabSz="45693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3957" indent="-228468" algn="l" defTabSz="45693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6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1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08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44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81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16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52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485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7582" y="274696"/>
            <a:ext cx="7888842" cy="992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075" tIns="72541" rIns="145075" bIns="725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7582" y="1368408"/>
            <a:ext cx="7888842" cy="32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075" tIns="72541" rIns="145075" bIns="725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7585" y="4768006"/>
            <a:ext cx="2059163" cy="272169"/>
          </a:xfrm>
          <a:prstGeom prst="rect">
            <a:avLst/>
          </a:prstGeom>
        </p:spPr>
        <p:txBody>
          <a:bodyPr vert="horz" wrap="square" lIns="145075" tIns="72541" rIns="145075" bIns="72541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386"/>
            <a:endParaRPr lang="en-US" b="0">
              <a:latin typeface="Calibri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9517" y="4768006"/>
            <a:ext cx="3084966" cy="272169"/>
          </a:xfrm>
          <a:prstGeom prst="rect">
            <a:avLst/>
          </a:prstGeom>
        </p:spPr>
        <p:txBody>
          <a:bodyPr vert="horz" wrap="square" lIns="145075" tIns="72541" rIns="145075" bIns="72541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386"/>
            <a:endParaRPr lang="en-US" b="0">
              <a:latin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257" y="4768006"/>
            <a:ext cx="2059165" cy="272169"/>
          </a:xfrm>
          <a:prstGeom prst="rect">
            <a:avLst/>
          </a:prstGeom>
        </p:spPr>
        <p:txBody>
          <a:bodyPr vert="horz" wrap="square" lIns="145075" tIns="72541" rIns="145075" bIns="7254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386"/>
            <a:fld id="{631E3539-CA02-45C4-948C-E7B0052C653D}" type="slidenum">
              <a:rPr lang="en-US" b="0" smtClean="0">
                <a:latin typeface="Calibri" pitchFamily="34" charset="0"/>
              </a:rPr>
              <a:pPr defTabSz="725386"/>
              <a:t>‹#›</a:t>
            </a:fld>
            <a:endParaRPr lang="en-US" b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72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</p:sldLayoutIdLst>
  <p:txStyles>
    <p:titleStyle>
      <a:lvl1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2pPr>
      <a:lvl3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3pPr>
      <a:lvl4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4pPr>
      <a:lvl5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5pPr>
      <a:lvl6pPr marL="725386" algn="l" defTabSz="685087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6pPr>
      <a:lvl7pPr marL="1450772" algn="l" defTabSz="685087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7pPr>
      <a:lvl8pPr marL="2176158" algn="l" defTabSz="685087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8pPr>
      <a:lvl9pPr marL="2901544" algn="l" defTabSz="685087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271" indent="-171271" algn="l" defTabSz="685087" rtl="0" eaLnBrk="0" fontAlgn="base" hangingPunct="0">
        <a:lnSpc>
          <a:spcPct val="90000"/>
        </a:lnSpc>
        <a:spcBef>
          <a:spcPts val="754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3813" indent="-171271" algn="l" defTabSz="685087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6358" indent="-171271" algn="l" defTabSz="685087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901" indent="-171271" algn="l" defTabSz="685087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445" indent="-171271" algn="l" defTabSz="685087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4696" indent="-171336" algn="l" defTabSz="68534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7370" indent="-171336" algn="l" defTabSz="68534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0042" indent="-171336" algn="l" defTabSz="68534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2716" indent="-171336" algn="l" defTabSz="68534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675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346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017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0689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3360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6032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8706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1378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7581" y="274691"/>
            <a:ext cx="7888842" cy="992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7581" y="1368408"/>
            <a:ext cx="7888842" cy="32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161" tIns="72581" rIns="145161" bIns="72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7581" y="4768006"/>
            <a:ext cx="2059163" cy="272169"/>
          </a:xfrm>
          <a:prstGeom prst="rect">
            <a:avLst/>
          </a:prstGeom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805"/>
            <a:endParaRPr lang="en-US" b="0">
              <a:latin typeface="Calibri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9517" y="4768006"/>
            <a:ext cx="3084966" cy="272169"/>
          </a:xfrm>
          <a:prstGeom prst="rect">
            <a:avLst/>
          </a:prstGeom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805"/>
            <a:endParaRPr lang="en-US" b="0">
              <a:latin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257" y="4768006"/>
            <a:ext cx="2059165" cy="272169"/>
          </a:xfrm>
          <a:prstGeom prst="rect">
            <a:avLst/>
          </a:prstGeom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805"/>
            <a:fld id="{631E3539-CA02-45C4-948C-E7B0052C653D}" type="slidenum">
              <a:rPr lang="en-US" b="0">
                <a:latin typeface="Calibri" pitchFamily="34" charset="0"/>
              </a:rPr>
              <a:pPr defTabSz="725805"/>
              <a:t>‹#›</a:t>
            </a:fld>
            <a:endParaRPr lang="en-US" b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27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</p:sldLayoutIdLst>
  <p:txStyles>
    <p:titleStyle>
      <a:lvl1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2pPr>
      <a:lvl3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3pPr>
      <a:lvl4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4pPr>
      <a:lvl5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5pPr>
      <a:lvl6pPr marL="725805" algn="l" defTabSz="68548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6pPr>
      <a:lvl7pPr marL="1451610" algn="l" defTabSz="68548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7pPr>
      <a:lvl8pPr marL="2177415" algn="l" defTabSz="68548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8pPr>
      <a:lvl9pPr marL="2903220" algn="l" defTabSz="68548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371" indent="-171371" algn="l" defTabSz="685483" rtl="0" eaLnBrk="0" fontAlgn="base" hangingPunct="0">
        <a:lnSpc>
          <a:spcPct val="90000"/>
        </a:lnSpc>
        <a:spcBef>
          <a:spcPts val="754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112" indent="-171371" algn="l" defTabSz="685483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6853" indent="-171371" algn="l" defTabSz="685483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594" indent="-171371" algn="l" defTabSz="685483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336" indent="-171371" algn="l" defTabSz="685483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86" indent="-171436" algn="l" defTabSz="68574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56" indent="-171436" algn="l" defTabSz="68574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28" indent="-171436" algn="l" defTabSz="68574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398" indent="-171436" algn="l" defTabSz="68574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0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1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11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81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51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22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92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62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28600"/>
            <a:ext cx="5829300" cy="4306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1885950" y="342901"/>
            <a:ext cx="6115050" cy="4162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giảng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trực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tuyến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Lớp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3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Môn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TOÁN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Tuần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17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TÍNH GIÁ TRỊ CỦA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BIỂU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THỨC    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  (</a:t>
            </a:r>
            <a:r>
              <a:rPr lang="en-US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tiếp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theo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27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Giáo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viên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Nguyễn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Thị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Thúy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1392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76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6861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34"/>
    </mc:Choice>
    <mc:Fallback xmlns="">
      <p:transition spd="slow" advTm="13534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3989" y="0"/>
            <a:ext cx="9271377" cy="6088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0" y="776289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153419" y="3281647"/>
            <a:ext cx="7903969" cy="1569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altLang="en-US" sz="3200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altLang="en-US" sz="32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 )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838205" y="2457452"/>
            <a:ext cx="4267199" cy="24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762002" y="2343150"/>
            <a:ext cx="2514600" cy="36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7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536129" y="2280672"/>
            <a:ext cx="2836864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(30 + 5) : 5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2926556" y="2277454"/>
            <a:ext cx="763587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5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2238062" y="2703517"/>
            <a:ext cx="718503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4572002" y="2280672"/>
            <a:ext cx="2153919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x ( 20 – 10)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6483988" y="2282287"/>
            <a:ext cx="999487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3 x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7328220" y="2273638"/>
            <a:ext cx="769300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6483989" y="2703517"/>
            <a:ext cx="982663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2232477" y="2277454"/>
            <a:ext cx="1044125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35 </a:t>
            </a:r>
          </a:p>
        </p:txBody>
      </p:sp>
      <p:sp>
        <p:nvSpPr>
          <p:cNvPr id="7182" name="Text Box 22"/>
          <p:cNvSpPr txBox="1">
            <a:spLocks noChangeArrowheads="1"/>
          </p:cNvSpPr>
          <p:nvPr/>
        </p:nvSpPr>
        <p:spPr bwMode="auto">
          <a:xfrm>
            <a:off x="329610" y="1319569"/>
            <a:ext cx="7676470" cy="984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*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(30 + 5 ) : 5 ; 3 x (20 – 10) …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altLang="en-US" sz="2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 )</a:t>
            </a:r>
            <a:endParaRPr lang="en-US" altLang="en-US" sz="29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4" name="Text Box 15"/>
          <p:cNvSpPr txBox="1">
            <a:spLocks noChangeArrowheads="1"/>
          </p:cNvSpPr>
          <p:nvPr/>
        </p:nvSpPr>
        <p:spPr bwMode="auto">
          <a:xfrm>
            <a:off x="29368" y="301626"/>
            <a:ext cx="9144000" cy="53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9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29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-33334" y="-93664"/>
            <a:ext cx="9144000" cy="483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27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345786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4103" grpId="0"/>
      <p:bldP spid="4108" grpId="0"/>
      <p:bldP spid="4110" grpId="0"/>
      <p:bldP spid="4111" grpId="0"/>
      <p:bldP spid="4112" grpId="0"/>
      <p:bldP spid="4113" grpId="0"/>
      <p:bldP spid="4114" grpId="0"/>
      <p:bldP spid="4115" grpId="0"/>
      <p:bldP spid="41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1000" y="971550"/>
            <a:ext cx="75508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DÒ:</a:t>
            </a:r>
          </a:p>
          <a:p>
            <a:pPr marL="857250" indent="-857250" defTabSz="6858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indent="-857250" defTabSz="6858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93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8" descr="Cloud Frame And Wooden Board In Garden Illustration Royalty Free Cliparts,  Vectors, And Stock Illustration. Image 87052402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5" name="TextBox 2"/>
          <p:cNvSpPr txBox="1">
            <a:spLocks noChangeArrowheads="1"/>
          </p:cNvSpPr>
          <p:nvPr/>
        </p:nvSpPr>
        <p:spPr bwMode="auto">
          <a:xfrm>
            <a:off x="1308087" y="516619"/>
            <a:ext cx="4355246" cy="592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132" tIns="72568" rIns="145132" bIns="7256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725665" eaLnBrk="1" hangingPunct="1"/>
            <a:endParaRPr lang="en-US" altLang="en-US" sz="2900" b="0">
              <a:solidFill>
                <a:prstClr val="black"/>
              </a:solidFill>
            </a:endParaRPr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1550045" y="758547"/>
            <a:ext cx="4355246" cy="592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132" tIns="72568" rIns="145132" bIns="7256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725665" eaLnBrk="1" hangingPunct="1"/>
            <a:endParaRPr lang="en-US" altLang="en-US" sz="2900" b="0">
              <a:solidFill>
                <a:prstClr val="black"/>
              </a:solidFill>
            </a:endParaRPr>
          </a:p>
        </p:txBody>
      </p:sp>
      <p:sp>
        <p:nvSpPr>
          <p:cNvPr id="49157" name="TextBox 4"/>
          <p:cNvSpPr txBox="1">
            <a:spLocks noChangeArrowheads="1"/>
          </p:cNvSpPr>
          <p:nvPr/>
        </p:nvSpPr>
        <p:spPr bwMode="auto">
          <a:xfrm>
            <a:off x="1792003" y="1000476"/>
            <a:ext cx="4355246" cy="592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132" tIns="72568" rIns="145132" bIns="7256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725665" eaLnBrk="1" hangingPunct="1"/>
            <a:endParaRPr lang="en-US" altLang="en-US" sz="2900" b="0">
              <a:solidFill>
                <a:prstClr val="black"/>
              </a:solidFill>
            </a:endParaRPr>
          </a:p>
        </p:txBody>
      </p:sp>
      <p:sp>
        <p:nvSpPr>
          <p:cNvPr id="49158" name="TextBox 6"/>
          <p:cNvSpPr txBox="1">
            <a:spLocks noChangeArrowheads="1"/>
          </p:cNvSpPr>
          <p:nvPr/>
        </p:nvSpPr>
        <p:spPr bwMode="auto">
          <a:xfrm>
            <a:off x="1285405" y="1179401"/>
            <a:ext cx="3422699" cy="2784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132" tIns="72568" rIns="145132" bIns="7256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725665" eaLnBrk="1" hangingPunct="1"/>
            <a:r>
              <a:rPr lang="vi-VN" altLang="en-US" sz="8600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TẠM BIỆT!</a:t>
            </a:r>
            <a:endParaRPr lang="en-US" altLang="en-US" sz="8600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8673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/>
          <p:cNvSpPr/>
          <p:nvPr/>
        </p:nvSpPr>
        <p:spPr>
          <a:xfrm>
            <a:off x="1143000" y="667941"/>
            <a:ext cx="6858000" cy="3857625"/>
          </a:xfrm>
          <a:prstGeom prst="rect">
            <a:avLst/>
          </a:prstGeom>
          <a:solidFill>
            <a:srgbClr val="FEF9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85730">
              <a:defRPr/>
            </a:pPr>
            <a:endParaRPr lang="zh-CN" altLang="en-US" sz="761" dirty="0">
              <a:solidFill>
                <a:prstClr val="white"/>
              </a:solidFill>
              <a:latin typeface="HP001 4 hàng" pitchFamily="34" charset="0"/>
              <a:cs typeface="+mn-ea"/>
              <a:sym typeface="+mn-lt"/>
            </a:endParaRPr>
          </a:p>
        </p:txBody>
      </p:sp>
      <p:sp>
        <p:nvSpPr>
          <p:cNvPr id="5" name="文本框 1"/>
          <p:cNvSpPr txBox="1"/>
          <p:nvPr/>
        </p:nvSpPr>
        <p:spPr>
          <a:xfrm>
            <a:off x="2963466" y="859631"/>
            <a:ext cx="3386138" cy="370314"/>
          </a:xfrm>
          <a:prstGeom prst="roundRect">
            <a:avLst/>
          </a:prstGeom>
          <a:solidFill>
            <a:srgbClr val="257A14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zh-CN" sz="1575" b="1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+mn-lt"/>
              </a:rPr>
              <a:t>YÊU CẦU THAM GIA TIẾT HỌC</a:t>
            </a:r>
            <a:endParaRPr lang="zh-CN" altLang="en-US" sz="1575" b="1">
              <a:solidFill>
                <a:srgbClr val="FFFF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  <p:pic>
        <p:nvPicPr>
          <p:cNvPr id="4100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681" y="1318022"/>
            <a:ext cx="777479" cy="765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278" y="1284685"/>
            <a:ext cx="652463" cy="775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307" y="1351360"/>
            <a:ext cx="837010" cy="70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2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535" y="1332310"/>
            <a:ext cx="679847" cy="74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: Rounded Corners 27"/>
          <p:cNvSpPr/>
          <p:nvPr/>
        </p:nvSpPr>
        <p:spPr>
          <a:xfrm>
            <a:off x="2513410" y="2205038"/>
            <a:ext cx="929878" cy="81200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EBA93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zh-CN" sz="1125" b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Chuẩn bị đầy đủ sách vở, đồ dùng</a:t>
            </a:r>
            <a:endParaRPr lang="zh-CN" altLang="en-US" sz="1125" b="1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1" name="Rectangle: Rounded Corners 28"/>
          <p:cNvSpPr/>
          <p:nvPr/>
        </p:nvSpPr>
        <p:spPr>
          <a:xfrm>
            <a:off x="3644504" y="2222897"/>
            <a:ext cx="1012031" cy="822722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65DB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1125" b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  <a:sym typeface="+mn-ea"/>
              </a:rPr>
              <a:t>Tắt mic</a:t>
            </a:r>
            <a:r>
              <a:rPr lang="vi-VN" altLang="zh-CN" sz="1125" b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  <a:sym typeface="+mn-ea"/>
              </a:rPr>
              <a:t>, </a:t>
            </a:r>
          </a:p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vi-VN" altLang="zh-CN" sz="1125" b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  <a:sym typeface="+mn-ea"/>
              </a:rPr>
              <a:t>mở camera.</a:t>
            </a:r>
            <a:r>
              <a:rPr lang="en-US" altLang="zh-CN" sz="1125" b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  <a:sym typeface="+mn-ea"/>
              </a:rPr>
              <a:t> Tập trung lắng nghe</a:t>
            </a:r>
            <a:endParaRPr lang="zh-CN" altLang="en-US" sz="1125" b="1">
              <a:solidFill>
                <a:srgbClr val="000000"/>
              </a:solidFill>
              <a:ea typeface="SimSun" panose="0201060003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2" name="Rectangle: Rounded Corners 29"/>
          <p:cNvSpPr/>
          <p:nvPr/>
        </p:nvSpPr>
        <p:spPr>
          <a:xfrm>
            <a:off x="4832748" y="2222898"/>
            <a:ext cx="921544" cy="79652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6A99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1125" b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Chủ động ghi chép</a:t>
            </a:r>
            <a:endParaRPr lang="zh-CN" altLang="en-US" sz="1125" b="1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3" name="Rectangle: Rounded Corners 30"/>
          <p:cNvSpPr/>
          <p:nvPr/>
        </p:nvSpPr>
        <p:spPr>
          <a:xfrm>
            <a:off x="5879307" y="2243138"/>
            <a:ext cx="1007269" cy="78343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4686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zh-CN" sz="1125" b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Thực hành</a:t>
            </a:r>
            <a:r>
              <a:rPr lang="vi-VN" altLang="zh-CN" sz="1125" b="1">
                <a:solidFill>
                  <a:srgbClr val="000000"/>
                </a:solidFill>
                <a:sym typeface="+mn-ea"/>
              </a:rPr>
              <a:t> theo</a:t>
            </a:r>
            <a:r>
              <a:rPr lang="en-US" altLang="zh-CN" sz="1125" b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yêu cầu của cô </a:t>
            </a:r>
            <a:endParaRPr lang="zh-CN" altLang="en-US" sz="1125" b="1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4" name="Rectangle: Rounded Corners 27"/>
          <p:cNvSpPr/>
          <p:nvPr/>
        </p:nvSpPr>
        <p:spPr>
          <a:xfrm>
            <a:off x="2386013" y="3153966"/>
            <a:ext cx="4542235" cy="82867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vi-VN" altLang="zh-CN" sz="135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NHỮNG LƯU Ý AN TOÀN VỀ ĐIỆN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1350" b="1" dirty="0" smtClean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           </a:t>
            </a:r>
            <a:r>
              <a:rPr lang="vi-VN" altLang="zh-CN" sz="1350" b="1" dirty="0" smtClean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- </a:t>
            </a:r>
            <a:r>
              <a:rPr lang="vi-VN" altLang="zh-CN" sz="135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Phải sạc pin trước khi sử dụng máy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1350" b="1" dirty="0" smtClean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           -</a:t>
            </a:r>
            <a:r>
              <a:rPr lang="vi-VN" altLang="zh-CN" sz="1350" b="1" dirty="0" smtClean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</a:t>
            </a:r>
            <a:r>
              <a:rPr lang="vi-VN" altLang="zh-CN" sz="135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Không được sạc pin khi đang học</a:t>
            </a:r>
            <a:endParaRPr lang="zh-CN" altLang="en-US" sz="1350" b="1" dirty="0">
              <a:solidFill>
                <a:srgbClr val="FF0000"/>
              </a:solidFill>
              <a:latin typeface="Arial" panose="020B0604020202020204" pitchFamily="34" charset="0"/>
              <a:sym typeface="+mn-ea"/>
            </a:endParaRPr>
          </a:p>
        </p:txBody>
      </p:sp>
      <p:grpSp>
        <p:nvGrpSpPr>
          <p:cNvPr id="4109" name="组合 1"/>
          <p:cNvGrpSpPr>
            <a:grpSpLocks/>
          </p:cNvGrpSpPr>
          <p:nvPr/>
        </p:nvGrpSpPr>
        <p:grpSpPr bwMode="auto">
          <a:xfrm>
            <a:off x="1150144" y="3880248"/>
            <a:ext cx="2494360" cy="591740"/>
            <a:chOff x="2170643" y="2103710"/>
            <a:chExt cx="13646657" cy="3168080"/>
          </a:xfrm>
        </p:grpSpPr>
        <p:pic>
          <p:nvPicPr>
            <p:cNvPr id="4119" name="图片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0" name="图片 1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10" name="组合 1"/>
          <p:cNvGrpSpPr>
            <a:grpSpLocks/>
          </p:cNvGrpSpPr>
          <p:nvPr/>
        </p:nvGrpSpPr>
        <p:grpSpPr bwMode="auto">
          <a:xfrm>
            <a:off x="2077641" y="3911204"/>
            <a:ext cx="2494359" cy="590550"/>
            <a:chOff x="2170643" y="2103710"/>
            <a:chExt cx="13646657" cy="3168080"/>
          </a:xfrm>
        </p:grpSpPr>
        <p:pic>
          <p:nvPicPr>
            <p:cNvPr id="4117" name="图片 1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8" name="图片 16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11" name="组合 1"/>
          <p:cNvGrpSpPr>
            <a:grpSpLocks/>
          </p:cNvGrpSpPr>
          <p:nvPr/>
        </p:nvGrpSpPr>
        <p:grpSpPr bwMode="auto">
          <a:xfrm>
            <a:off x="3324225" y="3880248"/>
            <a:ext cx="2495550" cy="591740"/>
            <a:chOff x="2170643" y="2103710"/>
            <a:chExt cx="13646657" cy="3168080"/>
          </a:xfrm>
        </p:grpSpPr>
        <p:pic>
          <p:nvPicPr>
            <p:cNvPr id="4115" name="图片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6" name="图片 1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12" name="组合 1"/>
          <p:cNvGrpSpPr>
            <a:grpSpLocks/>
          </p:cNvGrpSpPr>
          <p:nvPr/>
        </p:nvGrpSpPr>
        <p:grpSpPr bwMode="auto">
          <a:xfrm>
            <a:off x="4023122" y="3880248"/>
            <a:ext cx="2495550" cy="591740"/>
            <a:chOff x="2170643" y="2103710"/>
            <a:chExt cx="13646657" cy="3168080"/>
          </a:xfrm>
        </p:grpSpPr>
        <p:pic>
          <p:nvPicPr>
            <p:cNvPr id="4113" name="图片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4" name="图片 1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8902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5954" y="-75566"/>
            <a:ext cx="9319955" cy="5219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83398" y="2771774"/>
            <a:ext cx="1928662" cy="58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68 – 6 x 4 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767265" y="2770187"/>
            <a:ext cx="230663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81 + 9 x 7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22824" y="2771774"/>
            <a:ext cx="2936874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68 -  24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22824" y="3443288"/>
            <a:ext cx="2117726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44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419851" y="2786915"/>
            <a:ext cx="2536824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81 +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63</a:t>
            </a:r>
            <a:endParaRPr lang="en-US" alt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536690" y="3343810"/>
            <a:ext cx="2054224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144</a:t>
            </a:r>
            <a:endParaRPr lang="en-US" alt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6" name="TextBox 11"/>
          <p:cNvSpPr txBox="1">
            <a:spLocks noChangeArrowheads="1"/>
          </p:cNvSpPr>
          <p:nvPr/>
        </p:nvSpPr>
        <p:spPr bwMode="auto">
          <a:xfrm>
            <a:off x="809627" y="2125982"/>
            <a:ext cx="3709565" cy="5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9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3" name="Text Box 14"/>
          <p:cNvSpPr txBox="1">
            <a:spLocks noChangeArrowheads="1"/>
          </p:cNvSpPr>
          <p:nvPr/>
        </p:nvSpPr>
        <p:spPr bwMode="auto">
          <a:xfrm>
            <a:off x="0" y="0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27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  <a:endParaRPr lang="en-US" alt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4" name="Text Box 15"/>
          <p:cNvSpPr txBox="1">
            <a:spLocks noChangeArrowheads="1"/>
          </p:cNvSpPr>
          <p:nvPr/>
        </p:nvSpPr>
        <p:spPr bwMode="auto">
          <a:xfrm>
            <a:off x="0" y="403225"/>
            <a:ext cx="91440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6160" name="WordArt 16"/>
          <p:cNvSpPr>
            <a:spLocks noChangeArrowheads="1" noChangeShapeType="1" noTextEdit="1"/>
          </p:cNvSpPr>
          <p:nvPr/>
        </p:nvSpPr>
        <p:spPr bwMode="auto">
          <a:xfrm>
            <a:off x="988828" y="1203965"/>
            <a:ext cx="4508205" cy="625475"/>
          </a:xfrm>
          <a:prstGeom prst="rect">
            <a:avLst/>
          </a:prstGeom>
        </p:spPr>
        <p:txBody>
          <a:bodyPr wrap="none" lIns="91388" tIns="45691" rIns="91388" bIns="4569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7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 BÀI </a:t>
            </a:r>
            <a:r>
              <a:rPr lang="en-US" sz="37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CŨ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156" grpId="0"/>
      <p:bldP spid="616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3989" y="0"/>
            <a:ext cx="9271377" cy="6088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0" y="776289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153419" y="3281647"/>
            <a:ext cx="7903969" cy="1569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altLang="en-US" sz="3200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altLang="en-US" sz="32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 )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838205" y="2457452"/>
            <a:ext cx="4267199" cy="24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762002" y="2343150"/>
            <a:ext cx="2514600" cy="36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7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536129" y="2280672"/>
            <a:ext cx="2836864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(30 + 5) : 5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2926556" y="2277454"/>
            <a:ext cx="763587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5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2238062" y="2703517"/>
            <a:ext cx="718503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4572002" y="2280672"/>
            <a:ext cx="2153919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x ( 20 – 10)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6483988" y="2282287"/>
            <a:ext cx="999487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3 x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7328220" y="2273638"/>
            <a:ext cx="769300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6483989" y="2703517"/>
            <a:ext cx="982663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2232477" y="2277454"/>
            <a:ext cx="1044125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35 </a:t>
            </a:r>
          </a:p>
        </p:txBody>
      </p:sp>
      <p:sp>
        <p:nvSpPr>
          <p:cNvPr id="7182" name="Text Box 22"/>
          <p:cNvSpPr txBox="1">
            <a:spLocks noChangeArrowheads="1"/>
          </p:cNvSpPr>
          <p:nvPr/>
        </p:nvSpPr>
        <p:spPr bwMode="auto">
          <a:xfrm>
            <a:off x="329610" y="1319569"/>
            <a:ext cx="7676470" cy="984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*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(30 + 5 ) : 5 ; 3 x (20 – 10) …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altLang="en-US" sz="2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 )</a:t>
            </a:r>
            <a:endParaRPr lang="en-US" altLang="en-US" sz="29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4" name="Text Box 15"/>
          <p:cNvSpPr txBox="1">
            <a:spLocks noChangeArrowheads="1"/>
          </p:cNvSpPr>
          <p:nvPr/>
        </p:nvSpPr>
        <p:spPr bwMode="auto">
          <a:xfrm>
            <a:off x="29368" y="301626"/>
            <a:ext cx="9144000" cy="53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9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29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-33334" y="-93664"/>
            <a:ext cx="9144000" cy="483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27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4103" grpId="0"/>
      <p:bldP spid="4108" grpId="0"/>
      <p:bldP spid="4110" grpId="0"/>
      <p:bldP spid="4111" grpId="0"/>
      <p:bldP spid="4112" grpId="0"/>
      <p:bldP spid="4113" grpId="0"/>
      <p:bldP spid="4114" grpId="0"/>
      <p:bldP spid="4115" grpId="0"/>
      <p:bldP spid="41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1"/>
            <a:ext cx="9136440" cy="5138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Text Box 7"/>
          <p:cNvSpPr txBox="1">
            <a:spLocks noChangeArrowheads="1"/>
          </p:cNvSpPr>
          <p:nvPr/>
        </p:nvSpPr>
        <p:spPr bwMode="auto">
          <a:xfrm>
            <a:off x="228601" y="1371602"/>
            <a:ext cx="8686801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>
                <a:solidFill>
                  <a:schemeClr val="tx1"/>
                </a:solidFill>
                <a:latin typeface="Arial" charset="0"/>
              </a:rPr>
              <a:t>  </a:t>
            </a:r>
            <a:endParaRPr lang="en-US" altLang="en-US" b="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195" name="Text Box 9"/>
          <p:cNvSpPr txBox="1">
            <a:spLocks noChangeArrowheads="1"/>
          </p:cNvSpPr>
          <p:nvPr/>
        </p:nvSpPr>
        <p:spPr bwMode="auto">
          <a:xfrm>
            <a:off x="1371605" y="2674938"/>
            <a:ext cx="4267199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227" name="TextBox 2"/>
          <p:cNvSpPr txBox="1">
            <a:spLocks noChangeArrowheads="1"/>
          </p:cNvSpPr>
          <p:nvPr/>
        </p:nvSpPr>
        <p:spPr bwMode="auto">
          <a:xfrm>
            <a:off x="832647" y="1308423"/>
            <a:ext cx="5386387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0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30241" y="1945046"/>
            <a:ext cx="3007360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 25 – (20 – 10)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319941" y="1945046"/>
            <a:ext cx="3097213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= 25 - 10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525842" y="2520989"/>
            <a:ext cx="2481263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15</a:t>
            </a: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2" y="652464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212" name="TextBox 1"/>
          <p:cNvSpPr txBox="1">
            <a:spLocks noChangeArrowheads="1"/>
          </p:cNvSpPr>
          <p:nvPr/>
        </p:nvSpPr>
        <p:spPr bwMode="auto">
          <a:xfrm>
            <a:off x="1018227" y="3211552"/>
            <a:ext cx="2799555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80 – (30 + 25)</a:t>
            </a:r>
          </a:p>
        </p:txBody>
      </p:sp>
      <p:sp>
        <p:nvSpPr>
          <p:cNvPr id="8213" name="TextBox 2"/>
          <p:cNvSpPr txBox="1">
            <a:spLocks noChangeArrowheads="1"/>
          </p:cNvSpPr>
          <p:nvPr/>
        </p:nvSpPr>
        <p:spPr bwMode="auto">
          <a:xfrm>
            <a:off x="3525840" y="3211552"/>
            <a:ext cx="2382838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80 -  55</a:t>
            </a:r>
          </a:p>
        </p:txBody>
      </p:sp>
      <p:sp>
        <p:nvSpPr>
          <p:cNvPr id="8214" name="TextBox 3"/>
          <p:cNvSpPr txBox="1">
            <a:spLocks noChangeArrowheads="1"/>
          </p:cNvSpPr>
          <p:nvPr/>
        </p:nvSpPr>
        <p:spPr bwMode="auto">
          <a:xfrm>
            <a:off x="3525840" y="3721221"/>
            <a:ext cx="1776412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 25</a:t>
            </a:r>
          </a:p>
        </p:txBody>
      </p:sp>
      <p:sp>
        <p:nvSpPr>
          <p:cNvPr id="8205" name="Text Box 15"/>
          <p:cNvSpPr txBox="1">
            <a:spLocks noChangeArrowheads="1"/>
          </p:cNvSpPr>
          <p:nvPr/>
        </p:nvSpPr>
        <p:spPr bwMode="auto">
          <a:xfrm>
            <a:off x="-83341" y="0"/>
            <a:ext cx="9144000" cy="553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30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/>
      <p:bldP spid="5" grpId="0"/>
      <p:bldP spid="6" grpId="0"/>
      <p:bldP spid="7" grpId="0"/>
      <p:bldP spid="8212" grpId="0"/>
      <p:bldP spid="8213" grpId="0"/>
      <p:bldP spid="82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" y="-14940"/>
            <a:ext cx="9136440" cy="5138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228601" y="1371602"/>
            <a:ext cx="8686801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>
                <a:solidFill>
                  <a:schemeClr val="tx1"/>
                </a:solidFill>
                <a:latin typeface="Arial" charset="0"/>
              </a:rPr>
              <a:t>  </a:t>
            </a:r>
            <a:endParaRPr lang="en-US" altLang="en-US" b="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849314" y="1249365"/>
            <a:ext cx="5386387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0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7560" y="570451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2" name="TextBox 8"/>
          <p:cNvSpPr txBox="1">
            <a:spLocks noChangeArrowheads="1"/>
          </p:cNvSpPr>
          <p:nvPr/>
        </p:nvSpPr>
        <p:spPr bwMode="auto">
          <a:xfrm>
            <a:off x="521974" y="2060336"/>
            <a:ext cx="3144519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125 + (13 + 7)</a:t>
            </a:r>
          </a:p>
        </p:txBody>
      </p: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3451227" y="2090579"/>
            <a:ext cx="2673350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 125  +   20</a:t>
            </a:r>
          </a:p>
        </p:txBody>
      </p:sp>
      <p:sp>
        <p:nvSpPr>
          <p:cNvPr id="14" name="TextBox 10"/>
          <p:cNvSpPr txBox="1">
            <a:spLocks noChangeArrowheads="1"/>
          </p:cNvSpPr>
          <p:nvPr/>
        </p:nvSpPr>
        <p:spPr bwMode="auto">
          <a:xfrm>
            <a:off x="3451226" y="2678192"/>
            <a:ext cx="2071688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  145</a:t>
            </a:r>
          </a:p>
        </p:txBody>
      </p:sp>
      <p:sp>
        <p:nvSpPr>
          <p:cNvPr id="15" name="TextBox 11"/>
          <p:cNvSpPr txBox="1">
            <a:spLocks noChangeArrowheads="1"/>
          </p:cNvSpPr>
          <p:nvPr/>
        </p:nvSpPr>
        <p:spPr bwMode="auto">
          <a:xfrm>
            <a:off x="1163006" y="3239531"/>
            <a:ext cx="2412046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416 – (25 -11)</a:t>
            </a:r>
          </a:p>
        </p:txBody>
      </p:sp>
      <p:sp>
        <p:nvSpPr>
          <p:cNvPr id="16" name="TextBox 12"/>
          <p:cNvSpPr txBox="1">
            <a:spLocks noChangeArrowheads="1"/>
          </p:cNvSpPr>
          <p:nvPr/>
        </p:nvSpPr>
        <p:spPr bwMode="auto">
          <a:xfrm>
            <a:off x="3451226" y="3232151"/>
            <a:ext cx="2486024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416 -  14</a:t>
            </a:r>
          </a:p>
        </p:txBody>
      </p:sp>
      <p:sp>
        <p:nvSpPr>
          <p:cNvPr id="17" name="TextBox 13"/>
          <p:cNvSpPr txBox="1">
            <a:spLocks noChangeArrowheads="1"/>
          </p:cNvSpPr>
          <p:nvPr/>
        </p:nvSpPr>
        <p:spPr bwMode="auto">
          <a:xfrm>
            <a:off x="3451227" y="3804920"/>
            <a:ext cx="1976437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402</a:t>
            </a:r>
          </a:p>
        </p:txBody>
      </p:sp>
      <p:sp>
        <p:nvSpPr>
          <p:cNvPr id="9228" name="Text Box 15"/>
          <p:cNvSpPr txBox="1">
            <a:spLocks noChangeArrowheads="1"/>
          </p:cNvSpPr>
          <p:nvPr/>
        </p:nvSpPr>
        <p:spPr bwMode="auto">
          <a:xfrm>
            <a:off x="7560" y="2203"/>
            <a:ext cx="9144000" cy="553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30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1" y="-114714"/>
            <a:ext cx="9136440" cy="5951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Text Box 7"/>
          <p:cNvSpPr txBox="1">
            <a:spLocks noChangeArrowheads="1"/>
          </p:cNvSpPr>
          <p:nvPr/>
        </p:nvSpPr>
        <p:spPr bwMode="auto">
          <a:xfrm>
            <a:off x="228601" y="1371602"/>
            <a:ext cx="8686801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>
                <a:solidFill>
                  <a:schemeClr val="tx1"/>
                </a:solidFill>
                <a:latin typeface="Arial" charset="0"/>
              </a:rPr>
              <a:t>  </a:t>
            </a:r>
            <a:endParaRPr lang="en-US" altLang="en-US" b="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0243" name="Text Box 9"/>
          <p:cNvSpPr txBox="1">
            <a:spLocks noChangeArrowheads="1"/>
          </p:cNvSpPr>
          <p:nvPr/>
        </p:nvSpPr>
        <p:spPr bwMode="auto">
          <a:xfrm>
            <a:off x="1371605" y="2674938"/>
            <a:ext cx="4267199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227" name="TextBox 2"/>
          <p:cNvSpPr txBox="1">
            <a:spLocks noChangeArrowheads="1"/>
          </p:cNvSpPr>
          <p:nvPr/>
        </p:nvSpPr>
        <p:spPr bwMode="auto">
          <a:xfrm>
            <a:off x="546105" y="1285956"/>
            <a:ext cx="5386387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0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46725" y="1874202"/>
            <a:ext cx="2870199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(65 + 15) x 2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935241" y="1905399"/>
            <a:ext cx="1768476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= 80 x 2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123756" y="2520989"/>
            <a:ext cx="1391445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160</a:t>
            </a:r>
          </a:p>
        </p:txBody>
      </p:sp>
      <p:sp>
        <p:nvSpPr>
          <p:cNvPr id="10248" name="Text Box 6"/>
          <p:cNvSpPr txBox="1">
            <a:spLocks noChangeArrowheads="1"/>
          </p:cNvSpPr>
          <p:nvPr/>
        </p:nvSpPr>
        <p:spPr bwMode="auto">
          <a:xfrm>
            <a:off x="-7560" y="593647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34827" name="TextBox 1"/>
          <p:cNvSpPr txBox="1">
            <a:spLocks noChangeArrowheads="1"/>
          </p:cNvSpPr>
          <p:nvPr/>
        </p:nvSpPr>
        <p:spPr bwMode="auto">
          <a:xfrm>
            <a:off x="4977766" y="1904443"/>
            <a:ext cx="1974375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48 : (6 : 3)</a:t>
            </a:r>
          </a:p>
        </p:txBody>
      </p:sp>
      <p:sp>
        <p:nvSpPr>
          <p:cNvPr id="34828" name="TextBox 2"/>
          <p:cNvSpPr txBox="1">
            <a:spLocks noChangeArrowheads="1"/>
          </p:cNvSpPr>
          <p:nvPr/>
        </p:nvSpPr>
        <p:spPr bwMode="auto">
          <a:xfrm>
            <a:off x="6840379" y="1899046"/>
            <a:ext cx="1605278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48 : 2</a:t>
            </a:r>
          </a:p>
        </p:txBody>
      </p:sp>
      <p:sp>
        <p:nvSpPr>
          <p:cNvPr id="34829" name="TextBox 3"/>
          <p:cNvSpPr txBox="1">
            <a:spLocks noChangeArrowheads="1"/>
          </p:cNvSpPr>
          <p:nvPr/>
        </p:nvSpPr>
        <p:spPr bwMode="auto">
          <a:xfrm>
            <a:off x="6840382" y="2453005"/>
            <a:ext cx="1091880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24</a:t>
            </a:r>
          </a:p>
        </p:txBody>
      </p:sp>
      <p:sp>
        <p:nvSpPr>
          <p:cNvPr id="34830" name="TextBox 8"/>
          <p:cNvSpPr txBox="1">
            <a:spLocks noChangeArrowheads="1"/>
          </p:cNvSpPr>
          <p:nvPr/>
        </p:nvSpPr>
        <p:spPr bwMode="auto">
          <a:xfrm>
            <a:off x="546104" y="3467420"/>
            <a:ext cx="2682239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(74 – 14) : 2</a:t>
            </a:r>
          </a:p>
        </p:txBody>
      </p:sp>
      <p:sp>
        <p:nvSpPr>
          <p:cNvPr id="34831" name="TextBox 9"/>
          <p:cNvSpPr txBox="1">
            <a:spLocks noChangeArrowheads="1"/>
          </p:cNvSpPr>
          <p:nvPr/>
        </p:nvSpPr>
        <p:spPr bwMode="auto">
          <a:xfrm>
            <a:off x="3128201" y="3482898"/>
            <a:ext cx="1480341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60 : 2   </a:t>
            </a:r>
          </a:p>
        </p:txBody>
      </p:sp>
      <p:sp>
        <p:nvSpPr>
          <p:cNvPr id="34832" name="TextBox 10"/>
          <p:cNvSpPr txBox="1">
            <a:spLocks noChangeArrowheads="1"/>
          </p:cNvSpPr>
          <p:nvPr/>
        </p:nvSpPr>
        <p:spPr bwMode="auto">
          <a:xfrm>
            <a:off x="3135772" y="4078210"/>
            <a:ext cx="893446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30</a:t>
            </a:r>
          </a:p>
        </p:txBody>
      </p:sp>
      <p:sp>
        <p:nvSpPr>
          <p:cNvPr id="34833" name="TextBox 11"/>
          <p:cNvSpPr txBox="1">
            <a:spLocks noChangeArrowheads="1"/>
          </p:cNvSpPr>
          <p:nvPr/>
        </p:nvSpPr>
        <p:spPr bwMode="auto">
          <a:xfrm>
            <a:off x="5120323" y="3524251"/>
            <a:ext cx="2001840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81 : (3 x 3)</a:t>
            </a:r>
          </a:p>
        </p:txBody>
      </p:sp>
      <p:sp>
        <p:nvSpPr>
          <p:cNvPr id="34834" name="TextBox 12"/>
          <p:cNvSpPr txBox="1">
            <a:spLocks noChangeArrowheads="1"/>
          </p:cNvSpPr>
          <p:nvPr/>
        </p:nvSpPr>
        <p:spPr bwMode="auto">
          <a:xfrm>
            <a:off x="6922930" y="3542348"/>
            <a:ext cx="1440179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81 : 9</a:t>
            </a:r>
          </a:p>
        </p:txBody>
      </p:sp>
      <p:sp>
        <p:nvSpPr>
          <p:cNvPr id="34835" name="TextBox 13"/>
          <p:cNvSpPr txBox="1">
            <a:spLocks noChangeArrowheads="1"/>
          </p:cNvSpPr>
          <p:nvPr/>
        </p:nvSpPr>
        <p:spPr bwMode="auto">
          <a:xfrm>
            <a:off x="6922930" y="4078208"/>
            <a:ext cx="883917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9</a:t>
            </a:r>
          </a:p>
        </p:txBody>
      </p:sp>
      <p:sp>
        <p:nvSpPr>
          <p:cNvPr id="10259" name="Text Box 15"/>
          <p:cNvSpPr txBox="1">
            <a:spLocks noChangeArrowheads="1"/>
          </p:cNvSpPr>
          <p:nvPr/>
        </p:nvSpPr>
        <p:spPr bwMode="auto">
          <a:xfrm>
            <a:off x="-41274" y="-33656"/>
            <a:ext cx="9144000" cy="553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30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/>
      <p:bldP spid="5" grpId="0"/>
      <p:bldP spid="6" grpId="0"/>
      <p:bldP spid="7" grpId="0"/>
      <p:bldP spid="34827" grpId="0"/>
      <p:bldP spid="34828" grpId="0"/>
      <p:bldP spid="34829" grpId="0"/>
      <p:bldP spid="34830" grpId="0"/>
      <p:bldP spid="34831" grpId="0"/>
      <p:bldP spid="34832" grpId="0"/>
      <p:bldP spid="34833" grpId="0"/>
      <p:bldP spid="34834" grpId="0"/>
      <p:bldP spid="348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721" y="1"/>
            <a:ext cx="9509760" cy="6736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6" name="Text Box 7"/>
          <p:cNvSpPr txBox="1">
            <a:spLocks noChangeArrowheads="1"/>
          </p:cNvSpPr>
          <p:nvPr/>
        </p:nvSpPr>
        <p:spPr bwMode="auto">
          <a:xfrm>
            <a:off x="1743079" y="2576512"/>
            <a:ext cx="4267199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1666876" y="2462214"/>
            <a:ext cx="2514600" cy="36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7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42878" y="1015731"/>
            <a:ext cx="7665083" cy="1264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5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240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804545" y="2150317"/>
            <a:ext cx="1995488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altLang="en-US" sz="25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en-US" altLang="en-US" sz="25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483395" y="2663826"/>
            <a:ext cx="2366960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4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514351" y="3156967"/>
            <a:ext cx="2884803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 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240 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483395" y="3649371"/>
            <a:ext cx="3389312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…..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548635" y="2262188"/>
            <a:ext cx="1380434" cy="49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5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en-US" sz="25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412935" y="2845889"/>
            <a:ext cx="4466905" cy="2092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 spcCol="914224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just"/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4 x 2 = 8 (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240 : 8 = 30 (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30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6" name="Text Box 6"/>
          <p:cNvSpPr txBox="1">
            <a:spLocks noChangeArrowheads="1"/>
          </p:cNvSpPr>
          <p:nvPr/>
        </p:nvSpPr>
        <p:spPr bwMode="auto">
          <a:xfrm>
            <a:off x="10159" y="431531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277" name="Text Box 24"/>
          <p:cNvSpPr txBox="1">
            <a:spLocks noChangeArrowheads="1"/>
          </p:cNvSpPr>
          <p:nvPr/>
        </p:nvSpPr>
        <p:spPr bwMode="auto">
          <a:xfrm>
            <a:off x="0" y="-104774"/>
            <a:ext cx="9144000" cy="553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30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/>
      <p:bldP spid="7179" grpId="0"/>
      <p:bldP spid="7180" grpId="0"/>
      <p:bldP spid="7181" grpId="0"/>
      <p:bldP spid="7183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721" y="1"/>
            <a:ext cx="9509760" cy="6736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6" name="Text Box 7"/>
          <p:cNvSpPr txBox="1">
            <a:spLocks noChangeArrowheads="1"/>
          </p:cNvSpPr>
          <p:nvPr/>
        </p:nvSpPr>
        <p:spPr bwMode="auto">
          <a:xfrm>
            <a:off x="1743079" y="2576512"/>
            <a:ext cx="4267199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1666876" y="2462214"/>
            <a:ext cx="2514600" cy="36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7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42878" y="1015731"/>
            <a:ext cx="7665083" cy="1264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5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240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804545" y="2150317"/>
            <a:ext cx="1995488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altLang="en-US" sz="25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en-US" altLang="en-US" sz="25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483395" y="2663826"/>
            <a:ext cx="2366960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4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514351" y="3156967"/>
            <a:ext cx="2884803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 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240 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483395" y="3649371"/>
            <a:ext cx="3389312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…..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548635" y="2262188"/>
            <a:ext cx="1380434" cy="49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5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en-US" sz="25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412935" y="2845889"/>
            <a:ext cx="4466905" cy="2092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 spcCol="914224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just"/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240 : 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= 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120 (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120 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30 (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30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6" name="Text Box 6"/>
          <p:cNvSpPr txBox="1">
            <a:spLocks noChangeArrowheads="1"/>
          </p:cNvSpPr>
          <p:nvPr/>
        </p:nvSpPr>
        <p:spPr bwMode="auto">
          <a:xfrm>
            <a:off x="10159" y="431531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277" name="Text Box 24"/>
          <p:cNvSpPr txBox="1">
            <a:spLocks noChangeArrowheads="1"/>
          </p:cNvSpPr>
          <p:nvPr/>
        </p:nvSpPr>
        <p:spPr bwMode="auto">
          <a:xfrm>
            <a:off x="0" y="-104774"/>
            <a:ext cx="9144000" cy="553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30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827662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/>
      <p:bldP spid="7179" grpId="0"/>
      <p:bldP spid="7180" grpId="0"/>
      <p:bldP spid="7181" grpId="0"/>
      <p:bldP spid="7183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694</TotalTime>
  <Words>772</Words>
  <Application>Microsoft Office PowerPoint</Application>
  <PresentationFormat>On-screen Show (16:9)</PresentationFormat>
  <Paragraphs>121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5" baseType="lpstr">
      <vt:lpstr>SimSun</vt:lpstr>
      <vt:lpstr>Arial</vt:lpstr>
      <vt:lpstr>Calibri</vt:lpstr>
      <vt:lpstr>Calibri Light</vt:lpstr>
      <vt:lpstr>HP001 4 hàng</vt:lpstr>
      <vt:lpstr>Times New Roman</vt:lpstr>
      <vt:lpstr>Trebuchet MS</vt:lpstr>
      <vt:lpstr>Wingdings</vt:lpstr>
      <vt:lpstr>Wingdings 3</vt:lpstr>
      <vt:lpstr>等线</vt:lpstr>
      <vt:lpstr>Facet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&lt;arabianhorse&gt;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Viet Van CD-ROM</dc:creator>
  <cp:lastModifiedBy>AutoBVT</cp:lastModifiedBy>
  <cp:revision>131</cp:revision>
  <dcterms:created xsi:type="dcterms:W3CDTF">2009-12-08T02:00:06Z</dcterms:created>
  <dcterms:modified xsi:type="dcterms:W3CDTF">2021-12-25T05:08:53Z</dcterms:modified>
</cp:coreProperties>
</file>