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5393-3C05-44B9-9DA0-65981732911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9000-B86C-4EC9-BD77-85B7B0A5F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6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0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8FCE-12C3-41F0-83A3-4FE5391BFB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F5F3-212C-46F1-914D-B19051DE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2857" cy="6858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7390" y="3257544"/>
            <a:ext cx="6139298" cy="1754326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7" y="0"/>
            <a:ext cx="9153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8064" y="1626886"/>
            <a:ext cx="1427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1: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2: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02558" y="1973997"/>
            <a:ext cx="2290709" cy="412506"/>
            <a:chOff x="2960483" y="3186819"/>
            <a:chExt cx="3983530" cy="1765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020398" y="2472511"/>
            <a:ext cx="2272869" cy="171929"/>
            <a:chOff x="2960483" y="3186819"/>
            <a:chExt cx="3983530" cy="1765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301751" y="2425201"/>
            <a:ext cx="2634891" cy="238377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5293267" y="2004333"/>
            <a:ext cx="0" cy="5403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002558" y="1373640"/>
            <a:ext cx="2290710" cy="686492"/>
            <a:chOff x="2952750" y="2705100"/>
            <a:chExt cx="3991261" cy="581025"/>
          </a:xfrm>
        </p:grpSpPr>
        <p:grpSp>
          <p:nvGrpSpPr>
            <p:cNvPr id="17" name="Group 1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539160" y="2705100"/>
              <a:ext cx="2823541" cy="39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vỏ sò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3028885" y="2550373"/>
            <a:ext cx="4897577" cy="581025"/>
            <a:chOff x="2952750" y="2705100"/>
            <a:chExt cx="3991261" cy="581025"/>
          </a:xfrm>
        </p:grpSpPr>
        <p:grpSp>
          <p:nvGrpSpPr>
            <p:cNvPr id="22" name="Group 2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sò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60659" y="1896671"/>
            <a:ext cx="2853032" cy="618482"/>
            <a:chOff x="2870144" y="2811706"/>
            <a:chExt cx="4373339" cy="642678"/>
          </a:xfrm>
        </p:grpSpPr>
        <p:grpSp>
          <p:nvGrpSpPr>
            <p:cNvPr id="27" name="Group 2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vỏ sò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08065" y="767082"/>
            <a:ext cx="18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1648" y="3505986"/>
            <a:ext cx="73916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.. …. = ….. (……)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972" y="2981623"/>
            <a:ext cx="2092129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93881" y="369156"/>
            <a:ext cx="385985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4173" y="1738749"/>
            <a:ext cx="7186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100 </a:t>
            </a:r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96).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3463511" y="1149491"/>
            <a:ext cx="164306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701819" y="1246935"/>
            <a:ext cx="51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2361" y="2443594"/>
            <a:ext cx="8355172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4800" b="1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 (95)</a:t>
            </a:r>
            <a:endParaRPr lang="vi-VN" sz="48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5cd521b77f4f6">
            <a:hlinkClick r:id="" action="ppaction://media"/>
            <a:extLst>
              <a:ext uri="{FF2B5EF4-FFF2-40B4-BE49-F238E27FC236}">
                <a16:creationId xmlns:a16="http://schemas.microsoft.com/office/drawing/2014/main" xmlns="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1217" y="2042200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6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38" y="-284345"/>
            <a:ext cx="9486900" cy="776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05" y="-93846"/>
            <a:ext cx="6198472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27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121"/>
            <a:ext cx="74742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chemeClr val="bg1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20 (95)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" y="-93846"/>
            <a:ext cx="9141714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67" y="565761"/>
            <a:ext cx="1656155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811" y="5152917"/>
            <a:ext cx="173751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348547" y="817085"/>
            <a:ext cx="9144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166757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609600" y="1402076"/>
            <a:ext cx="4887522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157" y="2519290"/>
            <a:ext cx="8064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" y="225357"/>
            <a:ext cx="8829887" cy="58515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24501" y="4138863"/>
            <a:ext cx="3147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0179" y="4620126"/>
            <a:ext cx="1660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65934" y="1200651"/>
            <a:ext cx="498560" cy="9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" y="225357"/>
            <a:ext cx="8829887" cy="5851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1" y="1485900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1" y="225742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6351" y="1485900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6351" y="225742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0125" y="2971800"/>
            <a:ext cx="48607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3576" y="486727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187" y="486727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4108" y="486727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801" y="486727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0798" y="4867275"/>
            <a:ext cx="450056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8058"/>
          <a:stretch/>
        </p:blipFill>
        <p:spPr>
          <a:xfrm>
            <a:off x="417346" y="105037"/>
            <a:ext cx="8303142" cy="1607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034" y="3666477"/>
            <a:ext cx="615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034" y="4254461"/>
            <a:ext cx="615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35" y="4903788"/>
            <a:ext cx="714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611" y="5491772"/>
            <a:ext cx="800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13168" y="966496"/>
            <a:ext cx="881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49942" y="966496"/>
            <a:ext cx="599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87046" y="937622"/>
            <a:ext cx="2274626" cy="2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3820" y="966498"/>
            <a:ext cx="599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2665" y="1428930"/>
            <a:ext cx="405704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2034" y="2032567"/>
            <a:ext cx="6157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hỏi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7" y="0"/>
            <a:ext cx="9153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9285" y="1423675"/>
            <a:ext cx="107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9285" y="777720"/>
            <a:ext cx="18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250" y="3554744"/>
            <a:ext cx="73916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.. …. = ….. (……)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flipV="1">
            <a:off x="2945129" y="2400582"/>
            <a:ext cx="2987648" cy="176543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H="1">
            <a:off x="2945133" y="1785223"/>
            <a:ext cx="2987648" cy="176543"/>
            <a:chOff x="2960483" y="3186819"/>
            <a:chExt cx="3983530" cy="17654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flipH="1">
            <a:off x="5932778" y="1785223"/>
            <a:ext cx="1114428" cy="172016"/>
            <a:chOff x="2960483" y="3186819"/>
            <a:chExt cx="3983530" cy="17654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>
            <a:off x="5946170" y="185875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flipV="1">
            <a:off x="2947073" y="2480307"/>
            <a:ext cx="2972304" cy="519447"/>
            <a:chOff x="2963074" y="2205234"/>
            <a:chExt cx="3963072" cy="519447"/>
          </a:xfrm>
        </p:grpSpPr>
        <p:grpSp>
          <p:nvGrpSpPr>
            <p:cNvPr id="39" name="Group 3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sò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45129" y="1209880"/>
            <a:ext cx="5246768" cy="1208162"/>
            <a:chOff x="2963074" y="2071093"/>
            <a:chExt cx="5104904" cy="1208162"/>
          </a:xfrm>
        </p:grpSpPr>
        <p:grpSp>
          <p:nvGrpSpPr>
            <p:cNvPr id="45" name="Group 4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vỏ sò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 vỏ sò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 flipV="1">
            <a:off x="5932937" y="1841586"/>
            <a:ext cx="183667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 flipV="1">
            <a:off x="6863379" y="1860935"/>
            <a:ext cx="183667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0" y="0"/>
            <a:ext cx="6067768" cy="682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1963" y="2582181"/>
            <a:ext cx="297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301" y="3043846"/>
            <a:ext cx="287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8626" y="3793956"/>
            <a:ext cx="3063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nhiều hơn, chúng ta cần xác định những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6481" y="5090610"/>
            <a:ext cx="308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hơn, chúng ta cần xác 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số bé, phần nhiều hơn.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20149" y="814096"/>
            <a:ext cx="7659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6948" y="800100"/>
            <a:ext cx="1800452" cy="13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29226" y="825294"/>
            <a:ext cx="90725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1190" y="814096"/>
            <a:ext cx="1606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64753" y="1195840"/>
            <a:ext cx="2971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1964" y="1252355"/>
            <a:ext cx="28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hỏi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6949" y="1152759"/>
            <a:ext cx="2529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0016" y="1504951"/>
            <a:ext cx="1611647" cy="24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311</Words>
  <Application>Microsoft Office PowerPoint</Application>
  <PresentationFormat>On-screen Show (4:3)</PresentationFormat>
  <Paragraphs>58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Thứ hai ngày 27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2021-12-27T08:40:54Z</dcterms:created>
  <dcterms:modified xsi:type="dcterms:W3CDTF">2021-12-27T08:43:06Z</dcterms:modified>
</cp:coreProperties>
</file>