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0" r:id="rId2"/>
    <p:sldMasterId id="2147483823" r:id="rId3"/>
  </p:sldMasterIdLst>
  <p:notesMasterIdLst>
    <p:notesMasterId r:id="rId13"/>
  </p:notesMasterIdLst>
  <p:sldIdLst>
    <p:sldId id="291" r:id="rId4"/>
    <p:sldId id="275" r:id="rId5"/>
    <p:sldId id="276" r:id="rId6"/>
    <p:sldId id="286" r:id="rId7"/>
    <p:sldId id="289" r:id="rId8"/>
    <p:sldId id="288" r:id="rId9"/>
    <p:sldId id="281" r:id="rId10"/>
    <p:sldId id="294" r:id="rId11"/>
    <p:sldId id="293" r:id="rId1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6936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387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0808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7744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4681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1616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198552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5485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76" y="-6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456E-8DF1-4A9E-8460-9E5777CCA1C0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8E16-91D4-468F-8BAD-24755516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3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7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08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744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68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1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552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A7A513D-B0FB-4049-8D25-3F41F33D85D5}" type="slidenum">
              <a:rPr lang="en-US" altLang="en-US">
                <a:solidFill>
                  <a:prstClr val="black"/>
                </a:solidFill>
                <a:latin typeface="Tahoma" pitchFamily="34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1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20066"/>
              <a:ext cx="2513123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068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7" y="1803400"/>
            <a:ext cx="5826719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7" y="3038126"/>
            <a:ext cx="5826719" cy="82267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70E5-4B3C-4E8D-A1C6-E5D9F7BE6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8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0"/>
            <a:ext cx="6347714" cy="255270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3352800"/>
            <a:ext cx="6347714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462B-7B8B-4E9E-939B-4908EFBC4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6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2724153"/>
            <a:ext cx="5419804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52800"/>
            <a:ext cx="6347715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BBA1-0CFB-4715-824C-8974F2347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099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1448995"/>
            <a:ext cx="6347715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CCF8-5B7D-4268-837A-33C25B7C0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14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7581C-7046-4F9A-B44B-2971D65CD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457201"/>
            <a:ext cx="6341465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22B5-FA4B-4AF8-9E8F-2958E608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16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DE7A-6345-4D16-9F44-E67A1373D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1" y="457201"/>
            <a:ext cx="978813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5195026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AD7E-FC02-4EF3-A3B1-81B0F90868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94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7"/>
            <a:ext cx="6858001" cy="1790701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34"/>
            <a:ext cx="6858001" cy="1241821"/>
          </a:xfrm>
        </p:spPr>
        <p:txBody>
          <a:bodyPr/>
          <a:lstStyle>
            <a:lvl1pPr marL="0" indent="0" algn="ctr">
              <a:buNone/>
              <a:defRPr sz="1700"/>
            </a:lvl1pPr>
            <a:lvl2pPr marL="342675" indent="0" algn="ctr">
              <a:buNone/>
              <a:defRPr sz="1400"/>
            </a:lvl2pPr>
            <a:lvl3pPr marL="685346" indent="0" algn="ctr">
              <a:buNone/>
              <a:defRPr sz="1300"/>
            </a:lvl3pPr>
            <a:lvl4pPr marL="1028017" indent="0" algn="ctr">
              <a:buNone/>
              <a:defRPr sz="1300"/>
            </a:lvl4pPr>
            <a:lvl5pPr marL="1370689" indent="0" algn="ctr">
              <a:buNone/>
              <a:defRPr sz="1300"/>
            </a:lvl5pPr>
            <a:lvl6pPr marL="1713360" indent="0" algn="ctr">
              <a:buNone/>
              <a:defRPr sz="1300"/>
            </a:lvl6pPr>
            <a:lvl7pPr marL="2056032" indent="0" algn="ctr">
              <a:buNone/>
              <a:defRPr sz="1300"/>
            </a:lvl7pPr>
            <a:lvl8pPr marL="2398706" indent="0" algn="ctr">
              <a:buNone/>
              <a:defRPr sz="1300"/>
            </a:lvl8pPr>
            <a:lvl9pPr marL="2741378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51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1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1" cy="2139552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1"/>
            <a:ext cx="7886701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4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370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133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056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3987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7413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2B9B-085D-41B8-BBB9-4CA355986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3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04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8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260873"/>
            <a:ext cx="386834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0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0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5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2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5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675" indent="0">
              <a:buNone/>
              <a:defRPr sz="2100"/>
            </a:lvl2pPr>
            <a:lvl3pPr marL="685346" indent="0">
              <a:buNone/>
              <a:defRPr sz="1700"/>
            </a:lvl3pPr>
            <a:lvl4pPr marL="1028017" indent="0">
              <a:buNone/>
              <a:defRPr sz="1400"/>
            </a:lvl4pPr>
            <a:lvl5pPr marL="1370689" indent="0">
              <a:buNone/>
              <a:defRPr sz="1400"/>
            </a:lvl5pPr>
            <a:lvl6pPr marL="1713360" indent="0">
              <a:buNone/>
              <a:defRPr sz="1400"/>
            </a:lvl6pPr>
            <a:lvl7pPr marL="2056032" indent="0">
              <a:buNone/>
              <a:defRPr sz="1400"/>
            </a:lvl7pPr>
            <a:lvl8pPr marL="2398706" indent="0">
              <a:buNone/>
              <a:defRPr sz="1400"/>
            </a:lvl8pPr>
            <a:lvl9pPr marL="2741378" indent="0">
              <a:buNone/>
              <a:defRPr sz="14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1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8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273850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50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0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3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738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1" cy="179070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1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0" indent="0" algn="ctr">
              <a:buNone/>
              <a:defRPr sz="1500"/>
            </a:lvl2pPr>
            <a:lvl3pPr marL="685741" indent="0" algn="ctr">
              <a:buNone/>
              <a:defRPr sz="1300"/>
            </a:lvl3pPr>
            <a:lvl4pPr marL="1028611" indent="0" algn="ctr">
              <a:buNone/>
              <a:defRPr sz="1200"/>
            </a:lvl4pPr>
            <a:lvl5pPr marL="1371481" indent="0" algn="ctr">
              <a:buNone/>
              <a:defRPr sz="1200"/>
            </a:lvl5pPr>
            <a:lvl6pPr marL="1714351" indent="0" algn="ctr">
              <a:buNone/>
              <a:defRPr sz="1200"/>
            </a:lvl6pPr>
            <a:lvl7pPr marL="2057222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025651"/>
            <a:ext cx="6347715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8"/>
            <a:ext cx="6347715" cy="64530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B3AE-E1AB-4654-B7E9-CB43117768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36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15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1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1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1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5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8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4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9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0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70" indent="0">
              <a:buNone/>
              <a:defRPr sz="2100"/>
            </a:lvl2pPr>
            <a:lvl3pPr marL="685741" indent="0">
              <a:buNone/>
              <a:defRPr sz="1800"/>
            </a:lvl3pPr>
            <a:lvl4pPr marL="1028611" indent="0">
              <a:buNone/>
              <a:defRPr sz="1500"/>
            </a:lvl4pPr>
            <a:lvl5pPr marL="1371481" indent="0">
              <a:buNone/>
              <a:defRPr sz="1500"/>
            </a:lvl5pPr>
            <a:lvl6pPr marL="1714351" indent="0">
              <a:buNone/>
              <a:defRPr sz="1500"/>
            </a:lvl6pPr>
            <a:lvl7pPr marL="2057222" indent="0">
              <a:buNone/>
              <a:defRPr sz="1500"/>
            </a:lvl7pPr>
            <a:lvl8pPr marL="2400092" indent="0">
              <a:buNone/>
              <a:defRPr sz="1500"/>
            </a:lvl8pPr>
            <a:lvl9pPr marL="274296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7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20445"/>
            <a:ext cx="3088109" cy="291057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1620443"/>
            <a:ext cx="3088109" cy="291058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537D-95A9-43E8-B03A-CA5458930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545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61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E541-7A05-4259-A4D3-2BF88E7395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8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0115-CC28-4AAD-9081-6D82A0A2E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38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B437-8F2A-4195-850F-DFC538861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25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3"/>
            <a:ext cx="2790182" cy="958849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80" y="386195"/>
            <a:ext cx="3386037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82806"/>
            <a:ext cx="2790182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702" indent="0">
              <a:buNone/>
              <a:defRPr sz="1100"/>
            </a:lvl2pPr>
            <a:lvl3pPr marL="685405" indent="0">
              <a:buNone/>
              <a:defRPr sz="1000"/>
            </a:lvl3pPr>
            <a:lvl4pPr marL="1028106" indent="0">
              <a:buNone/>
              <a:defRPr sz="800"/>
            </a:lvl4pPr>
            <a:lvl5pPr marL="1370808" indent="0">
              <a:buNone/>
              <a:defRPr sz="800"/>
            </a:lvl5pPr>
            <a:lvl6pPr marL="1713509" indent="0">
              <a:buNone/>
              <a:defRPr sz="800"/>
            </a:lvl6pPr>
            <a:lvl7pPr marL="2056213" indent="0">
              <a:buNone/>
              <a:defRPr sz="800"/>
            </a:lvl7pPr>
            <a:lvl8pPr marL="2398914" indent="0">
              <a:buNone/>
              <a:defRPr sz="800"/>
            </a:lvl8pPr>
            <a:lvl9pPr marL="274161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3395-0C33-4EAE-A291-737B932AC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3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600451"/>
            <a:ext cx="6347714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457200"/>
            <a:ext cx="6347714" cy="2884289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6936" indent="0">
              <a:buNone/>
              <a:defRPr sz="1600"/>
            </a:lvl2pPr>
            <a:lvl3pPr marL="913871" indent="0">
              <a:buNone/>
              <a:defRPr sz="1600"/>
            </a:lvl3pPr>
            <a:lvl4pPr marL="1370808" indent="0">
              <a:buNone/>
              <a:defRPr sz="1600"/>
            </a:lvl4pPr>
            <a:lvl5pPr marL="1827744" indent="0">
              <a:buNone/>
              <a:defRPr sz="1600"/>
            </a:lvl5pPr>
            <a:lvl6pPr marL="2284681" indent="0">
              <a:buNone/>
              <a:defRPr sz="1600"/>
            </a:lvl6pPr>
            <a:lvl7pPr marL="2741616" indent="0">
              <a:buNone/>
              <a:defRPr sz="1600"/>
            </a:lvl7pPr>
            <a:lvl8pPr marL="3198552" indent="0">
              <a:buNone/>
              <a:defRPr sz="1600"/>
            </a:lvl8pPr>
            <a:lvl9pPr marL="3655485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4025507"/>
            <a:ext cx="6347714" cy="505518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56936" indent="0">
              <a:buNone/>
              <a:defRPr sz="1300"/>
            </a:lvl2pPr>
            <a:lvl3pPr marL="913871" indent="0">
              <a:buNone/>
              <a:defRPr sz="1000"/>
            </a:lvl3pPr>
            <a:lvl4pPr marL="1370808" indent="0">
              <a:buNone/>
              <a:defRPr sz="1000"/>
            </a:lvl4pPr>
            <a:lvl5pPr marL="1827744" indent="0">
              <a:buNone/>
              <a:defRPr sz="1000"/>
            </a:lvl5pPr>
            <a:lvl6pPr marL="2284681" indent="0">
              <a:buNone/>
              <a:defRPr sz="1000"/>
            </a:lvl6pPr>
            <a:lvl7pPr marL="2741616" indent="0">
              <a:buNone/>
              <a:defRPr sz="1000"/>
            </a:lvl7pPr>
            <a:lvl8pPr marL="3198552" indent="0">
              <a:buNone/>
              <a:defRPr sz="1000"/>
            </a:lvl8pPr>
            <a:lvl9pPr marL="36554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49FC-6AEC-4ED1-9EAA-475521471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21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20066"/>
              <a:ext cx="2513124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457201"/>
            <a:ext cx="63484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1" y="1620838"/>
            <a:ext cx="6348412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42" y="4532317"/>
            <a:ext cx="684213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r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532317"/>
            <a:ext cx="4622800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l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5" y="4532317"/>
            <a:ext cx="512762" cy="273051"/>
          </a:xfrm>
          <a:prstGeom prst="rect">
            <a:avLst/>
          </a:prstGeom>
        </p:spPr>
        <p:txBody>
          <a:bodyPr vert="horz" wrap="square" lIns="91388" tIns="45691" rIns="91388" bIns="4569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Arial" charset="0"/>
              </a:defRPr>
            </a:lvl1pPr>
          </a:lstStyle>
          <a:p>
            <a:pPr>
              <a:defRPr/>
            </a:pPr>
            <a:fld id="{989112E9-9F44-4786-94AF-F0CF599C3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8" r:id="rId11"/>
    <p:sldLayoutId id="2147483803" r:id="rId12"/>
    <p:sldLayoutId id="2147483809" r:id="rId13"/>
    <p:sldLayoutId id="2147483804" r:id="rId14"/>
    <p:sldLayoutId id="2147483805" r:id="rId15"/>
    <p:sldLayoutId id="2147483806" r:id="rId16"/>
  </p:sldLayoutIdLst>
  <p:txStyles>
    <p:titleStyle>
      <a:lvl1pPr algn="l" defTabSz="456936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2pPr>
      <a:lvl3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3pPr>
      <a:lvl4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4pPr>
      <a:lvl5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02" indent="-342702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521" indent="-285583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2340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599276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6213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14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086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020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395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08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44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8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1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52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85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2" y="274696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2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5" y="4768006"/>
            <a:ext cx="2059163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fld id="{631E3539-CA02-45C4-948C-E7B0052C653D}" type="slidenum">
              <a:rPr lang="en-US" b="0" smtClean="0">
                <a:latin typeface="Calibri" pitchFamily="34" charset="0"/>
              </a:rPr>
              <a:pPr defTabSz="725386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386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0772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6158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1544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271" indent="-171271" algn="l" defTabSz="685087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3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358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01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45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370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042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1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75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4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7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9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36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032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8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1" y="274691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1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1" y="4768006"/>
            <a:ext cx="2059163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fld id="{631E3539-CA02-45C4-948C-E7B0052C653D}" type="slidenum">
              <a:rPr lang="en-US" b="0">
                <a:latin typeface="Calibri" pitchFamily="34" charset="0"/>
              </a:rPr>
              <a:pPr defTabSz="725805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80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161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741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322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71" indent="-171371" algn="l" defTabSz="685483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12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853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94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36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A cute blank note - Nohat - Free for desig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46634" y="1636577"/>
            <a:ext cx="5887647" cy="515802"/>
          </a:xfrm>
          <a:prstGeom prst="rect">
            <a:avLst/>
          </a:prstGeom>
          <a:noFill/>
          <a:ln>
            <a:noFill/>
          </a:ln>
        </p:spPr>
        <p:txBody>
          <a:bodyPr lIns="145047" tIns="72527" rIns="145047" bIns="7252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25246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vi-VN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A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22383" y="3205891"/>
            <a:ext cx="5363464" cy="1008245"/>
          </a:xfrm>
          <a:prstGeom prst="rect">
            <a:avLst/>
          </a:prstGeom>
          <a:noFill/>
          <a:ln>
            <a:noFill/>
          </a:ln>
        </p:spPr>
        <p:txBody>
          <a:bodyPr wrap="square" lIns="145047" tIns="72527" rIns="145047" bIns="72527">
            <a:spAutoFit/>
          </a:bodyPr>
          <a:lstStyle/>
          <a:p>
            <a:pPr algn="ctr" defTabSz="725246" eaLnBrk="1" hangingPunct="1"/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3223193"/>
            <a:ext cx="2235593" cy="185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93747" y="2318917"/>
            <a:ext cx="3620735" cy="830997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vi-VN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Bài giảng điện tử lớp 3</a:t>
            </a:r>
          </a:p>
          <a:p>
            <a:r>
              <a:rPr lang="vi-VN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vi-VN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Tuần 17 – môn Toán</a:t>
            </a:r>
            <a:endParaRPr lang="en-US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8869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954" y="-75566"/>
            <a:ext cx="9319955" cy="521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3398" y="2771774"/>
            <a:ext cx="1928662" cy="5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 – 6 x 4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67265" y="2770187"/>
            <a:ext cx="2306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+ 9 x 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2824" y="2771774"/>
            <a:ext cx="29368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68 -  24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22824" y="3443288"/>
            <a:ext cx="211772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19851" y="2786915"/>
            <a:ext cx="25368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81 + 7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36690" y="3343810"/>
            <a:ext cx="20542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</a:t>
            </a: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754383" y="1857807"/>
            <a:ext cx="3586167" cy="53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2412060" y="943612"/>
            <a:ext cx="4329113" cy="625475"/>
          </a:xfrm>
          <a:prstGeom prst="rect">
            <a:avLst/>
          </a:prstGeom>
        </p:spPr>
        <p:txBody>
          <a:bodyPr wrap="none" lIns="91388" tIns="45691" rIns="91388" bIns="4569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7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  <a:endParaRPr lang="en-US" sz="37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156" grpId="0"/>
      <p:bldP spid="61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023" y="-26512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8092" y="3090598"/>
            <a:ext cx="7903969" cy="15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2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263828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149526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087048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083830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509893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087048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088663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080014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509893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083830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536129" y="784057"/>
            <a:ext cx="7385809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altLang="en-US" sz="29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" y="50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1122453" y="1012006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2265457" y="231534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1726499" y="948827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93" y="1585450"/>
            <a:ext cx="300736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 25 – (20 – 10)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13793" y="1585450"/>
            <a:ext cx="309721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25 - 10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19694" y="2161393"/>
            <a:ext cx="248126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15</a:t>
            </a:r>
          </a:p>
        </p:txBody>
      </p:sp>
      <p:sp>
        <p:nvSpPr>
          <p:cNvPr id="8212" name="TextBox 1"/>
          <p:cNvSpPr txBox="1">
            <a:spLocks noChangeArrowheads="1"/>
          </p:cNvSpPr>
          <p:nvPr/>
        </p:nvSpPr>
        <p:spPr bwMode="auto">
          <a:xfrm>
            <a:off x="1912079" y="2851956"/>
            <a:ext cx="279955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80 – (30 + 25)</a:t>
            </a:r>
          </a:p>
        </p:txBody>
      </p:sp>
      <p:sp>
        <p:nvSpPr>
          <p:cNvPr id="8213" name="TextBox 2"/>
          <p:cNvSpPr txBox="1">
            <a:spLocks noChangeArrowheads="1"/>
          </p:cNvSpPr>
          <p:nvPr/>
        </p:nvSpPr>
        <p:spPr bwMode="auto">
          <a:xfrm>
            <a:off x="4419692" y="2851956"/>
            <a:ext cx="238283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80 -  55</a:t>
            </a:r>
          </a:p>
        </p:txBody>
      </p: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4419692" y="3361625"/>
            <a:ext cx="1776412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25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8212" grpId="0"/>
      <p:bldP spid="8213" grpId="0"/>
      <p:bldP spid="82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" y="-149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973299" y="776607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1343907" y="1745069"/>
            <a:ext cx="314451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125 + (13 + 7)</a:t>
            </a: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4273160" y="1775312"/>
            <a:ext cx="267335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125  +   20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4273159" y="2362925"/>
            <a:ext cx="207168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 145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1984939" y="2924264"/>
            <a:ext cx="24120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416 – (25 -11)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4273159" y="2916884"/>
            <a:ext cx="2486024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416 -  14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4273160" y="3489653"/>
            <a:ext cx="197643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" y="0"/>
            <a:ext cx="9136440" cy="595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1028990" y="558999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6725" y="1874202"/>
            <a:ext cx="287019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(65 + 15) x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35241" y="1905399"/>
            <a:ext cx="176847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80 x 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3756" y="2520989"/>
            <a:ext cx="139144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160</a:t>
            </a:r>
          </a:p>
        </p:txBody>
      </p:sp>
      <p:sp>
        <p:nvSpPr>
          <p:cNvPr id="34827" name="TextBox 1"/>
          <p:cNvSpPr txBox="1">
            <a:spLocks noChangeArrowheads="1"/>
          </p:cNvSpPr>
          <p:nvPr/>
        </p:nvSpPr>
        <p:spPr bwMode="auto">
          <a:xfrm>
            <a:off x="4977766" y="1904443"/>
            <a:ext cx="197437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48 : (6 : 3)</a:t>
            </a:r>
          </a:p>
        </p:txBody>
      </p:sp>
      <p:sp>
        <p:nvSpPr>
          <p:cNvPr id="34828" name="TextBox 2"/>
          <p:cNvSpPr txBox="1">
            <a:spLocks noChangeArrowheads="1"/>
          </p:cNvSpPr>
          <p:nvPr/>
        </p:nvSpPr>
        <p:spPr bwMode="auto">
          <a:xfrm>
            <a:off x="6840379" y="1899046"/>
            <a:ext cx="160527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48 : 2</a:t>
            </a:r>
          </a:p>
        </p:txBody>
      </p:sp>
      <p:sp>
        <p:nvSpPr>
          <p:cNvPr id="34829" name="TextBox 3"/>
          <p:cNvSpPr txBox="1">
            <a:spLocks noChangeArrowheads="1"/>
          </p:cNvSpPr>
          <p:nvPr/>
        </p:nvSpPr>
        <p:spPr bwMode="auto">
          <a:xfrm>
            <a:off x="6840382" y="2453005"/>
            <a:ext cx="109188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24</a:t>
            </a:r>
          </a:p>
        </p:txBody>
      </p:sp>
      <p:sp>
        <p:nvSpPr>
          <p:cNvPr id="34830" name="TextBox 8"/>
          <p:cNvSpPr txBox="1">
            <a:spLocks noChangeArrowheads="1"/>
          </p:cNvSpPr>
          <p:nvPr/>
        </p:nvSpPr>
        <p:spPr bwMode="auto">
          <a:xfrm>
            <a:off x="546104" y="3467420"/>
            <a:ext cx="268223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(74 – 14) : 2</a:t>
            </a:r>
          </a:p>
        </p:txBody>
      </p:sp>
      <p:sp>
        <p:nvSpPr>
          <p:cNvPr id="34831" name="TextBox 9"/>
          <p:cNvSpPr txBox="1">
            <a:spLocks noChangeArrowheads="1"/>
          </p:cNvSpPr>
          <p:nvPr/>
        </p:nvSpPr>
        <p:spPr bwMode="auto">
          <a:xfrm>
            <a:off x="3128201" y="3482898"/>
            <a:ext cx="1480341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60 : 2   </a:t>
            </a:r>
          </a:p>
        </p:txBody>
      </p:sp>
      <p:sp>
        <p:nvSpPr>
          <p:cNvPr id="34832" name="TextBox 10"/>
          <p:cNvSpPr txBox="1">
            <a:spLocks noChangeArrowheads="1"/>
          </p:cNvSpPr>
          <p:nvPr/>
        </p:nvSpPr>
        <p:spPr bwMode="auto">
          <a:xfrm>
            <a:off x="3135772" y="4078210"/>
            <a:ext cx="8934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30</a:t>
            </a:r>
          </a:p>
        </p:txBody>
      </p:sp>
      <p:sp>
        <p:nvSpPr>
          <p:cNvPr id="34833" name="TextBox 11"/>
          <p:cNvSpPr txBox="1">
            <a:spLocks noChangeArrowheads="1"/>
          </p:cNvSpPr>
          <p:nvPr/>
        </p:nvSpPr>
        <p:spPr bwMode="auto">
          <a:xfrm>
            <a:off x="5120323" y="3524251"/>
            <a:ext cx="200184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 : (3 x 3)</a:t>
            </a:r>
          </a:p>
        </p:txBody>
      </p:sp>
      <p:sp>
        <p:nvSpPr>
          <p:cNvPr id="34834" name="TextBox 12"/>
          <p:cNvSpPr txBox="1">
            <a:spLocks noChangeArrowheads="1"/>
          </p:cNvSpPr>
          <p:nvPr/>
        </p:nvSpPr>
        <p:spPr bwMode="auto">
          <a:xfrm>
            <a:off x="6922930" y="3542348"/>
            <a:ext cx="144017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81 : 9</a:t>
            </a:r>
          </a:p>
        </p:txBody>
      </p:sp>
      <p:sp>
        <p:nvSpPr>
          <p:cNvPr id="34835" name="TextBox 13"/>
          <p:cNvSpPr txBox="1">
            <a:spLocks noChangeArrowheads="1"/>
          </p:cNvSpPr>
          <p:nvPr/>
        </p:nvSpPr>
        <p:spPr bwMode="auto">
          <a:xfrm>
            <a:off x="6922930" y="4078208"/>
            <a:ext cx="88391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9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4827" grpId="0"/>
      <p:bldP spid="34828" grpId="0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05096" y="718577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18809" y="3399905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1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83397" y="2855921"/>
            <a:ext cx="389858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7" y="3934198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661651" y="1813432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13842" y="2328646"/>
            <a:ext cx="4466905" cy="297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4 x 2 = 8 (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240 : 8 = 30 (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1" grpId="0"/>
      <p:bldP spid="71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05096" y="718577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18809" y="3399905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1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83397" y="2855921"/>
            <a:ext cx="389858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7" y="3934198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661651" y="1813432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13842" y="2328646"/>
            <a:ext cx="4466905" cy="182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5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240 : </a:t>
            </a:r>
            <a:r>
              <a:rPr lang="en-US" altLang="en-US" sz="25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(2x4) 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 (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15495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8" descr="Cloud Frame And Wooden Board In Garden Illustration Royalty Free Cliparts,  Vectors, And Stock Illustration. Image 8705240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308087" y="516619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1550045" y="758547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792003" y="1000476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285405" y="1179401"/>
            <a:ext cx="3422699" cy="278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r>
              <a:rPr lang="vi-VN" altLang="en-US" sz="860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 BIỆT!</a:t>
            </a:r>
            <a:endParaRPr lang="en-US" altLang="en-US" sz="8600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73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685</TotalTime>
  <Words>475</Words>
  <Application>Microsoft Office PowerPoint</Application>
  <PresentationFormat>On-screen Show (16:9)</PresentationFormat>
  <Paragraphs>74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Facet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BKV</cp:lastModifiedBy>
  <cp:revision>134</cp:revision>
  <dcterms:created xsi:type="dcterms:W3CDTF">2009-12-08T02:00:06Z</dcterms:created>
  <dcterms:modified xsi:type="dcterms:W3CDTF">2021-12-26T09:38:13Z</dcterms:modified>
</cp:coreProperties>
</file>