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32" r:id="rId2"/>
    <p:sldId id="257" r:id="rId3"/>
    <p:sldId id="328" r:id="rId4"/>
    <p:sldId id="329" r:id="rId5"/>
    <p:sldId id="330" r:id="rId6"/>
    <p:sldId id="258" r:id="rId7"/>
    <p:sldId id="33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C301-8A90-45C0-8607-BFFA29103777}" type="datetimeFigureOut">
              <a:rPr lang="en-US" smtClean="0"/>
              <a:t>12/29/2021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B986E-DBE2-456D-BAD7-43ADC13CE1BC}" type="slidenum">
              <a:rPr lang="en-US" smtClean="0"/>
              <a:t>‹#›</a:t>
            </a:fld>
            <a:endParaRPr lang="en-US"/>
          </a:p>
        </p:txBody>
      </p:sp>
    </p:spTree>
    <p:extLst>
      <p:ext uri="{BB962C8B-B14F-4D97-AF65-F5344CB8AC3E}">
        <p14:creationId xmlns:p14="http://schemas.microsoft.com/office/powerpoint/2010/main" val="411274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8</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9C36-3252-446D-B2D3-CF12F67CA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136D1B-AED9-4B5D-8A3E-6BCA3C3D1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6B2A3-29DF-4131-ABC4-9A132A722AA9}"/>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CCCD2303-FD14-438D-890E-28C70CE92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EC395-AEE6-4906-9605-95DFE9649D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408403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9E08-A67D-4141-9EB0-B66719DAEC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8F8C3-E951-45FB-8F0A-A54E81D74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E435F-D103-4685-AD7B-2C2C4D9D28EE}"/>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639B0D5B-778D-4281-83CA-D71EABD49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DEC9C-6822-44C4-B4F9-FA85147E6718}"/>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62553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07E55-48C6-40E5-89A9-1399D5756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65ABA4-DD72-4830-9F9A-1F1C1DEBFD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E96F9-C6B2-439E-8999-D706DBBCBB45}"/>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49717CE2-4511-4B1E-B3C8-C956C550D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CE93-568E-4171-AB24-3A910AA71C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00860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97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251E-8703-4D1A-9CFD-F2335D58B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E975A-36CC-412A-83F0-C347777A6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2FFD8-B4DA-40C9-AE2E-33CC9D81AD06}"/>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DE3D52F4-7E2C-4961-B8AA-D0494A095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426E2-F500-49B7-9850-E3BE2445780F}"/>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29113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F528-9C58-4D30-BCDC-8F5EDA95E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0495BB-E066-4E94-A7BF-7335734A8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6E449-99BB-4A9C-8844-579E7F788111}"/>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065B3A2A-FB4A-4A1A-9C52-1F46DA3F5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99803-B463-4E86-9FAA-4437B991995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35776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55CF-6178-40AC-870D-206CA3E4A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AE51C-DC9C-4CC5-AF5A-8D670F939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2D13C-EDAE-4158-AB28-CCBE7799E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CB731-8931-4BAD-A4B0-C11D35EED818}"/>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6" name="Footer Placeholder 5">
            <a:extLst>
              <a:ext uri="{FF2B5EF4-FFF2-40B4-BE49-F238E27FC236}">
                <a16:creationId xmlns:a16="http://schemas.microsoft.com/office/drawing/2014/main" id="{77B43E68-B96B-476C-9871-B364A6460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631BA-38BD-4CF3-AB52-5DCB615B4BD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81672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6086-EF19-48D8-B835-239FEFA78D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F27B42-DEEA-418C-BC10-836B28559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20A7E-367A-4467-A80D-E5574B6D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3F2E1-54E2-4DFA-A879-F2EBB5C41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EC333-D1F0-4956-B34B-AE077394E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D4E09-B96C-4681-A138-3417C60AB8F1}"/>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8" name="Footer Placeholder 7">
            <a:extLst>
              <a:ext uri="{FF2B5EF4-FFF2-40B4-BE49-F238E27FC236}">
                <a16:creationId xmlns:a16="http://schemas.microsoft.com/office/drawing/2014/main" id="{00940262-2ED3-449D-852A-5F8FA94A3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9400A-80CC-40EA-A8EA-96F3C0A7D27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666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6FBF-BA0C-45EF-9188-EA5CC2DB2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56570D-88B1-4ACA-B611-88A14468125D}"/>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4" name="Footer Placeholder 3">
            <a:extLst>
              <a:ext uri="{FF2B5EF4-FFF2-40B4-BE49-F238E27FC236}">
                <a16:creationId xmlns:a16="http://schemas.microsoft.com/office/drawing/2014/main" id="{E20DD152-7635-4255-9DFE-D878E046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EDC0-031D-4751-9A74-6775EC203327}"/>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94623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298B6-E9B2-4E51-988A-23E203B1CB64}"/>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3" name="Footer Placeholder 2">
            <a:extLst>
              <a:ext uri="{FF2B5EF4-FFF2-40B4-BE49-F238E27FC236}">
                <a16:creationId xmlns:a16="http://schemas.microsoft.com/office/drawing/2014/main" id="{61C9F5FF-8670-46DE-A8F2-192FC7E80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8F3F7-401C-47A5-AE02-9277BD80193C}"/>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348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4C9A-8CE0-4A79-94ED-83F355079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8C457-55B2-4495-A37F-5BAC69B67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508799-3270-47BF-94E8-66535C413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21872-2085-4DA1-B3A6-07D7F1C9226C}"/>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6" name="Footer Placeholder 5">
            <a:extLst>
              <a:ext uri="{FF2B5EF4-FFF2-40B4-BE49-F238E27FC236}">
                <a16:creationId xmlns:a16="http://schemas.microsoft.com/office/drawing/2014/main" id="{496121D1-1F47-424A-894E-A8AE5D097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06DA9-2142-4A49-A51B-7129249CFFA1}"/>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8613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A283-6755-4648-BF8D-CDFBCAE01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923B6E-B22E-4FAF-A029-8F52EFFA5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B2E59A-C62B-4031-8407-57C114EB3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49FFF-4985-43CB-A279-3099BEA280FF}"/>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6" name="Footer Placeholder 5">
            <a:extLst>
              <a:ext uri="{FF2B5EF4-FFF2-40B4-BE49-F238E27FC236}">
                <a16:creationId xmlns:a16="http://schemas.microsoft.com/office/drawing/2014/main" id="{5AD0C143-9DB0-4C1C-AA77-E9DB454E1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F9D3B-D3D6-4C81-9B69-014FEFF7D05E}"/>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8078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0640-6AF9-45DA-BBEC-992C88646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126B44-84F6-43E3-BBFC-59629D130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B3281-169C-4758-8DCD-85C974DDF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D7167BDE-6654-4329-A175-2577824B8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59ED4-32C9-4F08-92AD-BC7E4323E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5DED-EC47-4F21-82CE-56E106062339}" type="slidenum">
              <a:rPr lang="en-US" smtClean="0"/>
              <a:t>‹#›</a:t>
            </a:fld>
            <a:endParaRPr lang="en-US"/>
          </a:p>
        </p:txBody>
      </p:sp>
    </p:spTree>
    <p:extLst>
      <p:ext uri="{BB962C8B-B14F-4D97-AF65-F5344CB8AC3E}">
        <p14:creationId xmlns:p14="http://schemas.microsoft.com/office/powerpoint/2010/main" val="352070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8D222BCF-688F-4C89-94B5-B6113E37FE87}"/>
              </a:ext>
            </a:extLst>
          </p:cNvPr>
          <p:cNvSpPr txBox="1"/>
          <p:nvPr/>
        </p:nvSpPr>
        <p:spPr>
          <a:xfrm>
            <a:off x="691901" y="1271587"/>
            <a:ext cx="6246510" cy="1938992"/>
          </a:xfrm>
          <a:prstGeom prst="rect">
            <a:avLst/>
          </a:prstGeom>
          <a:noFill/>
        </p:spPr>
        <p:txBody>
          <a:bodyPr wrap="square" rtlCol="0">
            <a:spAutoFit/>
          </a:bodyPr>
          <a:lstStyle/>
          <a:p>
            <a:pPr algn="ctr"/>
            <a:r>
              <a:rPr lang="en-US" altLang="zh-CN" sz="60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ÔN TẬP</a:t>
            </a:r>
          </a:p>
          <a:p>
            <a:pPr algn="ctr"/>
            <a:r>
              <a:rPr lang="en-US" altLang="zh-CN" sz="60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CUỐI HỌC KÌ I</a:t>
            </a:r>
            <a:endParaRPr lang="zh-CN" altLang="en-US" sz="60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
        <p:nvSpPr>
          <p:cNvPr id="3" name="文本框 22">
            <a:extLst>
              <a:ext uri="{FF2B5EF4-FFF2-40B4-BE49-F238E27FC236}">
                <a16:creationId xmlns:a16="http://schemas.microsoft.com/office/drawing/2014/main" id="{EBC3826C-470C-4020-AB02-40B3160DDD7B}"/>
              </a:ext>
            </a:extLst>
          </p:cNvPr>
          <p:cNvSpPr txBox="1"/>
          <p:nvPr/>
        </p:nvSpPr>
        <p:spPr>
          <a:xfrm>
            <a:off x="2469673" y="3647422"/>
            <a:ext cx="3745110" cy="1015663"/>
          </a:xfrm>
          <a:prstGeom prst="rect">
            <a:avLst/>
          </a:prstGeom>
          <a:noFill/>
        </p:spPr>
        <p:txBody>
          <a:bodyPr wrap="square" rtlCol="0">
            <a:spAutoFit/>
          </a:bodyPr>
          <a:lstStyle/>
          <a:p>
            <a:pPr algn="ctr"/>
            <a:r>
              <a:rPr lang="en-US" altLang="zh-CN" sz="4800" dirty="0" err="1">
                <a:solidFill>
                  <a:srgbClr val="002060"/>
                </a:solidFill>
                <a:latin typeface="Arial" panose="020B0604020202020204" pitchFamily="34" charset="0"/>
                <a:ea typeface="思源黑体 CN Bold" panose="020B0800000000000000" pitchFamily="34" charset="-122"/>
                <a:cs typeface="Arial" panose="020B0604020202020204" pitchFamily="34" charset="0"/>
              </a:rPr>
              <a:t>Tiết</a:t>
            </a:r>
            <a:r>
              <a:rPr lang="en-US" altLang="zh-CN" sz="4800" dirty="0">
                <a:solidFill>
                  <a:srgbClr val="002060"/>
                </a:solidFill>
                <a:latin typeface="Arial" panose="020B0604020202020204" pitchFamily="34" charset="0"/>
                <a:ea typeface="思源黑体 CN Bold" panose="020B0800000000000000" pitchFamily="34" charset="-122"/>
                <a:cs typeface="Arial" panose="020B0604020202020204" pitchFamily="34" charset="0"/>
              </a:rPr>
              <a:t> </a:t>
            </a:r>
            <a:r>
              <a:rPr lang="en-US" altLang="zh-CN" sz="6000" dirty="0">
                <a:solidFill>
                  <a:srgbClr val="002060"/>
                </a:solidFill>
                <a:latin typeface="Arial" panose="020B0604020202020204" pitchFamily="34" charset="0"/>
                <a:ea typeface="思源黑体 CN Bold" panose="020B0800000000000000" pitchFamily="34" charset="-122"/>
                <a:cs typeface="Arial" panose="020B0604020202020204" pitchFamily="34" charset="0"/>
              </a:rPr>
              <a:t>3 - 4</a:t>
            </a:r>
            <a:endParaRPr lang="zh-CN" altLang="en-US" sz="4800" dirty="0">
              <a:solidFill>
                <a:srgbClr val="002060"/>
              </a:solidFill>
              <a:latin typeface="Arial" panose="020B0604020202020204" pitchFamily="34" charset="0"/>
              <a:ea typeface="思源黑体 CN Bold" panose="020B0800000000000000" pitchFamily="34" charset="-122"/>
              <a:cs typeface="Arial" panose="020B0604020202020204" pitchFamily="34" charset="0"/>
            </a:endParaRPr>
          </a:p>
        </p:txBody>
      </p:sp>
      <p:pic>
        <p:nvPicPr>
          <p:cNvPr id="5" name="Picture 4" descr="A picture containing indoor&#10;&#10;Description automatically generated">
            <a:extLst>
              <a:ext uri="{FF2B5EF4-FFF2-40B4-BE49-F238E27FC236}">
                <a16:creationId xmlns:a16="http://schemas.microsoft.com/office/drawing/2014/main" id="{87DD59A8-A471-4C85-8C92-314296328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390" y="524752"/>
            <a:ext cx="5625610" cy="6245340"/>
          </a:xfrm>
          <a:prstGeom prst="rect">
            <a:avLst/>
          </a:prstGeom>
        </p:spPr>
      </p:pic>
    </p:spTree>
    <p:extLst>
      <p:ext uri="{BB962C8B-B14F-4D97-AF65-F5344CB8AC3E}">
        <p14:creationId xmlns:p14="http://schemas.microsoft.com/office/powerpoint/2010/main" val="40437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2">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1" end="1"/>
                                            </p:txEl>
                                          </p:spTgt>
                                        </p:tgtEl>
                                        <p:attrNameLst>
                                          <p:attrName>ppt_w</p:attrName>
                                        </p:attrNameLst>
                                      </p:cBhvr>
                                    </p:anim>
                                    <p:anim by="(#ppt_w*0.50)" calcmode="lin" valueType="num">
                                      <p:cBhvr>
                                        <p:cTn id="14" dur="500" decel="50000" autoRev="1" fill="hold">
                                          <p:stCondLst>
                                            <p:cond delay="0"/>
                                          </p:stCondLst>
                                        </p:cTn>
                                        <p:tgtEl>
                                          <p:spTgt spid="2">
                                            <p:txEl>
                                              <p:pRg st="1" end="1"/>
                                            </p:txEl>
                                          </p:spTgt>
                                        </p:tgtEl>
                                        <p:attrNameLst>
                                          <p:attrName>ppt_x</p:attrName>
                                        </p:attrNameLst>
                                      </p:cBhvr>
                                    </p:anim>
                                    <p:anim from="(-#ppt_h/2)" to="(#ppt_y)" calcmode="lin" valueType="num">
                                      <p:cBhvr>
                                        <p:cTn id="15" dur="1000" fill="hold">
                                          <p:stCondLst>
                                            <p:cond delay="0"/>
                                          </p:stCondLst>
                                        </p:cTn>
                                        <p:tgtEl>
                                          <p:spTgt spid="2">
                                            <p:txEl>
                                              <p:pRg st="1" end="1"/>
                                            </p:txEl>
                                          </p:spTgt>
                                        </p:tgtEl>
                                        <p:attrNameLst>
                                          <p:attrName>ppt_y</p:attrName>
                                        </p:attrNameLst>
                                      </p:cBhvr>
                                    </p:anim>
                                    <p:animRot by="21600000">
                                      <p:cBhvr>
                                        <p:cTn id="16" dur="1000" fill="hold">
                                          <p:stCondLst>
                                            <p:cond delay="0"/>
                                          </p:stCondLst>
                                        </p:cTn>
                                        <p:tgtEl>
                                          <p:spTgt spid="2">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092369" y="564449"/>
            <a:ext cx="8875878" cy="584775"/>
          </a:xfrm>
          <a:prstGeom prst="rect">
            <a:avLst/>
          </a:prstGeom>
          <a:noFill/>
        </p:spPr>
        <p:txBody>
          <a:bodyPr wrap="square" rtlCol="0">
            <a:spAutoFit/>
          </a:bodyPr>
          <a:lstStyle/>
          <a:p>
            <a:r>
              <a:rPr lang="en-US" sz="3200" b="1" dirty="0" err="1">
                <a:latin typeface="Arial" panose="020B0604020202020204" pitchFamily="34" charset="0"/>
                <a:ea typeface="Arial-Rounded" panose="020B0500000000000000" pitchFamily="34" charset="0"/>
                <a:cs typeface="Arial" panose="020B0604020202020204" pitchFamily="34" charset="0"/>
              </a:rPr>
              <a:t>Đọc</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lời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của</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chim</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hải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âu</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và</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trả</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lời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câu</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hỏi</a:t>
            </a:r>
            <a:r>
              <a:rPr lang="en-US" sz="3200" b="1" dirty="0">
                <a:latin typeface="Arial" panose="020B0604020202020204" pitchFamily="34" charset="0"/>
                <a:ea typeface="Arial-Rounded" panose="020B0500000000000000" pitchFamily="34" charset="0"/>
                <a:cs typeface="Arial" panose="020B0604020202020204" pitchFamily="34" charset="0"/>
              </a:rPr>
              <a:t>.</a:t>
            </a:r>
          </a:p>
        </p:txBody>
      </p:sp>
      <p:sp>
        <p:nvSpPr>
          <p:cNvPr id="11" name="TextBox 10">
            <a:extLst>
              <a:ext uri="{FF2B5EF4-FFF2-40B4-BE49-F238E27FC236}">
                <a16:creationId xmlns:a16="http://schemas.microsoft.com/office/drawing/2014/main" id="{9D4D4603-2BF5-4B9D-A675-8186272829D7}"/>
              </a:ext>
            </a:extLst>
          </p:cNvPr>
          <p:cNvSpPr txBox="1"/>
          <p:nvPr/>
        </p:nvSpPr>
        <p:spPr>
          <a:xfrm>
            <a:off x="978195" y="3605509"/>
            <a:ext cx="10266979" cy="1077218"/>
          </a:xfrm>
          <a:prstGeom prst="rect">
            <a:avLst/>
          </a:prstGeom>
          <a:noFill/>
        </p:spPr>
        <p:txBody>
          <a:bodyPr wrap="square" rtlCol="0">
            <a:spAutoFit/>
          </a:bodyPr>
          <a:lstStyle/>
          <a:p>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Theo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chim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hải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âu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nói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câu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trên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ai,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trong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tình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huống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nào</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t>
            </a:r>
          </a:p>
        </p:txBody>
      </p:sp>
      <p:sp>
        <p:nvSpPr>
          <p:cNvPr id="14" name="TextBox 13">
            <a:extLst>
              <a:ext uri="{FF2B5EF4-FFF2-40B4-BE49-F238E27FC236}">
                <a16:creationId xmlns:a16="http://schemas.microsoft.com/office/drawing/2014/main" id="{71D72BF9-BE30-4E6A-9298-7C37905BB190}"/>
              </a:ext>
            </a:extLst>
          </p:cNvPr>
          <p:cNvSpPr txBox="1"/>
          <p:nvPr/>
        </p:nvSpPr>
        <p:spPr>
          <a:xfrm>
            <a:off x="978195" y="4828451"/>
            <a:ext cx="10266979" cy="584775"/>
          </a:xfrm>
          <a:prstGeom prst="rect">
            <a:avLst/>
          </a:prstGeom>
          <a:noFill/>
        </p:spPr>
        <p:txBody>
          <a:bodyPr wrap="square" rtlCol="0">
            <a:spAutoFit/>
          </a:bodyPr>
          <a:lstStyle/>
          <a:p>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Đóng vai một loài chim khác, đáp lời hải âu.</a:t>
            </a:r>
          </a:p>
        </p:txBody>
      </p:sp>
      <p:sp>
        <p:nvSpPr>
          <p:cNvPr id="13" name="TextBox 11">
            <a:extLst>
              <a:ext uri="{FF2B5EF4-FFF2-40B4-BE49-F238E27FC236}">
                <a16:creationId xmlns:a16="http://schemas.microsoft.com/office/drawing/2014/main" id="{E231E834-83FC-4331-A3D1-26238F4A18D2}"/>
              </a:ext>
            </a:extLst>
          </p:cNvPr>
          <p:cNvSpPr txBox="1"/>
          <p:nvPr/>
        </p:nvSpPr>
        <p:spPr>
          <a:xfrm>
            <a:off x="393420" y="526923"/>
            <a:ext cx="943648" cy="6463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mtClean="0">
                <a:solidFill>
                  <a:schemeClr val="accent1"/>
                </a:solidFill>
                <a:latin typeface="Arial" panose="020B0604020202020204" pitchFamily="34" charset="0"/>
                <a:ea typeface="Arial-Rounded" panose="020B0500000000000000" pitchFamily="34" charset="0"/>
                <a:cs typeface="Arial" panose="020B0604020202020204" pitchFamily="34" charset="0"/>
              </a:rPr>
              <a:t>4.</a:t>
            </a:r>
            <a:endParaRPr lang="en-US" sz="3600" b="1" dirty="0">
              <a:solidFill>
                <a:schemeClr val="accent1"/>
              </a:solidFill>
              <a:latin typeface="Arial" panose="020B0604020202020204" pitchFamily="34" charset="0"/>
              <a:ea typeface="Arial-Rounded" panose="020B0500000000000000"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7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4D4603-2BF5-4B9D-A675-8186272829D7}"/>
              </a:ext>
            </a:extLst>
          </p:cNvPr>
          <p:cNvSpPr txBox="1"/>
          <p:nvPr/>
        </p:nvSpPr>
        <p:spPr>
          <a:xfrm>
            <a:off x="1092369" y="3605509"/>
            <a:ext cx="10266979" cy="1077218"/>
          </a:xfrm>
          <a:prstGeom prst="rect">
            <a:avLst/>
          </a:prstGeom>
          <a:noFill/>
        </p:spPr>
        <p:txBody>
          <a:bodyPr wrap="square" rtlCol="0">
            <a:spAutoFit/>
          </a:bodyPr>
          <a:lstStyle/>
          <a:p>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Theo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chim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hải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âu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nói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câu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trên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ai,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trong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tình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huống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nào</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9D4D4603-2BF5-4B9D-A675-8186272829D7}"/>
              </a:ext>
            </a:extLst>
          </p:cNvPr>
          <p:cNvSpPr txBox="1"/>
          <p:nvPr/>
        </p:nvSpPr>
        <p:spPr>
          <a:xfrm>
            <a:off x="1185231" y="4682727"/>
            <a:ext cx="10266979" cy="1077218"/>
          </a:xfrm>
          <a:prstGeom prst="rect">
            <a:avLst/>
          </a:prstGeom>
          <a:noFill/>
        </p:spPr>
        <p:txBody>
          <a:bodyPr wrap="square" rtlCol="0">
            <a:spAutoFit/>
          </a:bodyPr>
          <a:lstStyle/>
          <a:p>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Chim hải âu nói chuyện với những người bạn khác khi gặp những người bạn ở nơi khác đến.</a:t>
            </a:r>
          </a:p>
        </p:txBody>
      </p:sp>
      <p:sp>
        <p:nvSpPr>
          <p:cNvPr id="14" name="TextBox 13">
            <a:extLst>
              <a:ext uri="{FF2B5EF4-FFF2-40B4-BE49-F238E27FC236}">
                <a16:creationId xmlns:a16="http://schemas.microsoft.com/office/drawing/2014/main" id="{6C64A84E-EBF5-4690-A570-7A915397CE77}"/>
              </a:ext>
            </a:extLst>
          </p:cNvPr>
          <p:cNvSpPr txBox="1"/>
          <p:nvPr/>
        </p:nvSpPr>
        <p:spPr>
          <a:xfrm>
            <a:off x="1092369" y="564449"/>
            <a:ext cx="8875878" cy="584775"/>
          </a:xfrm>
          <a:prstGeom prst="rect">
            <a:avLst/>
          </a:prstGeom>
          <a:noFill/>
        </p:spPr>
        <p:txBody>
          <a:bodyPr wrap="square" rtlCol="0">
            <a:spAutoFit/>
          </a:bodyPr>
          <a:lstStyle/>
          <a:p>
            <a:r>
              <a:rPr lang="en-US" sz="3200" b="1" dirty="0" err="1">
                <a:latin typeface="Arial" panose="020B0604020202020204" pitchFamily="34" charset="0"/>
                <a:ea typeface="Arial-Rounded" panose="020B0500000000000000" pitchFamily="34" charset="0"/>
                <a:cs typeface="Arial" panose="020B0604020202020204" pitchFamily="34" charset="0"/>
              </a:rPr>
              <a:t>Đọc</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lời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của</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chim</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hải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âu</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và</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trả</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lời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câu</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hỏi</a:t>
            </a:r>
            <a:r>
              <a:rPr lang="en-US" sz="3200" b="1" dirty="0">
                <a:latin typeface="Arial" panose="020B0604020202020204" pitchFamily="34" charset="0"/>
                <a:ea typeface="Arial-Rounded" panose="020B0500000000000000" pitchFamily="34" charset="0"/>
                <a:cs typeface="Arial" panose="020B0604020202020204" pitchFamily="34" charset="0"/>
              </a:rPr>
              <a:t>.</a:t>
            </a:r>
          </a:p>
        </p:txBody>
      </p:sp>
      <p:sp>
        <p:nvSpPr>
          <p:cNvPr id="16" name="TextBox 11">
            <a:extLst>
              <a:ext uri="{FF2B5EF4-FFF2-40B4-BE49-F238E27FC236}">
                <a16:creationId xmlns:a16="http://schemas.microsoft.com/office/drawing/2014/main" id="{E231E834-83FC-4331-A3D1-26238F4A18D2}"/>
              </a:ext>
            </a:extLst>
          </p:cNvPr>
          <p:cNvSpPr txBox="1"/>
          <p:nvPr/>
        </p:nvSpPr>
        <p:spPr>
          <a:xfrm>
            <a:off x="393420" y="526923"/>
            <a:ext cx="943648" cy="6463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mtClean="0">
                <a:solidFill>
                  <a:schemeClr val="accent1"/>
                </a:solidFill>
                <a:latin typeface="Arial" panose="020B0604020202020204" pitchFamily="34" charset="0"/>
                <a:ea typeface="Arial-Rounded" panose="020B0500000000000000" pitchFamily="34" charset="0"/>
                <a:cs typeface="Arial" panose="020B0604020202020204" pitchFamily="34" charset="0"/>
              </a:rPr>
              <a:t>4.</a:t>
            </a:r>
            <a:endParaRPr lang="en-US" sz="3600" b="1" dirty="0">
              <a:solidFill>
                <a:schemeClr val="accent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7912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1D72BF9-BE30-4E6A-9298-7C37905BB190}"/>
              </a:ext>
            </a:extLst>
          </p:cNvPr>
          <p:cNvSpPr txBox="1"/>
          <p:nvPr/>
        </p:nvSpPr>
        <p:spPr>
          <a:xfrm>
            <a:off x="978195" y="3635756"/>
            <a:ext cx="10266979" cy="584775"/>
          </a:xfrm>
          <a:prstGeom prst="rect">
            <a:avLst/>
          </a:prstGeom>
          <a:noFill/>
        </p:spPr>
        <p:txBody>
          <a:bodyPr wrap="square" rtlCol="0">
            <a:spAutoFit/>
          </a:bodyPr>
          <a:lstStyle/>
          <a:p>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Đóng vai một loài chim khác, đáp lời hải âu.</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71D72BF9-BE30-4E6A-9298-7C37905BB190}"/>
              </a:ext>
            </a:extLst>
          </p:cNvPr>
          <p:cNvSpPr txBox="1"/>
          <p:nvPr/>
        </p:nvSpPr>
        <p:spPr>
          <a:xfrm>
            <a:off x="865244" y="4373211"/>
            <a:ext cx="10266979" cy="1077218"/>
          </a:xfrm>
          <a:prstGeom prst="rect">
            <a:avLst/>
          </a:prstGeom>
          <a:noFill/>
        </p:spPr>
        <p:txBody>
          <a:bodyPr wrap="square" rtlCol="0">
            <a:spAutoFit/>
          </a:bodyPr>
          <a:lstStyle/>
          <a:p>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Xin chào hải âu, tớ là chim bồ câu. Rất vui được làm quen với bạn.</a:t>
            </a:r>
          </a:p>
        </p:txBody>
      </p:sp>
      <p:sp>
        <p:nvSpPr>
          <p:cNvPr id="11" name="TextBox 10">
            <a:extLst>
              <a:ext uri="{FF2B5EF4-FFF2-40B4-BE49-F238E27FC236}">
                <a16:creationId xmlns:a16="http://schemas.microsoft.com/office/drawing/2014/main" id="{6C64A84E-EBF5-4690-A570-7A915397CE77}"/>
              </a:ext>
            </a:extLst>
          </p:cNvPr>
          <p:cNvSpPr txBox="1"/>
          <p:nvPr/>
        </p:nvSpPr>
        <p:spPr>
          <a:xfrm>
            <a:off x="1092369" y="564449"/>
            <a:ext cx="8875878" cy="584775"/>
          </a:xfrm>
          <a:prstGeom prst="rect">
            <a:avLst/>
          </a:prstGeom>
          <a:noFill/>
        </p:spPr>
        <p:txBody>
          <a:bodyPr wrap="square" rtlCol="0">
            <a:spAutoFit/>
          </a:bodyPr>
          <a:lstStyle/>
          <a:p>
            <a:r>
              <a:rPr lang="en-US" sz="3200" b="1" dirty="0" err="1">
                <a:latin typeface="Arial" panose="020B0604020202020204" pitchFamily="34" charset="0"/>
                <a:ea typeface="Arial-Rounded" panose="020B0500000000000000" pitchFamily="34" charset="0"/>
                <a:cs typeface="Arial" panose="020B0604020202020204" pitchFamily="34" charset="0"/>
              </a:rPr>
              <a:t>Đọc</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lời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của</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chim</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hải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âu</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và</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trả</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lời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câu</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hỏi</a:t>
            </a:r>
            <a:r>
              <a:rPr lang="en-US" sz="3200" b="1" dirty="0">
                <a:latin typeface="Arial" panose="020B0604020202020204" pitchFamily="34" charset="0"/>
                <a:ea typeface="Arial-Rounded" panose="020B0500000000000000" pitchFamily="34" charset="0"/>
                <a:cs typeface="Arial" panose="020B0604020202020204" pitchFamily="34" charset="0"/>
              </a:rPr>
              <a:t>.</a:t>
            </a:r>
          </a:p>
        </p:txBody>
      </p:sp>
      <p:sp>
        <p:nvSpPr>
          <p:cNvPr id="16" name="TextBox 11">
            <a:extLst>
              <a:ext uri="{FF2B5EF4-FFF2-40B4-BE49-F238E27FC236}">
                <a16:creationId xmlns:a16="http://schemas.microsoft.com/office/drawing/2014/main" id="{E231E834-83FC-4331-A3D1-26238F4A18D2}"/>
              </a:ext>
            </a:extLst>
          </p:cNvPr>
          <p:cNvSpPr txBox="1"/>
          <p:nvPr/>
        </p:nvSpPr>
        <p:spPr>
          <a:xfrm>
            <a:off x="393420" y="526923"/>
            <a:ext cx="943648" cy="6463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mtClean="0">
                <a:solidFill>
                  <a:schemeClr val="accent1"/>
                </a:solidFill>
                <a:latin typeface="Arial" panose="020B0604020202020204" pitchFamily="34" charset="0"/>
                <a:ea typeface="Arial-Rounded" panose="020B0500000000000000" pitchFamily="34" charset="0"/>
                <a:cs typeface="Arial" panose="020B0604020202020204" pitchFamily="34" charset="0"/>
              </a:rPr>
              <a:t>4.</a:t>
            </a:r>
            <a:endParaRPr lang="en-US" sz="3600" b="1" dirty="0">
              <a:solidFill>
                <a:schemeClr val="accent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6290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188929" y="547912"/>
            <a:ext cx="9023306" cy="584775"/>
          </a:xfrm>
          <a:prstGeom prst="rect">
            <a:avLst/>
          </a:prstGeom>
          <a:noFill/>
        </p:spPr>
        <p:txBody>
          <a:bodyPr wrap="square" rtlCol="0">
            <a:spAutoFit/>
          </a:bodyPr>
          <a:lstStyle/>
          <a:p>
            <a:r>
              <a:rPr lang="en-US" sz="3200" b="1" dirty="0" err="1">
                <a:latin typeface="Arial" panose="020B0604020202020204" pitchFamily="34" charset="0"/>
                <a:ea typeface="Arial-Rounded" panose="020B0500000000000000" pitchFamily="34" charset="0"/>
                <a:cs typeface="Arial" panose="020B0604020202020204" pitchFamily="34" charset="0"/>
              </a:rPr>
              <a:t>Thực</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hành</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luyện</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nói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theo</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tình</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huống</a:t>
            </a:r>
            <a:r>
              <a:rPr lang="en-US" sz="3200" b="1" dirty="0">
                <a:latin typeface="Arial" panose="020B0604020202020204" pitchFamily="34" charset="0"/>
                <a:ea typeface="Arial-Rounded" panose="020B0500000000000000" pitchFamily="34" charset="0"/>
                <a:cs typeface="Arial" panose="020B0604020202020204" pitchFamily="34" charset="0"/>
              </a:rPr>
              <a:t>.</a:t>
            </a:r>
          </a:p>
        </p:txBody>
      </p:sp>
      <p:sp>
        <p:nvSpPr>
          <p:cNvPr id="8" name="TextBox 7">
            <a:extLst>
              <a:ext uri="{FF2B5EF4-FFF2-40B4-BE49-F238E27FC236}">
                <a16:creationId xmlns:a16="http://schemas.microsoft.com/office/drawing/2014/main" id="{A53ADD07-51D7-456C-AD09-D66B5AE8E9C1}"/>
              </a:ext>
            </a:extLst>
          </p:cNvPr>
          <p:cNvSpPr txBox="1"/>
          <p:nvPr/>
        </p:nvSpPr>
        <p:spPr>
          <a:xfrm>
            <a:off x="674361" y="1253183"/>
            <a:ext cx="6856578" cy="2062103"/>
          </a:xfrm>
          <a:prstGeom prst="rect">
            <a:avLst/>
          </a:prstGeom>
          <a:noFill/>
        </p:spPr>
        <p:txBody>
          <a:bodyPr wrap="square" rtlCol="0">
            <a:spAutoFit/>
          </a:bodyPr>
          <a:lstStyle/>
          <a:p>
            <a:pPr algn="just"/>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Tình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huống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1: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Nếu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chuyển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lớp</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hoặc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chuyển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trường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sẽ</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giới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thiệu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về</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mình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như</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thế</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nào</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các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trong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lớp</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mới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707618" y="3999458"/>
            <a:ext cx="6823321" cy="2062103"/>
          </a:xfrm>
          <a:prstGeom prst="rect">
            <a:avLst/>
          </a:prstGeom>
          <a:noFill/>
        </p:spPr>
        <p:txBody>
          <a:bodyPr wrap="square" rtlCol="0">
            <a:spAutoFit/>
          </a:bodyPr>
          <a:lstStyle/>
          <a:p>
            <a:pPr algn="just"/>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Tình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huống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2: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Lớp</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có</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một</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ở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trường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khác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chuyển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sẽ</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nói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để</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thể</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hiện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sự</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thân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thiện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530939" y="1443991"/>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8967902" y="3807728"/>
            <a:ext cx="3224097" cy="1768824"/>
            <a:chOff x="3759267" y="334167"/>
            <a:chExt cx="5621970" cy="1845092"/>
          </a:xfrm>
        </p:grpSpPr>
        <p:sp>
          <p:nvSpPr>
            <p:cNvPr id="14" name="Cloud Callout 13"/>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 name="TextBox 14"/>
            <p:cNvSpPr txBox="1"/>
            <p:nvPr/>
          </p:nvSpPr>
          <p:spPr>
            <a:xfrm>
              <a:off x="4223658" y="688204"/>
              <a:ext cx="4919222" cy="1491055"/>
            </a:xfrm>
            <a:prstGeom prst="rect">
              <a:avLst/>
            </a:prstGeom>
            <a:noFill/>
            <a:ln>
              <a:noFill/>
            </a:ln>
          </p:spPr>
          <p:txBody>
            <a:bodyPr wrap="square" rtlCol="0">
              <a:spAutoFit/>
            </a:bodyPr>
            <a:lstStyle/>
            <a:p>
              <a:pPr algn="ct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378353" y="4603142"/>
            <a:ext cx="2679336" cy="1535925"/>
          </a:xfrm>
          <a:prstGeom prst="rect">
            <a:avLst/>
          </a:prstGeom>
        </p:spPr>
      </p:pic>
      <p:sp>
        <p:nvSpPr>
          <p:cNvPr id="17" name="TextBox 11">
            <a:extLst>
              <a:ext uri="{FF2B5EF4-FFF2-40B4-BE49-F238E27FC236}">
                <a16:creationId xmlns:a16="http://schemas.microsoft.com/office/drawing/2014/main" id="{E231E834-83FC-4331-A3D1-26238F4A18D2}"/>
              </a:ext>
            </a:extLst>
          </p:cNvPr>
          <p:cNvSpPr txBox="1"/>
          <p:nvPr/>
        </p:nvSpPr>
        <p:spPr>
          <a:xfrm>
            <a:off x="393420" y="526923"/>
            <a:ext cx="943648" cy="6463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mtClean="0">
                <a:solidFill>
                  <a:schemeClr val="accent1"/>
                </a:solidFill>
                <a:latin typeface="Arial" panose="020B0604020202020204" pitchFamily="34" charset="0"/>
                <a:ea typeface="Arial-Rounded" panose="020B0500000000000000" pitchFamily="34" charset="0"/>
                <a:cs typeface="Arial" panose="020B0604020202020204" pitchFamily="34" charset="0"/>
              </a:rPr>
              <a:t>5.</a:t>
            </a:r>
            <a:endParaRPr lang="en-US" sz="3600" b="1" dirty="0">
              <a:solidFill>
                <a:schemeClr val="accent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20714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2000"/>
                                        <p:tgtEl>
                                          <p:spTgt spid="13"/>
                                        </p:tgtEl>
                                      </p:cBhvr>
                                    </p:animEffect>
                                  </p:childTnLst>
                                </p:cTn>
                              </p:par>
                              <p:par>
                                <p:cTn id="36" presetID="21" presetClass="entr" presetSubtype="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1)">
                                      <p:cBhvr>
                                        <p:cTn id="3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3ADD07-51D7-456C-AD09-D66B5AE8E9C1}"/>
              </a:ext>
            </a:extLst>
          </p:cNvPr>
          <p:cNvSpPr txBox="1"/>
          <p:nvPr/>
        </p:nvSpPr>
        <p:spPr>
          <a:xfrm>
            <a:off x="886116" y="1594776"/>
            <a:ext cx="6265311" cy="2554545"/>
          </a:xfrm>
          <a:prstGeom prst="rect">
            <a:avLst/>
          </a:prstGeom>
          <a:noFill/>
        </p:spPr>
        <p:txBody>
          <a:bodyPr wrap="square" rtlCol="0">
            <a:spAutoFit/>
          </a:bodyPr>
          <a:lstStyle/>
          <a:p>
            <a:pPr algn="just"/>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Tình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huống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1: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Nếu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chuyển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lớp</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hoặc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chuyển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trường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sẽ</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giới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thiệu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về</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mình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như</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thế</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nào</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các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trong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lớp</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mới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1034383" y="4251782"/>
            <a:ext cx="10446353" cy="2062103"/>
          </a:xfrm>
          <a:prstGeom prst="rect">
            <a:avLst/>
          </a:prstGeom>
          <a:noFill/>
        </p:spPr>
        <p:txBody>
          <a:bodyPr wrap="square" rtlCol="0">
            <a:spAutoFit/>
          </a:bodyPr>
          <a:lstStyle/>
          <a:p>
            <a:pPr algn="just"/>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    Chào các bạn, mình xin tự giới thiệu, mình là Hoàng, mới chuyển đến lớp.  Sở thích của mình là chơi bóng đá và học toán. Mình rất vui khi được làm quen và học tập với các bạn.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45AFF797-971A-4FA2-BFEC-EE64BE3CDC60}"/>
              </a:ext>
            </a:extLst>
          </p:cNvPr>
          <p:cNvSpPr txBox="1"/>
          <p:nvPr/>
        </p:nvSpPr>
        <p:spPr>
          <a:xfrm>
            <a:off x="1188929" y="547912"/>
            <a:ext cx="9023306" cy="584775"/>
          </a:xfrm>
          <a:prstGeom prst="rect">
            <a:avLst/>
          </a:prstGeom>
          <a:noFill/>
        </p:spPr>
        <p:txBody>
          <a:bodyPr wrap="square" rtlCol="0">
            <a:spAutoFit/>
          </a:bodyPr>
          <a:lstStyle/>
          <a:p>
            <a:r>
              <a:rPr lang="en-US" sz="3200" b="1" dirty="0" err="1">
                <a:latin typeface="Arial" panose="020B0604020202020204" pitchFamily="34" charset="0"/>
                <a:ea typeface="Arial-Rounded" panose="020B0500000000000000" pitchFamily="34" charset="0"/>
                <a:cs typeface="Arial" panose="020B0604020202020204" pitchFamily="34" charset="0"/>
              </a:rPr>
              <a:t>Thực</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hành</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luyện</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nói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theo</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tình</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huống</a:t>
            </a:r>
            <a:r>
              <a:rPr lang="en-US" sz="3200" b="1" dirty="0">
                <a:latin typeface="Arial" panose="020B0604020202020204" pitchFamily="34" charset="0"/>
                <a:ea typeface="Arial-Rounded" panose="020B0500000000000000" pitchFamily="34" charset="0"/>
                <a:cs typeface="Arial" panose="020B0604020202020204" pitchFamily="34" charset="0"/>
              </a:rPr>
              <a:t>.</a:t>
            </a:r>
          </a:p>
        </p:txBody>
      </p:sp>
      <p:sp>
        <p:nvSpPr>
          <p:cNvPr id="14" name="TextBox 11">
            <a:extLst>
              <a:ext uri="{FF2B5EF4-FFF2-40B4-BE49-F238E27FC236}">
                <a16:creationId xmlns:a16="http://schemas.microsoft.com/office/drawing/2014/main" id="{E231E834-83FC-4331-A3D1-26238F4A18D2}"/>
              </a:ext>
            </a:extLst>
          </p:cNvPr>
          <p:cNvSpPr txBox="1"/>
          <p:nvPr/>
        </p:nvSpPr>
        <p:spPr>
          <a:xfrm>
            <a:off x="393420" y="526923"/>
            <a:ext cx="943648" cy="6463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mtClean="0">
                <a:solidFill>
                  <a:schemeClr val="accent1"/>
                </a:solidFill>
                <a:latin typeface="Arial" panose="020B0604020202020204" pitchFamily="34" charset="0"/>
                <a:ea typeface="Arial-Rounded" panose="020B0500000000000000" pitchFamily="34" charset="0"/>
                <a:cs typeface="Arial" panose="020B0604020202020204" pitchFamily="34" charset="0"/>
              </a:rPr>
              <a:t>5.</a:t>
            </a:r>
            <a:endParaRPr lang="en-US" sz="3600" b="1" dirty="0">
              <a:solidFill>
                <a:schemeClr val="accent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2505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47"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7FA30D1-6FEF-48A3-A5FA-6C63516ED3E4}"/>
              </a:ext>
            </a:extLst>
          </p:cNvPr>
          <p:cNvSpPr txBox="1"/>
          <p:nvPr/>
        </p:nvSpPr>
        <p:spPr>
          <a:xfrm>
            <a:off x="672250" y="1977294"/>
            <a:ext cx="6899253" cy="2062103"/>
          </a:xfrm>
          <a:prstGeom prst="rect">
            <a:avLst/>
          </a:prstGeom>
          <a:noFill/>
        </p:spPr>
        <p:txBody>
          <a:bodyPr wrap="square" rtlCol="0">
            <a:spAutoFit/>
          </a:bodyPr>
          <a:lstStyle/>
          <a:p>
            <a:pPr algn="just"/>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Tình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huống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2: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Lớp</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có</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một</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ở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trường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khác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chuyển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sẽ</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nói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để</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thể</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hiện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sự</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thân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thiện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A7FA30D1-6FEF-48A3-A5FA-6C63516ED3E4}"/>
              </a:ext>
            </a:extLst>
          </p:cNvPr>
          <p:cNvSpPr txBox="1"/>
          <p:nvPr/>
        </p:nvSpPr>
        <p:spPr>
          <a:xfrm>
            <a:off x="672250" y="4515351"/>
            <a:ext cx="10480854" cy="1077218"/>
          </a:xfrm>
          <a:prstGeom prst="rect">
            <a:avLst/>
          </a:prstGeom>
          <a:noFill/>
        </p:spPr>
        <p:txBody>
          <a:bodyPr wrap="square" rtlCol="0">
            <a:spAutoFit/>
          </a:bodyPr>
          <a:lstStyle/>
          <a:p>
            <a:pPr algn="just"/>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Chào bạn, rất vui vì lớp có thêm một thành viên mới. Lớp chúng ta rất vui, cậu sẽ sớm yêu thích nơi đây. </a:t>
            </a:r>
          </a:p>
        </p:txBody>
      </p:sp>
      <p:sp>
        <p:nvSpPr>
          <p:cNvPr id="13" name="TextBox 12">
            <a:extLst>
              <a:ext uri="{FF2B5EF4-FFF2-40B4-BE49-F238E27FC236}">
                <a16:creationId xmlns:a16="http://schemas.microsoft.com/office/drawing/2014/main" id="{45AFF797-971A-4FA2-BFEC-EE64BE3CDC60}"/>
              </a:ext>
            </a:extLst>
          </p:cNvPr>
          <p:cNvSpPr txBox="1"/>
          <p:nvPr/>
        </p:nvSpPr>
        <p:spPr>
          <a:xfrm>
            <a:off x="1188929" y="547912"/>
            <a:ext cx="9023306" cy="584775"/>
          </a:xfrm>
          <a:prstGeom prst="rect">
            <a:avLst/>
          </a:prstGeom>
          <a:noFill/>
        </p:spPr>
        <p:txBody>
          <a:bodyPr wrap="square" rtlCol="0">
            <a:spAutoFit/>
          </a:bodyPr>
          <a:lstStyle/>
          <a:p>
            <a:r>
              <a:rPr lang="en-US" sz="3200" b="1" dirty="0" err="1">
                <a:latin typeface="Arial" panose="020B0604020202020204" pitchFamily="34" charset="0"/>
                <a:ea typeface="Arial-Rounded" panose="020B0500000000000000" pitchFamily="34" charset="0"/>
                <a:cs typeface="Arial" panose="020B0604020202020204" pitchFamily="34" charset="0"/>
              </a:rPr>
              <a:t>Thực</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hành</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luyện</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nói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theo</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tình</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huống</a:t>
            </a:r>
            <a:r>
              <a:rPr lang="en-US" sz="3200" b="1" dirty="0">
                <a:latin typeface="Arial" panose="020B0604020202020204" pitchFamily="34" charset="0"/>
                <a:ea typeface="Arial-Rounded" panose="020B0500000000000000" pitchFamily="34" charset="0"/>
                <a:cs typeface="Arial" panose="020B0604020202020204" pitchFamily="34" charset="0"/>
              </a:rPr>
              <a:t>.</a:t>
            </a:r>
          </a:p>
        </p:txBody>
      </p:sp>
      <p:sp>
        <p:nvSpPr>
          <p:cNvPr id="14" name="TextBox 11">
            <a:extLst>
              <a:ext uri="{FF2B5EF4-FFF2-40B4-BE49-F238E27FC236}">
                <a16:creationId xmlns:a16="http://schemas.microsoft.com/office/drawing/2014/main" id="{E231E834-83FC-4331-A3D1-26238F4A18D2}"/>
              </a:ext>
            </a:extLst>
          </p:cNvPr>
          <p:cNvSpPr txBox="1"/>
          <p:nvPr/>
        </p:nvSpPr>
        <p:spPr>
          <a:xfrm>
            <a:off x="393420" y="526923"/>
            <a:ext cx="943648" cy="6463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mtClean="0">
                <a:solidFill>
                  <a:schemeClr val="accent1"/>
                </a:solidFill>
                <a:latin typeface="Arial" panose="020B0604020202020204" pitchFamily="34" charset="0"/>
                <a:ea typeface="Arial-Rounded" panose="020B0500000000000000" pitchFamily="34" charset="0"/>
                <a:cs typeface="Arial" panose="020B0604020202020204" pitchFamily="34" charset="0"/>
              </a:rPr>
              <a:t>5.</a:t>
            </a:r>
            <a:endParaRPr lang="en-US" sz="3600" b="1" dirty="0">
              <a:solidFill>
                <a:schemeClr val="accent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8608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47"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72D4A0-99F8-499A-8BF2-080D3C4A5930}"/>
              </a:ext>
            </a:extLst>
          </p:cNvPr>
          <p:cNvSpPr txBox="1"/>
          <p:nvPr/>
        </p:nvSpPr>
        <p:spPr>
          <a:xfrm>
            <a:off x="3378517" y="730640"/>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Củng</a:t>
            </a:r>
            <a:r>
              <a:rPr lang="en-US" sz="40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0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cố</a:t>
            </a:r>
            <a:r>
              <a:rPr lang="en-US" sz="40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 </a:t>
            </a:r>
            <a:r>
              <a:rPr lang="en-US" sz="40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dặn</a:t>
            </a:r>
            <a:r>
              <a:rPr lang="en-US" sz="40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0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dò</a:t>
            </a:r>
            <a:endParaRPr lang="en-US" sz="40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996949" y="1438526"/>
            <a:ext cx="9692516" cy="1569660"/>
          </a:xfrm>
          <a:prstGeom prst="rect">
            <a:avLst/>
          </a:prstGeom>
          <a:noFill/>
        </p:spPr>
        <p:txBody>
          <a:bodyPr wrap="square">
            <a:spAutoFit/>
          </a:bodyPr>
          <a:lstStyle/>
          <a:p>
            <a:pPr>
              <a:lnSpc>
                <a:spcPct val="150000"/>
              </a:lnSpc>
            </a:pP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Thực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hành</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nói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và</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đáp</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lời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nhờ</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khen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an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ủi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và</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chúc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mừng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t>
            </a:r>
          </a:p>
        </p:txBody>
      </p:sp>
      <p:sp>
        <p:nvSpPr>
          <p:cNvPr id="6" name="TextBox 5">
            <a:extLst>
              <a:ext uri="{FF2B5EF4-FFF2-40B4-BE49-F238E27FC236}">
                <a16:creationId xmlns:a16="http://schemas.microsoft.com/office/drawing/2014/main" id="{9B57A5A5-8477-4A2A-A95E-18AC4A718E89}"/>
              </a:ext>
            </a:extLst>
          </p:cNvPr>
          <p:cNvSpPr txBox="1"/>
          <p:nvPr/>
        </p:nvSpPr>
        <p:spPr>
          <a:xfrm>
            <a:off x="1067290" y="4032100"/>
            <a:ext cx="7647642"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Xem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trước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bài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sau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Ôn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tập</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tiết</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5 - 6</a:t>
            </a:r>
          </a:p>
        </p:txBody>
      </p:sp>
      <p:sp>
        <p:nvSpPr>
          <p:cNvPr id="7" name="TextBox 6">
            <a:extLst>
              <a:ext uri="{FF2B5EF4-FFF2-40B4-BE49-F238E27FC236}">
                <a16:creationId xmlns:a16="http://schemas.microsoft.com/office/drawing/2014/main" id="{6F53AB30-D153-4E0E-907A-F126F1E4D7AF}"/>
              </a:ext>
            </a:extLst>
          </p:cNvPr>
          <p:cNvSpPr txBox="1"/>
          <p:nvPr/>
        </p:nvSpPr>
        <p:spPr>
          <a:xfrm>
            <a:off x="1067290" y="2718317"/>
            <a:ext cx="10124452" cy="1569660"/>
          </a:xfrm>
          <a:prstGeom prst="rect">
            <a:avLst/>
          </a:prstGeom>
          <a:noFill/>
        </p:spPr>
        <p:txBody>
          <a:bodyPr wrap="square">
            <a:spAutoFit/>
          </a:bodyPr>
          <a:lstStyle/>
          <a:p>
            <a:pPr>
              <a:lnSpc>
                <a:spcPct val="150000"/>
              </a:lnSpc>
            </a:pP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Ôn</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lại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câu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giới</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thiệu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câu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nêu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hoạt</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động</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câu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nêu</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đặc</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điểm</a:t>
            </a:r>
            <a:r>
              <a:rPr lang="en-US" sz="3200" b="1" dirty="0">
                <a:solidFill>
                  <a:schemeClr val="accent6">
                    <a:lumMod val="75000"/>
                  </a:schemeClr>
                </a:solidFill>
                <a:latin typeface="Arial" panose="020B0604020202020204" pitchFamily="34" charset="0"/>
                <a:ea typeface="Arial-Rounded" panose="020B0500000000000000" pitchFamily="34" charset="0"/>
                <a:cs typeface="Arial" panose="020B0604020202020204" pitchFamily="34" charset="0"/>
              </a:rPr>
              <a:t>.</a:t>
            </a:r>
          </a:p>
        </p:txBody>
      </p:sp>
      <p:pic>
        <p:nvPicPr>
          <p:cNvPr id="8" name="Picture 7">
            <a:extLst>
              <a:ext uri="{FF2B5EF4-FFF2-40B4-BE49-F238E27FC236}">
                <a16:creationId xmlns:a16="http://schemas.microsoft.com/office/drawing/2014/main" id="{46C2E43D-B6A0-4940-9A59-9460E6FEE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0952" y="4434720"/>
            <a:ext cx="3055059" cy="2581521"/>
          </a:xfrm>
          <a:prstGeom prst="rect">
            <a:avLst/>
          </a:prstGeom>
        </p:spPr>
      </p:pic>
    </p:spTree>
    <p:extLst>
      <p:ext uri="{BB962C8B-B14F-4D97-AF65-F5344CB8AC3E}">
        <p14:creationId xmlns:p14="http://schemas.microsoft.com/office/powerpoint/2010/main"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435</Words>
  <Application>Microsoft Office PowerPoint</Application>
  <PresentationFormat>Widescreen</PresentationFormat>
  <Paragraphs>33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Arial-Rounded</vt:lpstr>
      <vt:lpstr>Calibri</vt:lpstr>
      <vt:lpstr>Calibri Light</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Toshiba</cp:lastModifiedBy>
  <cp:revision>34</cp:revision>
  <dcterms:created xsi:type="dcterms:W3CDTF">2021-07-12T01:24:50Z</dcterms:created>
  <dcterms:modified xsi:type="dcterms:W3CDTF">2021-12-29T07:44:22Z</dcterms:modified>
</cp:coreProperties>
</file>